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4"/>
    <p:sldMasterId id="2147483815" r:id="rId5"/>
  </p:sldMasterIdLst>
  <p:notesMasterIdLst>
    <p:notesMasterId r:id="rId39"/>
  </p:notesMasterIdLst>
  <p:handoutMasterIdLst>
    <p:handoutMasterId r:id="rId40"/>
  </p:handoutMasterIdLst>
  <p:sldIdLst>
    <p:sldId id="259" r:id="rId6"/>
    <p:sldId id="1502" r:id="rId7"/>
    <p:sldId id="1490" r:id="rId8"/>
    <p:sldId id="1503" r:id="rId9"/>
    <p:sldId id="1504" r:id="rId10"/>
    <p:sldId id="284" r:id="rId11"/>
    <p:sldId id="382" r:id="rId12"/>
    <p:sldId id="307" r:id="rId13"/>
    <p:sldId id="1508" r:id="rId14"/>
    <p:sldId id="1491" r:id="rId15"/>
    <p:sldId id="317" r:id="rId16"/>
    <p:sldId id="320" r:id="rId17"/>
    <p:sldId id="305" r:id="rId18"/>
    <p:sldId id="267" r:id="rId19"/>
    <p:sldId id="363" r:id="rId20"/>
    <p:sldId id="381" r:id="rId21"/>
    <p:sldId id="323" r:id="rId22"/>
    <p:sldId id="384" r:id="rId23"/>
    <p:sldId id="388" r:id="rId24"/>
    <p:sldId id="309" r:id="rId25"/>
    <p:sldId id="383" r:id="rId26"/>
    <p:sldId id="385" r:id="rId27"/>
    <p:sldId id="328" r:id="rId28"/>
    <p:sldId id="329" r:id="rId29"/>
    <p:sldId id="1495" r:id="rId30"/>
    <p:sldId id="331" r:id="rId31"/>
    <p:sldId id="1500" r:id="rId32"/>
    <p:sldId id="1505" r:id="rId33"/>
    <p:sldId id="1511" r:id="rId34"/>
    <p:sldId id="1512" r:id="rId35"/>
    <p:sldId id="327" r:id="rId36"/>
    <p:sldId id="1493" r:id="rId37"/>
    <p:sldId id="1513" r:id="rId38"/>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17AE06-C924-A44D-D483-5D6D0B99BE06}" name="Marianela Figueroa Castro" initials="" userId="S::marianela.figueroa@ssspr.com::ea462c45-0cd5-469a-a8e4-0093b3078e5a" providerId="AD"/>
  <p188:author id="{1087D31A-E566-A5D9-DE28-CD2ADF2DD20C}" name="Lilinet Ramos Rodriguez" initials="LRR" userId="S::liramos@ssspr.com::fa7e453d-66ef-4bda-b7ba-5e8cb82262f6" providerId="AD"/>
  <p188:author id="{558CE41F-DB65-3277-EBFA-B34A16C0CA47}" name="Idalis Hernandez Lopez" initials="IL" userId="S::idalis.hernandez@ssspr.com::4347e1c9-94b9-4470-a125-da4ed6934559" providerId="AD"/>
  <p188:author id="{90C4D747-8D9E-E8A2-4740-035568296A92}" name="Wanda V. Carrion Dominguez" initials="WD" userId="S::wandavca@ssspr.com::b516a18d-4b97-4346-9d8e-bdaf6c4489cf" providerId="AD"/>
  <p188:author id="{B685D5CA-EB08-4FFC-3A90-2B09ADFF8565}" name="Angel J. Rivera Osorio" initials="AJRO" userId="S::angel.j.rivera@ssspr.com::d8f93dbe-1503-4d6c-b480-f68cf5e9b39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8CE"/>
    <a:srgbClr val="E7EDF6"/>
    <a:srgbClr val="002060"/>
    <a:srgbClr val="0085CA"/>
    <a:srgbClr val="00257A"/>
    <a:srgbClr val="5B9BD5"/>
    <a:srgbClr val="FFC42F"/>
    <a:srgbClr val="F0F0F0"/>
    <a:srgbClr val="F69200"/>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465"/>
    <p:restoredTop sz="96494"/>
  </p:normalViewPr>
  <p:slideViewPr>
    <p:cSldViewPr snapToGrid="0">
      <p:cViewPr>
        <p:scale>
          <a:sx n="112" d="100"/>
          <a:sy n="112" d="100"/>
        </p:scale>
        <p:origin x="144" y="58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 Id="rId4" Type="http://schemas.openxmlformats.org/officeDocument/2006/relationships/image" Target="../media/image44.png"/></Relationships>
</file>

<file path=ppt/diagrams/_rels/data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 Id="rId4" Type="http://schemas.openxmlformats.org/officeDocument/2006/relationships/image" Target="../media/image48.png"/></Relationships>
</file>

<file path=ppt/diagrams/_rels/data3.xml.rels><?xml version="1.0" encoding="UTF-8" standalone="yes"?>
<Relationships xmlns="http://schemas.openxmlformats.org/package/2006/relationships"><Relationship Id="rId1" Type="http://schemas.openxmlformats.org/officeDocument/2006/relationships/image" Target="../media/image51.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 Id="rId4" Type="http://schemas.openxmlformats.org/officeDocument/2006/relationships/image" Target="../media/image4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 Id="rId4" Type="http://schemas.openxmlformats.org/officeDocument/2006/relationships/image" Target="../media/image48.png"/></Relationships>
</file>

<file path=ppt/diagrams/_rels/drawing3.xml.rels><?xml version="1.0" encoding="UTF-8" standalone="yes"?>
<Relationships xmlns="http://schemas.openxmlformats.org/package/2006/relationships"><Relationship Id="rId1" Type="http://schemas.openxmlformats.org/officeDocument/2006/relationships/image" Target="../media/image5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CCFD93-9BBC-4301-969E-6458F12BD7AF}" type="doc">
      <dgm:prSet loTypeId="urn:microsoft.com/office/officeart/2008/layout/PictureStrips" loCatId="picture" qsTypeId="urn:microsoft.com/office/officeart/2005/8/quickstyle/simple5" qsCatId="simple" csTypeId="urn:microsoft.com/office/officeart/2005/8/colors/accent1_2" csCatId="accent1" phldr="1"/>
      <dgm:spPr/>
      <dgm:t>
        <a:bodyPr/>
        <a:lstStyle/>
        <a:p>
          <a:endParaRPr lang="es-ES_tradnl"/>
        </a:p>
      </dgm:t>
    </dgm:pt>
    <dgm:pt modelId="{4389C6F6-F68B-4028-911D-C7210361F94F}">
      <dgm:prSet phldrT="[Text]" custT="1"/>
      <dgm:spPr/>
      <dgm:t>
        <a:bodyPr/>
        <a:lstStyle/>
        <a:p>
          <a:pPr algn="l"/>
          <a:r>
            <a:rPr lang="es-ES_tradnl" sz="1400" b="1" noProof="0" dirty="0">
              <a:solidFill>
                <a:srgbClr val="00257A"/>
              </a:solidFill>
              <a:effectLst/>
            </a:rPr>
            <a:t>CAHPS (Evaluación del Consumidor de Proveedores y Sistema de Salud): </a:t>
          </a:r>
          <a:r>
            <a:rPr lang="es-ES_tradnl" sz="1400" b="0" noProof="0" dirty="0">
              <a:solidFill>
                <a:srgbClr val="00257A"/>
              </a:solidFill>
              <a:effectLst/>
            </a:rPr>
            <a:t>Encuesta que recopila, evalúa e informa sobre la experiencia (percepción) de los </a:t>
          </a:r>
          <a:r>
            <a:rPr lang="es-ES_tradnl" sz="1400" b="0" noProof="0" dirty="0">
              <a:solidFill>
                <a:srgbClr val="00257A"/>
              </a:solidFill>
              <a:effectLst/>
              <a:latin typeface="Arial" panose="020B0604020202020204"/>
            </a:rPr>
            <a:t>afiliados</a:t>
          </a:r>
          <a:r>
            <a:rPr lang="es-ES_tradnl" sz="1400" b="0" noProof="0" dirty="0">
              <a:solidFill>
                <a:srgbClr val="00257A"/>
              </a:solidFill>
              <a:effectLst/>
            </a:rPr>
            <a:t> en relación con los servicios recibidos </a:t>
          </a:r>
          <a:r>
            <a:rPr lang="es-ES_tradnl" sz="1400" b="0" noProof="0" dirty="0">
              <a:solidFill>
                <a:srgbClr val="00257A"/>
              </a:solidFill>
              <a:effectLst/>
              <a:latin typeface="Arial" panose="020B0604020202020204"/>
            </a:rPr>
            <a:t>por parte de</a:t>
          </a:r>
          <a:r>
            <a:rPr lang="es-ES_tradnl" sz="1400" b="0" noProof="0" dirty="0">
              <a:solidFill>
                <a:srgbClr val="00257A"/>
              </a:solidFill>
              <a:effectLst/>
            </a:rPr>
            <a:t> la afiliadora y los proveedores</a:t>
          </a:r>
          <a:r>
            <a:rPr lang="es-ES_tradnl" sz="1400" b="1" noProof="0" dirty="0">
              <a:solidFill>
                <a:srgbClr val="00257A"/>
              </a:solidFill>
              <a:effectLst/>
            </a:rPr>
            <a:t>.</a:t>
          </a:r>
          <a:endParaRPr lang="es-ES_tradnl" sz="1400" b="0" noProof="0" dirty="0">
            <a:solidFill>
              <a:srgbClr val="00257A"/>
            </a:solidFill>
            <a:effectLst/>
          </a:endParaRPr>
        </a:p>
      </dgm:t>
    </dgm:pt>
    <dgm:pt modelId="{01571D93-4512-40C5-8206-B23CA45E9945}" type="parTrans" cxnId="{A45BAC20-66F4-4BB3-991D-7235627A8F2B}">
      <dgm:prSet/>
      <dgm:spPr/>
      <dgm:t>
        <a:bodyPr/>
        <a:lstStyle/>
        <a:p>
          <a:pPr algn="l"/>
          <a:endParaRPr lang="es-ES_tradnl" sz="2000" b="0">
            <a:solidFill>
              <a:srgbClr val="00257A"/>
            </a:solidFill>
            <a:effectLst/>
          </a:endParaRPr>
        </a:p>
      </dgm:t>
    </dgm:pt>
    <dgm:pt modelId="{A9677B45-2E29-4B0B-8FFB-024C236DC8EB}" type="sibTrans" cxnId="{A45BAC20-66F4-4BB3-991D-7235627A8F2B}">
      <dgm:prSet/>
      <dgm:spPr/>
      <dgm:t>
        <a:bodyPr/>
        <a:lstStyle/>
        <a:p>
          <a:pPr algn="l"/>
          <a:endParaRPr lang="es-ES_tradnl" sz="2000" b="0">
            <a:solidFill>
              <a:srgbClr val="00257A"/>
            </a:solidFill>
            <a:effectLst/>
          </a:endParaRPr>
        </a:p>
      </dgm:t>
    </dgm:pt>
    <dgm:pt modelId="{E247DCDB-24A6-4984-9246-B9D5AB2912A3}">
      <dgm:prSet phldrT="[Text]" custT="1"/>
      <dgm:spPr/>
      <dgm:t>
        <a:bodyPr/>
        <a:lstStyle/>
        <a:p>
          <a:pPr algn="l"/>
          <a:r>
            <a:rPr lang="es-ES_tradnl" sz="1400" b="1" noProof="0" dirty="0">
              <a:solidFill>
                <a:srgbClr val="00257A"/>
              </a:solidFill>
              <a:effectLst/>
            </a:rPr>
            <a:t>CM (Manejo de Cuidado): </a:t>
          </a:r>
          <a:r>
            <a:rPr lang="es-ES_tradnl" sz="1400" b="0" noProof="0" dirty="0">
              <a:solidFill>
                <a:srgbClr val="00257A"/>
              </a:solidFill>
              <a:effectLst/>
            </a:rPr>
            <a:t>Programa de Manejo de Cuidado / Manejador de Cuidado.</a:t>
          </a:r>
        </a:p>
      </dgm:t>
    </dgm:pt>
    <dgm:pt modelId="{F6559617-81F2-4802-98E1-DA6EFF40D8EA}" type="parTrans" cxnId="{423575FF-CB56-4D2E-B58A-4B2730B9EDAB}">
      <dgm:prSet/>
      <dgm:spPr/>
      <dgm:t>
        <a:bodyPr/>
        <a:lstStyle/>
        <a:p>
          <a:pPr algn="l"/>
          <a:endParaRPr lang="es-ES_tradnl" sz="2000" b="0">
            <a:solidFill>
              <a:srgbClr val="00257A"/>
            </a:solidFill>
            <a:effectLst/>
          </a:endParaRPr>
        </a:p>
      </dgm:t>
    </dgm:pt>
    <dgm:pt modelId="{2144002E-030A-4D37-B9F5-E900E377BA7E}" type="sibTrans" cxnId="{423575FF-CB56-4D2E-B58A-4B2730B9EDAB}">
      <dgm:prSet/>
      <dgm:spPr/>
      <dgm:t>
        <a:bodyPr/>
        <a:lstStyle/>
        <a:p>
          <a:pPr algn="l"/>
          <a:endParaRPr lang="es-ES_tradnl" sz="2000" b="0">
            <a:solidFill>
              <a:srgbClr val="00257A"/>
            </a:solidFill>
            <a:effectLst/>
          </a:endParaRPr>
        </a:p>
      </dgm:t>
    </dgm:pt>
    <dgm:pt modelId="{13AB0C1F-7D59-48D0-B8B8-00D68A5ECECE}">
      <dgm:prSet phldrT="[Text]" custT="1"/>
      <dgm:spPr/>
      <dgm:t>
        <a:bodyPr/>
        <a:lstStyle/>
        <a:p>
          <a:pPr algn="l"/>
          <a:r>
            <a:rPr lang="es-ES_tradnl" sz="1400" b="1" noProof="0" dirty="0">
              <a:solidFill>
                <a:srgbClr val="00257A"/>
              </a:solidFill>
              <a:effectLst/>
            </a:rPr>
            <a:t>HEDIS </a:t>
          </a:r>
          <a:r>
            <a:rPr lang="en-US" sz="1400" b="1" noProof="0" dirty="0">
              <a:solidFill>
                <a:srgbClr val="00257A"/>
              </a:solidFill>
              <a:effectLst/>
            </a:rPr>
            <a:t>(Healthcare Effectiveness Data and Information Set): </a:t>
          </a:r>
          <a:r>
            <a:rPr lang="es-ES_tradnl" sz="1400" b="0" noProof="0" dirty="0">
              <a:solidFill>
                <a:srgbClr val="00257A"/>
              </a:solidFill>
              <a:effectLst/>
            </a:rPr>
            <a:t>Conjunto de datos e información sobre la eficacia de la atención médica.</a:t>
          </a:r>
        </a:p>
      </dgm:t>
    </dgm:pt>
    <dgm:pt modelId="{0D4850EE-F071-4DEC-925E-CABFA2AF1F33}" type="parTrans" cxnId="{C33068A5-E5B6-4BC7-8FBD-83EFE7E6316A}">
      <dgm:prSet/>
      <dgm:spPr/>
      <dgm:t>
        <a:bodyPr/>
        <a:lstStyle/>
        <a:p>
          <a:pPr algn="l"/>
          <a:endParaRPr lang="es-ES_tradnl" sz="2000" b="0">
            <a:solidFill>
              <a:srgbClr val="00257A"/>
            </a:solidFill>
            <a:effectLst/>
          </a:endParaRPr>
        </a:p>
      </dgm:t>
    </dgm:pt>
    <dgm:pt modelId="{C0DCFBAD-4A5F-4DDE-928F-489CC33D94DA}" type="sibTrans" cxnId="{C33068A5-E5B6-4BC7-8FBD-83EFE7E6316A}">
      <dgm:prSet/>
      <dgm:spPr/>
      <dgm:t>
        <a:bodyPr/>
        <a:lstStyle/>
        <a:p>
          <a:pPr algn="l"/>
          <a:endParaRPr lang="es-ES_tradnl" sz="2000" b="0">
            <a:solidFill>
              <a:srgbClr val="00257A"/>
            </a:solidFill>
            <a:effectLst/>
          </a:endParaRPr>
        </a:p>
      </dgm:t>
    </dgm:pt>
    <dgm:pt modelId="{97BD6BD4-A202-435C-8F0D-538658D65D68}">
      <dgm:prSet custT="1"/>
      <dgm:spPr/>
      <dgm:t>
        <a:bodyPr/>
        <a:lstStyle/>
        <a:p>
          <a:pPr algn="l"/>
          <a:r>
            <a:rPr lang="es-ES_tradnl" sz="1400" b="1" noProof="0" dirty="0">
              <a:solidFill>
                <a:srgbClr val="00257A"/>
              </a:solidFill>
              <a:effectLst/>
            </a:rPr>
            <a:t>HOS (Encuesta de Resultados de Salud): </a:t>
          </a:r>
          <a:r>
            <a:rPr lang="es-ES_tradnl" sz="1400" b="0" noProof="0" dirty="0">
              <a:solidFill>
                <a:srgbClr val="00257A"/>
              </a:solidFill>
              <a:effectLst/>
            </a:rPr>
            <a:t>Encuesta que recopila datos válidos y clínicamente significativos sobre el bienestar mental y físico de los afiliados (su percepción).</a:t>
          </a:r>
        </a:p>
      </dgm:t>
    </dgm:pt>
    <dgm:pt modelId="{904C9EF8-CB24-42E4-9DA3-543416972455}" type="parTrans" cxnId="{D9FD6273-7EB2-4C5C-B9E6-8452DB8801F2}">
      <dgm:prSet/>
      <dgm:spPr/>
      <dgm:t>
        <a:bodyPr/>
        <a:lstStyle/>
        <a:p>
          <a:pPr algn="l"/>
          <a:endParaRPr lang="es-ES_tradnl" sz="2000" b="0">
            <a:solidFill>
              <a:srgbClr val="00257A"/>
            </a:solidFill>
            <a:effectLst/>
          </a:endParaRPr>
        </a:p>
      </dgm:t>
    </dgm:pt>
    <dgm:pt modelId="{8C97C9D2-BF22-4122-8394-A0ACE937051A}" type="sibTrans" cxnId="{D9FD6273-7EB2-4C5C-B9E6-8452DB8801F2}">
      <dgm:prSet/>
      <dgm:spPr/>
      <dgm:t>
        <a:bodyPr/>
        <a:lstStyle/>
        <a:p>
          <a:pPr algn="l"/>
          <a:endParaRPr lang="es-ES_tradnl" sz="2000" b="0">
            <a:solidFill>
              <a:srgbClr val="00257A"/>
            </a:solidFill>
            <a:effectLst/>
          </a:endParaRPr>
        </a:p>
      </dgm:t>
    </dgm:pt>
    <dgm:pt modelId="{33D5111E-0BD9-4D2F-B27B-63BFB33BA169}" type="pres">
      <dgm:prSet presAssocID="{7ACCFD93-9BBC-4301-969E-6458F12BD7AF}" presName="Name0" presStyleCnt="0">
        <dgm:presLayoutVars>
          <dgm:dir/>
          <dgm:resizeHandles val="exact"/>
        </dgm:presLayoutVars>
      </dgm:prSet>
      <dgm:spPr/>
    </dgm:pt>
    <dgm:pt modelId="{EF631FAA-24B3-4AF1-A30F-40E82AF09242}" type="pres">
      <dgm:prSet presAssocID="{4389C6F6-F68B-4028-911D-C7210361F94F}" presName="composite" presStyleCnt="0"/>
      <dgm:spPr/>
    </dgm:pt>
    <dgm:pt modelId="{12E195AD-594D-40DB-9591-E4C9BC45D939}" type="pres">
      <dgm:prSet presAssocID="{4389C6F6-F68B-4028-911D-C7210361F94F}" presName="rect1" presStyleLbl="trAlignAcc1" presStyleIdx="0" presStyleCnt="4" custScaleX="92520" custScaleY="125147">
        <dgm:presLayoutVars>
          <dgm:bulletEnabled val="1"/>
        </dgm:presLayoutVars>
      </dgm:prSet>
      <dgm:spPr/>
    </dgm:pt>
    <dgm:pt modelId="{6A930F56-EEDE-4093-BC0C-D6F165DE93F4}" type="pres">
      <dgm:prSet presAssocID="{4389C6F6-F68B-4028-911D-C7210361F94F}" presName="rect2" presStyleLbl="fgImgPlace1" presStyleIdx="0" presStyleCnt="4" custScaleX="86356" custScaleY="114008" custLinFactNeighborX="24167" custLinFactNeighborY="-13149"/>
      <dgm:spPr>
        <a:blipFill rotWithShape="1">
          <a:blip xmlns:r="http://schemas.openxmlformats.org/officeDocument/2006/relationships" r:embed="rId1"/>
          <a:srcRect/>
          <a:stretch>
            <a:fillRect l="-5000" r="-5000"/>
          </a:stretch>
        </a:blipFill>
      </dgm:spPr>
    </dgm:pt>
    <dgm:pt modelId="{FA21E143-A861-4F55-B328-750971857DF4}" type="pres">
      <dgm:prSet presAssocID="{A9677B45-2E29-4B0B-8FFB-024C236DC8EB}" presName="sibTrans" presStyleCnt="0"/>
      <dgm:spPr/>
    </dgm:pt>
    <dgm:pt modelId="{0EE61D96-F1E8-4CD6-AA33-74743DF07E68}" type="pres">
      <dgm:prSet presAssocID="{E247DCDB-24A6-4984-9246-B9D5AB2912A3}" presName="composite" presStyleCnt="0"/>
      <dgm:spPr/>
    </dgm:pt>
    <dgm:pt modelId="{1E5231F8-D11B-4A21-A859-D09D994660FB}" type="pres">
      <dgm:prSet presAssocID="{E247DCDB-24A6-4984-9246-B9D5AB2912A3}" presName="rect1" presStyleLbl="trAlignAcc1" presStyleIdx="1" presStyleCnt="4" custScaleX="101010" custScaleY="134069" custLinFactNeighborX="1228">
        <dgm:presLayoutVars>
          <dgm:bulletEnabled val="1"/>
        </dgm:presLayoutVars>
      </dgm:prSet>
      <dgm:spPr/>
    </dgm:pt>
    <dgm:pt modelId="{6DB7581F-A5E7-47DD-8EC2-ED57FFCE1A06}" type="pres">
      <dgm:prSet presAssocID="{E247DCDB-24A6-4984-9246-B9D5AB2912A3}" presName="rect2" presStyleLbl="fgImgPlace1" presStyleIdx="1" presStyleCnt="4" custScaleY="100152" custLinFactNeighborX="9234" custLinFactNeighborY="-1782"/>
      <dgm:spPr>
        <a:blipFill rotWithShape="1">
          <a:blip xmlns:r="http://schemas.openxmlformats.org/officeDocument/2006/relationships" r:embed="rId2"/>
          <a:srcRect/>
          <a:stretch>
            <a:fillRect/>
          </a:stretch>
        </a:blipFill>
      </dgm:spPr>
    </dgm:pt>
    <dgm:pt modelId="{E26844C5-9D36-40DA-ACD8-3DF2F7B36E00}" type="pres">
      <dgm:prSet presAssocID="{2144002E-030A-4D37-B9F5-E900E377BA7E}" presName="sibTrans" presStyleCnt="0"/>
      <dgm:spPr/>
    </dgm:pt>
    <dgm:pt modelId="{9ED819A0-0BD3-4D93-85BA-0781E54DBD3B}" type="pres">
      <dgm:prSet presAssocID="{13AB0C1F-7D59-48D0-B8B8-00D68A5ECECE}" presName="composite" presStyleCnt="0"/>
      <dgm:spPr/>
    </dgm:pt>
    <dgm:pt modelId="{FC65E917-3DE5-44F5-B538-0EDAF6AB9F1C}" type="pres">
      <dgm:prSet presAssocID="{13AB0C1F-7D59-48D0-B8B8-00D68A5ECECE}" presName="rect1" presStyleLbl="trAlignAcc1" presStyleIdx="2" presStyleCnt="4" custScaleX="94569">
        <dgm:presLayoutVars>
          <dgm:bulletEnabled val="1"/>
        </dgm:presLayoutVars>
      </dgm:prSet>
      <dgm:spPr/>
    </dgm:pt>
    <dgm:pt modelId="{2568022E-6FDE-459C-9E2E-D15DAD1EAB30}" type="pres">
      <dgm:prSet presAssocID="{13AB0C1F-7D59-48D0-B8B8-00D68A5ECECE}" presName="rect2" presStyleLbl="fgImgPlace1" presStyleIdx="2" presStyleCnt="4" custScaleX="94054" custScaleY="98472" custLinFactNeighborX="9632" custLinFactNeighborY="-3132"/>
      <dgm:spPr>
        <a:blipFill rotWithShape="1">
          <a:blip xmlns:r="http://schemas.openxmlformats.org/officeDocument/2006/relationships" r:embed="rId3"/>
          <a:srcRect/>
          <a:stretch>
            <a:fillRect l="-3000" r="-3000"/>
          </a:stretch>
        </a:blipFill>
      </dgm:spPr>
    </dgm:pt>
    <dgm:pt modelId="{5B77BA74-6F20-4BDE-9061-317405F3328F}" type="pres">
      <dgm:prSet presAssocID="{C0DCFBAD-4A5F-4DDE-928F-489CC33D94DA}" presName="sibTrans" presStyleCnt="0"/>
      <dgm:spPr/>
    </dgm:pt>
    <dgm:pt modelId="{8AEDCC51-2629-4ADA-8A36-E951B2A48BB6}" type="pres">
      <dgm:prSet presAssocID="{97BD6BD4-A202-435C-8F0D-538658D65D68}" presName="composite" presStyleCnt="0"/>
      <dgm:spPr/>
    </dgm:pt>
    <dgm:pt modelId="{7AE974F2-7517-4027-9355-74FD29A238BD}" type="pres">
      <dgm:prSet presAssocID="{97BD6BD4-A202-435C-8F0D-538658D65D68}" presName="rect1" presStyleLbl="trAlignAcc1" presStyleIdx="3" presStyleCnt="4" custScaleX="95314">
        <dgm:presLayoutVars>
          <dgm:bulletEnabled val="1"/>
        </dgm:presLayoutVars>
      </dgm:prSet>
      <dgm:spPr/>
    </dgm:pt>
    <dgm:pt modelId="{83BF0F07-FB2C-4864-9AA3-A0300151FA13}" type="pres">
      <dgm:prSet presAssocID="{97BD6BD4-A202-435C-8F0D-538658D65D68}" presName="rect2" presStyleLbl="fgImgPlace1" presStyleIdx="3" presStyleCnt="4" custLinFactNeighborX="13298" custLinFactNeighborY="-2216"/>
      <dgm:spPr>
        <a:blipFill rotWithShape="1">
          <a:blip xmlns:r="http://schemas.openxmlformats.org/officeDocument/2006/relationships" r:embed="rId4"/>
          <a:srcRect/>
          <a:stretch>
            <a:fillRect/>
          </a:stretch>
        </a:blipFill>
      </dgm:spPr>
    </dgm:pt>
  </dgm:ptLst>
  <dgm:cxnLst>
    <dgm:cxn modelId="{F04D2605-8E0E-45B8-8D44-FADDD5853580}" type="presOf" srcId="{13AB0C1F-7D59-48D0-B8B8-00D68A5ECECE}" destId="{FC65E917-3DE5-44F5-B538-0EDAF6AB9F1C}" srcOrd="0" destOrd="0" presId="urn:microsoft.com/office/officeart/2008/layout/PictureStrips"/>
    <dgm:cxn modelId="{6BEC621E-10E2-4BC5-A784-C39BB57F3180}" type="presOf" srcId="{4389C6F6-F68B-4028-911D-C7210361F94F}" destId="{12E195AD-594D-40DB-9591-E4C9BC45D939}" srcOrd="0" destOrd="0" presId="urn:microsoft.com/office/officeart/2008/layout/PictureStrips"/>
    <dgm:cxn modelId="{A45BAC20-66F4-4BB3-991D-7235627A8F2B}" srcId="{7ACCFD93-9BBC-4301-969E-6458F12BD7AF}" destId="{4389C6F6-F68B-4028-911D-C7210361F94F}" srcOrd="0" destOrd="0" parTransId="{01571D93-4512-40C5-8206-B23CA45E9945}" sibTransId="{A9677B45-2E29-4B0B-8FFB-024C236DC8EB}"/>
    <dgm:cxn modelId="{43E0CB39-1BBD-42B1-95B0-BE40731B0C1A}" type="presOf" srcId="{97BD6BD4-A202-435C-8F0D-538658D65D68}" destId="{7AE974F2-7517-4027-9355-74FD29A238BD}" srcOrd="0" destOrd="0" presId="urn:microsoft.com/office/officeart/2008/layout/PictureStrips"/>
    <dgm:cxn modelId="{D9FD6273-7EB2-4C5C-B9E6-8452DB8801F2}" srcId="{7ACCFD93-9BBC-4301-969E-6458F12BD7AF}" destId="{97BD6BD4-A202-435C-8F0D-538658D65D68}" srcOrd="3" destOrd="0" parTransId="{904C9EF8-CB24-42E4-9DA3-543416972455}" sibTransId="{8C97C9D2-BF22-4122-8394-A0ACE937051A}"/>
    <dgm:cxn modelId="{C33068A5-E5B6-4BC7-8FBD-83EFE7E6316A}" srcId="{7ACCFD93-9BBC-4301-969E-6458F12BD7AF}" destId="{13AB0C1F-7D59-48D0-B8B8-00D68A5ECECE}" srcOrd="2" destOrd="0" parTransId="{0D4850EE-F071-4DEC-925E-CABFA2AF1F33}" sibTransId="{C0DCFBAD-4A5F-4DDE-928F-489CC33D94DA}"/>
    <dgm:cxn modelId="{ABA6ECB2-3407-4781-B6A2-0FBF01135D8D}" type="presOf" srcId="{E247DCDB-24A6-4984-9246-B9D5AB2912A3}" destId="{1E5231F8-D11B-4A21-A859-D09D994660FB}" srcOrd="0" destOrd="0" presId="urn:microsoft.com/office/officeart/2008/layout/PictureStrips"/>
    <dgm:cxn modelId="{27133ECB-6BB6-4D3C-876A-78F1E549F457}" type="presOf" srcId="{7ACCFD93-9BBC-4301-969E-6458F12BD7AF}" destId="{33D5111E-0BD9-4D2F-B27B-63BFB33BA169}" srcOrd="0" destOrd="0" presId="urn:microsoft.com/office/officeart/2008/layout/PictureStrips"/>
    <dgm:cxn modelId="{423575FF-CB56-4D2E-B58A-4B2730B9EDAB}" srcId="{7ACCFD93-9BBC-4301-969E-6458F12BD7AF}" destId="{E247DCDB-24A6-4984-9246-B9D5AB2912A3}" srcOrd="1" destOrd="0" parTransId="{F6559617-81F2-4802-98E1-DA6EFF40D8EA}" sibTransId="{2144002E-030A-4D37-B9F5-E900E377BA7E}"/>
    <dgm:cxn modelId="{F35247DF-81A0-479F-B546-677B7DD75E12}" type="presParOf" srcId="{33D5111E-0BD9-4D2F-B27B-63BFB33BA169}" destId="{EF631FAA-24B3-4AF1-A30F-40E82AF09242}" srcOrd="0" destOrd="0" presId="urn:microsoft.com/office/officeart/2008/layout/PictureStrips"/>
    <dgm:cxn modelId="{533E9BE2-9F83-4C24-BDCF-1B1B56F5ED3F}" type="presParOf" srcId="{EF631FAA-24B3-4AF1-A30F-40E82AF09242}" destId="{12E195AD-594D-40DB-9591-E4C9BC45D939}" srcOrd="0" destOrd="0" presId="urn:microsoft.com/office/officeart/2008/layout/PictureStrips"/>
    <dgm:cxn modelId="{CCD54C3E-E2E6-4397-A739-3F096EE0334B}" type="presParOf" srcId="{EF631FAA-24B3-4AF1-A30F-40E82AF09242}" destId="{6A930F56-EEDE-4093-BC0C-D6F165DE93F4}" srcOrd="1" destOrd="0" presId="urn:microsoft.com/office/officeart/2008/layout/PictureStrips"/>
    <dgm:cxn modelId="{018D57BF-ADA1-44FD-9D18-8823B8174F3F}" type="presParOf" srcId="{33D5111E-0BD9-4D2F-B27B-63BFB33BA169}" destId="{FA21E143-A861-4F55-B328-750971857DF4}" srcOrd="1" destOrd="0" presId="urn:microsoft.com/office/officeart/2008/layout/PictureStrips"/>
    <dgm:cxn modelId="{760B8934-D80F-4DF5-A63B-ADA3C7211C12}" type="presParOf" srcId="{33D5111E-0BD9-4D2F-B27B-63BFB33BA169}" destId="{0EE61D96-F1E8-4CD6-AA33-74743DF07E68}" srcOrd="2" destOrd="0" presId="urn:microsoft.com/office/officeart/2008/layout/PictureStrips"/>
    <dgm:cxn modelId="{7119A662-B0D5-44C3-A887-C9BF37DC1741}" type="presParOf" srcId="{0EE61D96-F1E8-4CD6-AA33-74743DF07E68}" destId="{1E5231F8-D11B-4A21-A859-D09D994660FB}" srcOrd="0" destOrd="0" presId="urn:microsoft.com/office/officeart/2008/layout/PictureStrips"/>
    <dgm:cxn modelId="{DEC4C623-9631-4957-B5FF-950C3A232444}" type="presParOf" srcId="{0EE61D96-F1E8-4CD6-AA33-74743DF07E68}" destId="{6DB7581F-A5E7-47DD-8EC2-ED57FFCE1A06}" srcOrd="1" destOrd="0" presId="urn:microsoft.com/office/officeart/2008/layout/PictureStrips"/>
    <dgm:cxn modelId="{DE772CF2-7DE7-47D4-A2B1-15BC29048727}" type="presParOf" srcId="{33D5111E-0BD9-4D2F-B27B-63BFB33BA169}" destId="{E26844C5-9D36-40DA-ACD8-3DF2F7B36E00}" srcOrd="3" destOrd="0" presId="urn:microsoft.com/office/officeart/2008/layout/PictureStrips"/>
    <dgm:cxn modelId="{C1C080BA-FBE4-461A-9647-7199B761FDD0}" type="presParOf" srcId="{33D5111E-0BD9-4D2F-B27B-63BFB33BA169}" destId="{9ED819A0-0BD3-4D93-85BA-0781E54DBD3B}" srcOrd="4" destOrd="0" presId="urn:microsoft.com/office/officeart/2008/layout/PictureStrips"/>
    <dgm:cxn modelId="{EB524F09-F76B-4CBF-A6E3-FCCC08967474}" type="presParOf" srcId="{9ED819A0-0BD3-4D93-85BA-0781E54DBD3B}" destId="{FC65E917-3DE5-44F5-B538-0EDAF6AB9F1C}" srcOrd="0" destOrd="0" presId="urn:microsoft.com/office/officeart/2008/layout/PictureStrips"/>
    <dgm:cxn modelId="{C3030CA3-4648-4473-8416-268EE5ED656B}" type="presParOf" srcId="{9ED819A0-0BD3-4D93-85BA-0781E54DBD3B}" destId="{2568022E-6FDE-459C-9E2E-D15DAD1EAB30}" srcOrd="1" destOrd="0" presId="urn:microsoft.com/office/officeart/2008/layout/PictureStrips"/>
    <dgm:cxn modelId="{46AC5574-DFE3-47C2-98D9-4D8293CC3B22}" type="presParOf" srcId="{33D5111E-0BD9-4D2F-B27B-63BFB33BA169}" destId="{5B77BA74-6F20-4BDE-9061-317405F3328F}" srcOrd="5" destOrd="0" presId="urn:microsoft.com/office/officeart/2008/layout/PictureStrips"/>
    <dgm:cxn modelId="{D599E115-9305-4874-9FD7-ABD296DC5557}" type="presParOf" srcId="{33D5111E-0BD9-4D2F-B27B-63BFB33BA169}" destId="{8AEDCC51-2629-4ADA-8A36-E951B2A48BB6}" srcOrd="6" destOrd="0" presId="urn:microsoft.com/office/officeart/2008/layout/PictureStrips"/>
    <dgm:cxn modelId="{E462A3F0-77CA-4048-8613-4342137DC3EA}" type="presParOf" srcId="{8AEDCC51-2629-4ADA-8A36-E951B2A48BB6}" destId="{7AE974F2-7517-4027-9355-74FD29A238BD}" srcOrd="0" destOrd="0" presId="urn:microsoft.com/office/officeart/2008/layout/PictureStrips"/>
    <dgm:cxn modelId="{F53CA7C7-1F05-4269-BC3F-C87BEAC2458B}" type="presParOf" srcId="{8AEDCC51-2629-4ADA-8A36-E951B2A48BB6}" destId="{83BF0F07-FB2C-4864-9AA3-A0300151FA13}"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1C078D2-E8D8-4C02-85C9-81C07E488934}" type="doc">
      <dgm:prSet loTypeId="urn:microsoft.com/office/officeart/2005/8/layout/architecture" loCatId="list" qsTypeId="urn:microsoft.com/office/officeart/2005/8/quickstyle/simple5" qsCatId="simple" csTypeId="urn:microsoft.com/office/officeart/2005/8/colors/colorful1" csCatId="colorful" phldr="1"/>
      <dgm:spPr/>
      <dgm:t>
        <a:bodyPr/>
        <a:lstStyle/>
        <a:p>
          <a:endParaRPr lang="en-US"/>
        </a:p>
      </dgm:t>
    </dgm:pt>
    <dgm:pt modelId="{DECCC514-89E7-4263-A83A-70151363F334}">
      <dgm:prSet phldrT="[Text]" custT="1"/>
      <dgm:spPr>
        <a:solidFill>
          <a:srgbClr val="0088CE"/>
        </a:solidFill>
      </dgm:spPr>
      <dgm:t>
        <a:bodyPr/>
        <a:lstStyle/>
        <a:p>
          <a:r>
            <a:rPr lang="es-ES_tradnl" sz="1200" noProof="0">
              <a:effectLst>
                <a:outerShdw blurRad="38100" dist="38100" dir="2700000" algn="tl">
                  <a:srgbClr val="000000">
                    <a:alpha val="43137"/>
                  </a:srgbClr>
                </a:outerShdw>
              </a:effectLst>
              <a:latin typeface="+mn-lt"/>
            </a:rPr>
            <a:t>Fomentar la participación de los pacientes en los programas clínicos de Triple-S.</a:t>
          </a:r>
          <a:endParaRPr lang="es-ES_tradnl" sz="1200" noProof="0" dirty="0">
            <a:effectLst>
              <a:outerShdw blurRad="38100" dist="38100" dir="2700000" algn="tl">
                <a:srgbClr val="000000">
                  <a:alpha val="43137"/>
                </a:srgbClr>
              </a:outerShdw>
            </a:effectLst>
            <a:latin typeface="+mn-lt"/>
          </a:endParaRPr>
        </a:p>
      </dgm:t>
    </dgm:pt>
    <dgm:pt modelId="{CEFDE47B-4D01-4A2D-89EA-6B5414D5BC15}" type="parTrans" cxnId="{57DB8564-4C8A-4FF5-931B-A67D7C824D9F}">
      <dgm:prSet/>
      <dgm:spPr/>
      <dgm:t>
        <a:bodyPr/>
        <a:lstStyle/>
        <a:p>
          <a:endParaRPr lang="en-US" sz="1200">
            <a:solidFill>
              <a:schemeClr val="bg1"/>
            </a:solidFill>
            <a:effectLst>
              <a:outerShdw blurRad="38100" dist="38100" dir="2700000" algn="tl">
                <a:srgbClr val="000000">
                  <a:alpha val="43137"/>
                </a:srgbClr>
              </a:outerShdw>
            </a:effectLst>
            <a:latin typeface="+mn-lt"/>
          </a:endParaRPr>
        </a:p>
      </dgm:t>
    </dgm:pt>
    <dgm:pt modelId="{68E0FCC7-3D2C-4D35-BE09-62A3240EC56C}" type="sibTrans" cxnId="{57DB8564-4C8A-4FF5-931B-A67D7C824D9F}">
      <dgm:prSet/>
      <dgm:spPr/>
      <dgm:t>
        <a:bodyPr/>
        <a:lstStyle/>
        <a:p>
          <a:endParaRPr lang="en-US" sz="1200">
            <a:solidFill>
              <a:schemeClr val="bg1"/>
            </a:solidFill>
            <a:effectLst>
              <a:outerShdw blurRad="38100" dist="38100" dir="2700000" algn="tl">
                <a:srgbClr val="000000">
                  <a:alpha val="43137"/>
                </a:srgbClr>
              </a:outerShdw>
            </a:effectLst>
            <a:latin typeface="+mn-lt"/>
          </a:endParaRPr>
        </a:p>
      </dgm:t>
    </dgm:pt>
    <dgm:pt modelId="{5134F06E-3058-8C49-913B-DED1F0069E3E}">
      <dgm:prSet phldrT="[Text]" custT="1"/>
      <dgm:spPr>
        <a:solidFill>
          <a:srgbClr val="00257A"/>
        </a:solidFill>
      </dgm:spPr>
      <dgm:t>
        <a:bodyPr/>
        <a:lstStyle/>
        <a:p>
          <a:pPr>
            <a:buFont typeface="Wingdings" panose="05000000000000000000" pitchFamily="2" charset="2"/>
            <a:buChar char="ü"/>
          </a:pPr>
          <a:r>
            <a:rPr lang="es-ES_tradnl" sz="1200" noProof="0" dirty="0">
              <a:effectLst>
                <a:outerShdw blurRad="38100" dist="38100" dir="2700000" algn="tl">
                  <a:srgbClr val="000000">
                    <a:alpha val="43137"/>
                  </a:srgbClr>
                </a:outerShdw>
              </a:effectLst>
              <a:latin typeface="+mn-lt"/>
            </a:rPr>
            <a:t>Realizar el HRA cumpliendo con el periodo establecido.</a:t>
          </a:r>
        </a:p>
      </dgm:t>
    </dgm:pt>
    <dgm:pt modelId="{298C197D-D728-4143-907B-EEFDDFFAF9DF}" type="parTrans" cxnId="{332592F1-A9AB-7A42-B304-49DA01E186C0}">
      <dgm:prSet/>
      <dgm:spPr/>
      <dgm:t>
        <a:bodyPr/>
        <a:lstStyle/>
        <a:p>
          <a:endParaRPr lang="en-US" sz="1200"/>
        </a:p>
      </dgm:t>
    </dgm:pt>
    <dgm:pt modelId="{09FEA557-AA63-5546-AD4F-73CCEA05DA29}" type="sibTrans" cxnId="{332592F1-A9AB-7A42-B304-49DA01E186C0}">
      <dgm:prSet/>
      <dgm:spPr/>
      <dgm:t>
        <a:bodyPr/>
        <a:lstStyle/>
        <a:p>
          <a:endParaRPr lang="en-US" sz="1200"/>
        </a:p>
      </dgm:t>
    </dgm:pt>
    <dgm:pt modelId="{E5DB686D-B38E-0A4A-A7A4-87E973CCEDB1}">
      <dgm:prSet phldrT="[Text]" custT="1"/>
      <dgm:spPr>
        <a:solidFill>
          <a:srgbClr val="0088CE"/>
        </a:solidFill>
      </dgm:spPr>
      <dgm:t>
        <a:bodyPr/>
        <a:lstStyle/>
        <a:p>
          <a:pPr>
            <a:buFont typeface="Wingdings" panose="05000000000000000000" pitchFamily="2" charset="2"/>
            <a:buChar char="ü"/>
          </a:pPr>
          <a:r>
            <a:rPr lang="es-ES_tradnl" sz="1200" noProof="0" dirty="0">
              <a:effectLst>
                <a:outerShdw blurRad="38100" dist="38100" dir="2700000" algn="tl">
                  <a:srgbClr val="000000">
                    <a:alpha val="43137"/>
                  </a:srgbClr>
                </a:outerShdw>
              </a:effectLst>
              <a:latin typeface="+mn-lt"/>
              <a:cs typeface="Arial" panose="020B0604020202020204" pitchFamily="34" charset="0"/>
            </a:rPr>
            <a:t>Asegurarse de la continuidad de la atención o los servicios.</a:t>
          </a:r>
        </a:p>
      </dgm:t>
    </dgm:pt>
    <dgm:pt modelId="{5E03188D-6649-1F49-988A-8E65B4E8ABFF}" type="parTrans" cxnId="{5ED6B667-943E-1242-9DE6-70B5E362252C}">
      <dgm:prSet/>
      <dgm:spPr/>
      <dgm:t>
        <a:bodyPr/>
        <a:lstStyle/>
        <a:p>
          <a:endParaRPr lang="en-US" sz="1200"/>
        </a:p>
      </dgm:t>
    </dgm:pt>
    <dgm:pt modelId="{90E3A858-E2FD-2D43-96D6-90CFE9A82387}" type="sibTrans" cxnId="{5ED6B667-943E-1242-9DE6-70B5E362252C}">
      <dgm:prSet/>
      <dgm:spPr/>
      <dgm:t>
        <a:bodyPr/>
        <a:lstStyle/>
        <a:p>
          <a:endParaRPr lang="en-US" sz="1200"/>
        </a:p>
      </dgm:t>
    </dgm:pt>
    <dgm:pt modelId="{957E50E1-BDB1-D448-BDF9-0B50BF70A744}">
      <dgm:prSet phldrT="[Text]" custT="1"/>
      <dgm:spPr>
        <a:solidFill>
          <a:srgbClr val="00257A"/>
        </a:solidFill>
      </dgm:spPr>
      <dgm:t>
        <a:bodyPr/>
        <a:lstStyle/>
        <a:p>
          <a:pPr>
            <a:buFont typeface="Wingdings" panose="05000000000000000000" pitchFamily="2" charset="2"/>
            <a:buChar char="ü"/>
          </a:pPr>
          <a:r>
            <a:rPr lang="es-ES_tradnl" sz="1200" noProof="0" dirty="0">
              <a:effectLst>
                <a:outerShdw blurRad="38100" dist="38100" dir="2700000" algn="tl">
                  <a:srgbClr val="000000">
                    <a:alpha val="43137"/>
                  </a:srgbClr>
                </a:outerShdw>
              </a:effectLst>
              <a:latin typeface="+mn-lt"/>
            </a:rPr>
            <a:t>Proporcionar acceso e integrar a otros proveedores dentro de la gestión del cuidado del paciente, según sea necesario.</a:t>
          </a:r>
        </a:p>
      </dgm:t>
    </dgm:pt>
    <dgm:pt modelId="{390FFD48-D124-B643-9B76-671AB9126A9A}" type="parTrans" cxnId="{6B5C085C-9D66-A243-A15C-E70F183A8926}">
      <dgm:prSet/>
      <dgm:spPr/>
      <dgm:t>
        <a:bodyPr/>
        <a:lstStyle/>
        <a:p>
          <a:endParaRPr lang="en-US" sz="1200"/>
        </a:p>
      </dgm:t>
    </dgm:pt>
    <dgm:pt modelId="{737BDE59-6BB9-904F-9522-44E1FC8079A0}" type="sibTrans" cxnId="{6B5C085C-9D66-A243-A15C-E70F183A8926}">
      <dgm:prSet/>
      <dgm:spPr/>
      <dgm:t>
        <a:bodyPr/>
        <a:lstStyle/>
        <a:p>
          <a:endParaRPr lang="en-US" sz="1200"/>
        </a:p>
      </dgm:t>
    </dgm:pt>
    <dgm:pt modelId="{B1AD3198-8F62-2A4C-BD1C-B28C0731C19F}">
      <dgm:prSet phldrT="[Text]" custT="1"/>
      <dgm:spPr>
        <a:solidFill>
          <a:srgbClr val="0088CE"/>
        </a:solidFill>
      </dgm:spPr>
      <dgm:t>
        <a:bodyPr/>
        <a:lstStyle/>
        <a:p>
          <a:pPr>
            <a:buFont typeface="Wingdings" panose="05000000000000000000" pitchFamily="2" charset="2"/>
            <a:buChar char="ü"/>
          </a:pPr>
          <a:r>
            <a:rPr lang="es-ES_tradnl" sz="1200" noProof="0" dirty="0">
              <a:effectLst>
                <a:outerShdw blurRad="38100" dist="38100" dir="2700000" algn="tl">
                  <a:srgbClr val="000000">
                    <a:alpha val="43137"/>
                  </a:srgbClr>
                </a:outerShdw>
              </a:effectLst>
              <a:latin typeface="+mn-lt"/>
            </a:rPr>
            <a:t>Revisar y actualizar el Plan de Cuidado y abordar las preocupaciones o preferencias de los afiliados.</a:t>
          </a:r>
        </a:p>
      </dgm:t>
    </dgm:pt>
    <dgm:pt modelId="{900CCCEE-A557-724B-B0BA-CE73081BA9E4}" type="parTrans" cxnId="{08274638-AD58-C140-833A-A4060D521383}">
      <dgm:prSet/>
      <dgm:spPr/>
      <dgm:t>
        <a:bodyPr/>
        <a:lstStyle/>
        <a:p>
          <a:endParaRPr lang="en-US" sz="1200"/>
        </a:p>
      </dgm:t>
    </dgm:pt>
    <dgm:pt modelId="{DDDCB055-9B09-3A44-9E02-D8ED3E74672C}" type="sibTrans" cxnId="{08274638-AD58-C140-833A-A4060D521383}">
      <dgm:prSet/>
      <dgm:spPr/>
      <dgm:t>
        <a:bodyPr/>
        <a:lstStyle/>
        <a:p>
          <a:endParaRPr lang="en-US" sz="1200"/>
        </a:p>
      </dgm:t>
    </dgm:pt>
    <dgm:pt modelId="{AF7090F2-BCFF-BC4F-BACA-0604A21F5137}">
      <dgm:prSet phldrT="[Text]" custT="1"/>
      <dgm:spPr>
        <a:solidFill>
          <a:srgbClr val="00257A"/>
        </a:solidFill>
      </dgm:spPr>
      <dgm:t>
        <a:bodyPr/>
        <a:lstStyle/>
        <a:p>
          <a:pPr>
            <a:buFont typeface="Wingdings" panose="05000000000000000000" pitchFamily="2" charset="2"/>
            <a:buChar char="ü"/>
          </a:pPr>
          <a:r>
            <a:rPr lang="es-ES_tradnl" sz="1200" noProof="0" dirty="0">
              <a:effectLst>
                <a:outerShdw blurRad="38100" dist="38100" dir="2700000" algn="tl">
                  <a:srgbClr val="000000">
                    <a:alpha val="43137"/>
                  </a:srgbClr>
                </a:outerShdw>
              </a:effectLst>
              <a:latin typeface="+mn-lt"/>
            </a:rPr>
            <a:t>Proporcionar la atención médica necesaria.</a:t>
          </a:r>
        </a:p>
      </dgm:t>
    </dgm:pt>
    <dgm:pt modelId="{809D365D-8B2F-B740-B856-ED1B01621B0D}" type="parTrans" cxnId="{7FFDDD73-7DC3-EE44-9423-5EC767EA5DB5}">
      <dgm:prSet/>
      <dgm:spPr/>
      <dgm:t>
        <a:bodyPr/>
        <a:lstStyle/>
        <a:p>
          <a:endParaRPr lang="en-US" sz="1200"/>
        </a:p>
      </dgm:t>
    </dgm:pt>
    <dgm:pt modelId="{5E468E35-EE97-DB43-B389-180B226A53D1}" type="sibTrans" cxnId="{7FFDDD73-7DC3-EE44-9423-5EC767EA5DB5}">
      <dgm:prSet/>
      <dgm:spPr/>
      <dgm:t>
        <a:bodyPr/>
        <a:lstStyle/>
        <a:p>
          <a:endParaRPr lang="en-US" sz="1200"/>
        </a:p>
      </dgm:t>
    </dgm:pt>
    <dgm:pt modelId="{0139B1C6-87B3-BE40-9240-C23D0374AA9B}">
      <dgm:prSet phldrT="[Text]" custT="1"/>
      <dgm:spPr>
        <a:solidFill>
          <a:srgbClr val="0088CE"/>
        </a:solidFill>
      </dgm:spPr>
      <dgm:t>
        <a:bodyPr/>
        <a:lstStyle/>
        <a:p>
          <a:pPr>
            <a:buFont typeface="Wingdings" panose="05000000000000000000" pitchFamily="2" charset="2"/>
            <a:buChar char="ü"/>
          </a:pPr>
          <a:r>
            <a:rPr lang="es-ES_tradnl" sz="1200" noProof="0" dirty="0">
              <a:effectLst>
                <a:outerShdw blurRad="38100" dist="38100" dir="2700000" algn="tl">
                  <a:srgbClr val="000000">
                    <a:alpha val="43137"/>
                  </a:srgbClr>
                </a:outerShdw>
              </a:effectLst>
              <a:latin typeface="+mn-lt"/>
            </a:rPr>
            <a:t>Participar en reuniones del Equipo Interdisciplinario y mantener la comunicación con el Manejador de Cuidado, ICT o el cuidador, y colaborar en el Plan de Cuidado.</a:t>
          </a:r>
        </a:p>
      </dgm:t>
    </dgm:pt>
    <dgm:pt modelId="{2D65380F-1013-3E4C-A3E0-A6411E2589D0}" type="parTrans" cxnId="{B527BDAF-3707-F842-9CC6-397D4AD255D7}">
      <dgm:prSet/>
      <dgm:spPr/>
      <dgm:t>
        <a:bodyPr/>
        <a:lstStyle/>
        <a:p>
          <a:endParaRPr lang="en-US" sz="1200"/>
        </a:p>
      </dgm:t>
    </dgm:pt>
    <dgm:pt modelId="{16D54605-AAE7-7843-A50A-2B9B43049713}" type="sibTrans" cxnId="{B527BDAF-3707-F842-9CC6-397D4AD255D7}">
      <dgm:prSet/>
      <dgm:spPr/>
      <dgm:t>
        <a:bodyPr/>
        <a:lstStyle/>
        <a:p>
          <a:endParaRPr lang="en-US" sz="1200"/>
        </a:p>
      </dgm:t>
    </dgm:pt>
    <dgm:pt modelId="{88AA8B51-CBA2-C643-859F-9451D765A09C}">
      <dgm:prSet phldrT="[Text]" custT="1"/>
      <dgm:spPr>
        <a:solidFill>
          <a:srgbClr val="00257A"/>
        </a:solidFill>
      </dgm:spPr>
      <dgm:t>
        <a:bodyPr/>
        <a:lstStyle/>
        <a:p>
          <a:pPr>
            <a:buFont typeface="Wingdings" panose="05000000000000000000" pitchFamily="2" charset="2"/>
            <a:buChar char="ü"/>
          </a:pPr>
          <a:r>
            <a:rPr lang="es-ES_tradnl" sz="1200" noProof="0" dirty="0">
              <a:effectLst>
                <a:outerShdw blurRad="38100" dist="38100" dir="2700000" algn="tl">
                  <a:srgbClr val="000000">
                    <a:alpha val="43137"/>
                  </a:srgbClr>
                </a:outerShdw>
              </a:effectLst>
              <a:latin typeface="+mn-lt"/>
            </a:rPr>
            <a:t>Usar las guías clínicas adoptadas por </a:t>
          </a:r>
          <a:r>
            <a:rPr lang="en-US" sz="1200" noProof="0" dirty="0">
              <a:effectLst>
                <a:outerShdw blurRad="38100" dist="38100" dir="2700000" algn="tl">
                  <a:srgbClr val="000000">
                    <a:alpha val="43137"/>
                  </a:srgbClr>
                </a:outerShdw>
              </a:effectLst>
              <a:latin typeface="+mn-lt"/>
            </a:rPr>
            <a:t>Triple-S Advantage</a:t>
          </a:r>
          <a:r>
            <a:rPr lang="es-ES_tradnl" sz="1200" noProof="0" dirty="0">
              <a:effectLst>
                <a:outerShdw blurRad="38100" dist="38100" dir="2700000" algn="tl">
                  <a:srgbClr val="000000">
                    <a:alpha val="43137"/>
                  </a:srgbClr>
                </a:outerShdw>
              </a:effectLst>
              <a:latin typeface="+mn-lt"/>
            </a:rPr>
            <a:t>. </a:t>
          </a:r>
        </a:p>
      </dgm:t>
    </dgm:pt>
    <dgm:pt modelId="{575599EB-CA9B-B74E-A15F-CD699697A341}" type="parTrans" cxnId="{1B533AF5-A8F4-C042-BC7B-7F951B7DA98D}">
      <dgm:prSet/>
      <dgm:spPr/>
      <dgm:t>
        <a:bodyPr/>
        <a:lstStyle/>
        <a:p>
          <a:endParaRPr lang="en-US" sz="1200"/>
        </a:p>
      </dgm:t>
    </dgm:pt>
    <dgm:pt modelId="{4A0C4C28-63A4-4C49-821A-2DCA10A80202}" type="sibTrans" cxnId="{1B533AF5-A8F4-C042-BC7B-7F951B7DA98D}">
      <dgm:prSet/>
      <dgm:spPr/>
      <dgm:t>
        <a:bodyPr/>
        <a:lstStyle/>
        <a:p>
          <a:endParaRPr lang="en-US" sz="1200"/>
        </a:p>
      </dgm:t>
    </dgm:pt>
    <dgm:pt modelId="{D937D406-28F0-B04C-BF70-DB20841B812B}">
      <dgm:prSet phldrT="[Text]" custT="1"/>
      <dgm:spPr>
        <a:solidFill>
          <a:srgbClr val="0088CE"/>
        </a:solidFill>
      </dgm:spPr>
      <dgm:t>
        <a:bodyPr/>
        <a:lstStyle/>
        <a:p>
          <a:pPr>
            <a:buFont typeface="Wingdings" panose="05000000000000000000" pitchFamily="2" charset="2"/>
            <a:buChar char="ü"/>
          </a:pPr>
          <a:r>
            <a:rPr lang="es-ES_tradnl" sz="1200" noProof="0" dirty="0">
              <a:effectLst>
                <a:outerShdw blurRad="38100" dist="38100" dir="2700000" algn="tl">
                  <a:srgbClr val="000000">
                    <a:alpha val="43137"/>
                  </a:srgbClr>
                </a:outerShdw>
              </a:effectLst>
              <a:latin typeface="+mn-lt"/>
            </a:rPr>
            <a:t>Ofrecer atención preventiva y guiar a los afiliados para mantener un estilo de vida saludable y cumplir con las medidas de calidad (HEDIS).</a:t>
          </a:r>
        </a:p>
      </dgm:t>
    </dgm:pt>
    <dgm:pt modelId="{43ED1E2F-AD12-A647-B386-B3C913D3B3A0}" type="parTrans" cxnId="{6315D159-26A4-8B4D-9AFA-98ADC15CDB97}">
      <dgm:prSet/>
      <dgm:spPr/>
      <dgm:t>
        <a:bodyPr/>
        <a:lstStyle/>
        <a:p>
          <a:endParaRPr lang="en-US" sz="1200"/>
        </a:p>
      </dgm:t>
    </dgm:pt>
    <dgm:pt modelId="{9B7DAD5E-FED8-044D-9375-9310CB48560D}" type="sibTrans" cxnId="{6315D159-26A4-8B4D-9AFA-98ADC15CDB97}">
      <dgm:prSet/>
      <dgm:spPr/>
      <dgm:t>
        <a:bodyPr/>
        <a:lstStyle/>
        <a:p>
          <a:endParaRPr lang="en-US" sz="1200"/>
        </a:p>
      </dgm:t>
    </dgm:pt>
    <dgm:pt modelId="{6A1E0365-7925-E644-AEB9-FB4CBB38EAA5}">
      <dgm:prSet phldrT="[Text]" custT="1"/>
      <dgm:spPr>
        <a:solidFill>
          <a:srgbClr val="00257A"/>
        </a:solidFill>
      </dgm:spPr>
      <dgm:t>
        <a:bodyPr/>
        <a:lstStyle/>
        <a:p>
          <a:pPr>
            <a:buFont typeface="Wingdings" panose="05000000000000000000" pitchFamily="2" charset="2"/>
            <a:buChar char="ü"/>
          </a:pPr>
          <a:r>
            <a:rPr lang="es-ES_tradnl" sz="1200" noProof="0" dirty="0">
              <a:effectLst>
                <a:outerShdw blurRad="38100" dist="38100" dir="2700000" algn="tl">
                  <a:srgbClr val="000000">
                    <a:alpha val="43137"/>
                  </a:srgbClr>
                </a:outerShdw>
              </a:effectLst>
              <a:latin typeface="+mn-lt"/>
            </a:rPr>
            <a:t>Notificar al plan médico de cualquier barrera que afecte el acceso a los servicios necesitados o al proceso de Transición de Cuidado.</a:t>
          </a:r>
        </a:p>
      </dgm:t>
    </dgm:pt>
    <dgm:pt modelId="{7DE55041-BBE1-6341-99C2-56EE59097969}" type="parTrans" cxnId="{E473CAAF-5B16-3E4F-ACEC-3B216EAC8907}">
      <dgm:prSet/>
      <dgm:spPr/>
      <dgm:t>
        <a:bodyPr/>
        <a:lstStyle/>
        <a:p>
          <a:endParaRPr lang="en-US" sz="1200"/>
        </a:p>
      </dgm:t>
    </dgm:pt>
    <dgm:pt modelId="{9F9DA9BD-83E2-0242-BFF9-D79BC49C6267}" type="sibTrans" cxnId="{E473CAAF-5B16-3E4F-ACEC-3B216EAC8907}">
      <dgm:prSet/>
      <dgm:spPr/>
      <dgm:t>
        <a:bodyPr/>
        <a:lstStyle/>
        <a:p>
          <a:endParaRPr lang="en-US" sz="1200"/>
        </a:p>
      </dgm:t>
    </dgm:pt>
    <dgm:pt modelId="{CE6A42FD-079D-41EC-AA3A-1E52505BFF1E}" type="pres">
      <dgm:prSet presAssocID="{41C078D2-E8D8-4C02-85C9-81C07E488934}" presName="Name0" presStyleCnt="0">
        <dgm:presLayoutVars>
          <dgm:chPref val="1"/>
          <dgm:dir/>
          <dgm:animOne val="branch"/>
          <dgm:animLvl val="lvl"/>
          <dgm:resizeHandles/>
        </dgm:presLayoutVars>
      </dgm:prSet>
      <dgm:spPr/>
    </dgm:pt>
    <dgm:pt modelId="{A0A66316-ABEC-4475-99DE-2738FE256E1C}" type="pres">
      <dgm:prSet presAssocID="{DECCC514-89E7-4263-A83A-70151363F334}" presName="vertOne" presStyleCnt="0"/>
      <dgm:spPr/>
    </dgm:pt>
    <dgm:pt modelId="{7B6D39B4-42CF-477C-94B1-89D5DA262FDA}" type="pres">
      <dgm:prSet presAssocID="{DECCC514-89E7-4263-A83A-70151363F334}" presName="txOne" presStyleLbl="node0" presStyleIdx="0" presStyleCnt="5">
        <dgm:presLayoutVars>
          <dgm:chPref val="3"/>
        </dgm:presLayoutVars>
      </dgm:prSet>
      <dgm:spPr/>
    </dgm:pt>
    <dgm:pt modelId="{FF19061F-B32C-4910-882C-E42FA9C27095}" type="pres">
      <dgm:prSet presAssocID="{DECCC514-89E7-4263-A83A-70151363F334}" presName="parTransOne" presStyleCnt="0"/>
      <dgm:spPr/>
    </dgm:pt>
    <dgm:pt modelId="{2DE5D47B-A3AA-4D14-9253-9EB711395E57}" type="pres">
      <dgm:prSet presAssocID="{DECCC514-89E7-4263-A83A-70151363F334}" presName="horzOne" presStyleCnt="0"/>
      <dgm:spPr/>
    </dgm:pt>
    <dgm:pt modelId="{C2152DFA-4A2D-8F44-AB73-A7365F7025B2}" type="pres">
      <dgm:prSet presAssocID="{5134F06E-3058-8C49-913B-DED1F0069E3E}" presName="vertTwo" presStyleCnt="0"/>
      <dgm:spPr/>
    </dgm:pt>
    <dgm:pt modelId="{A152609B-A39B-AB41-8A6C-84CD59D31E21}" type="pres">
      <dgm:prSet presAssocID="{5134F06E-3058-8C49-913B-DED1F0069E3E}" presName="txTwo" presStyleLbl="node2" presStyleIdx="0" presStyleCnt="5">
        <dgm:presLayoutVars>
          <dgm:chPref val="3"/>
        </dgm:presLayoutVars>
      </dgm:prSet>
      <dgm:spPr/>
    </dgm:pt>
    <dgm:pt modelId="{366E206A-CB6B-1442-A547-4D628D0B851B}" type="pres">
      <dgm:prSet presAssocID="{5134F06E-3058-8C49-913B-DED1F0069E3E}" presName="horzTwo" presStyleCnt="0"/>
      <dgm:spPr/>
    </dgm:pt>
    <dgm:pt modelId="{58492F3E-6ECC-4FCB-BEE4-52FE09328CC8}" type="pres">
      <dgm:prSet presAssocID="{68E0FCC7-3D2C-4D35-BE09-62A3240EC56C}" presName="sibSpaceOne" presStyleCnt="0"/>
      <dgm:spPr/>
    </dgm:pt>
    <dgm:pt modelId="{0CBE4E57-5CB4-234D-8ACD-4374BA66E819}" type="pres">
      <dgm:prSet presAssocID="{E5DB686D-B38E-0A4A-A7A4-87E973CCEDB1}" presName="vertOne" presStyleCnt="0"/>
      <dgm:spPr/>
    </dgm:pt>
    <dgm:pt modelId="{34095C63-7F69-7040-A913-DC1A67E0016D}" type="pres">
      <dgm:prSet presAssocID="{E5DB686D-B38E-0A4A-A7A4-87E973CCEDB1}" presName="txOne" presStyleLbl="node0" presStyleIdx="1" presStyleCnt="5">
        <dgm:presLayoutVars>
          <dgm:chPref val="3"/>
        </dgm:presLayoutVars>
      </dgm:prSet>
      <dgm:spPr/>
    </dgm:pt>
    <dgm:pt modelId="{F5342E45-53A6-8844-B57D-717BAB7B9EF1}" type="pres">
      <dgm:prSet presAssocID="{E5DB686D-B38E-0A4A-A7A4-87E973CCEDB1}" presName="parTransOne" presStyleCnt="0"/>
      <dgm:spPr/>
    </dgm:pt>
    <dgm:pt modelId="{1497FBAC-9C01-394C-B129-44A980F342FF}" type="pres">
      <dgm:prSet presAssocID="{E5DB686D-B38E-0A4A-A7A4-87E973CCEDB1}" presName="horzOne" presStyleCnt="0"/>
      <dgm:spPr/>
    </dgm:pt>
    <dgm:pt modelId="{C9A103C0-8425-714C-A279-8E92ACAFC623}" type="pres">
      <dgm:prSet presAssocID="{957E50E1-BDB1-D448-BDF9-0B50BF70A744}" presName="vertTwo" presStyleCnt="0"/>
      <dgm:spPr/>
    </dgm:pt>
    <dgm:pt modelId="{70F59320-46A7-744D-8A96-5940C333A011}" type="pres">
      <dgm:prSet presAssocID="{957E50E1-BDB1-D448-BDF9-0B50BF70A744}" presName="txTwo" presStyleLbl="node2" presStyleIdx="1" presStyleCnt="5">
        <dgm:presLayoutVars>
          <dgm:chPref val="3"/>
        </dgm:presLayoutVars>
      </dgm:prSet>
      <dgm:spPr/>
    </dgm:pt>
    <dgm:pt modelId="{5586E9B8-AACD-7949-81F0-64D6AD0CF8A3}" type="pres">
      <dgm:prSet presAssocID="{957E50E1-BDB1-D448-BDF9-0B50BF70A744}" presName="horzTwo" presStyleCnt="0"/>
      <dgm:spPr/>
    </dgm:pt>
    <dgm:pt modelId="{BF551BD4-A01C-2A4D-B19A-2A43AF24CEE2}" type="pres">
      <dgm:prSet presAssocID="{90E3A858-E2FD-2D43-96D6-90CFE9A82387}" presName="sibSpaceOne" presStyleCnt="0"/>
      <dgm:spPr/>
    </dgm:pt>
    <dgm:pt modelId="{7E30A793-3DD6-2E4D-8D04-BF6724A1F064}" type="pres">
      <dgm:prSet presAssocID="{B1AD3198-8F62-2A4C-BD1C-B28C0731C19F}" presName="vertOne" presStyleCnt="0"/>
      <dgm:spPr/>
    </dgm:pt>
    <dgm:pt modelId="{1A750420-EC69-CA46-B22B-581A22959307}" type="pres">
      <dgm:prSet presAssocID="{B1AD3198-8F62-2A4C-BD1C-B28C0731C19F}" presName="txOne" presStyleLbl="node0" presStyleIdx="2" presStyleCnt="5">
        <dgm:presLayoutVars>
          <dgm:chPref val="3"/>
        </dgm:presLayoutVars>
      </dgm:prSet>
      <dgm:spPr/>
    </dgm:pt>
    <dgm:pt modelId="{BCE99D93-9A96-5F48-8ED0-B3278376037E}" type="pres">
      <dgm:prSet presAssocID="{B1AD3198-8F62-2A4C-BD1C-B28C0731C19F}" presName="parTransOne" presStyleCnt="0"/>
      <dgm:spPr/>
    </dgm:pt>
    <dgm:pt modelId="{3D4303D5-32C2-8444-860A-8FDD4263F763}" type="pres">
      <dgm:prSet presAssocID="{B1AD3198-8F62-2A4C-BD1C-B28C0731C19F}" presName="horzOne" presStyleCnt="0"/>
      <dgm:spPr/>
    </dgm:pt>
    <dgm:pt modelId="{8596BB63-F09F-DB45-864B-B07D6353A6EB}" type="pres">
      <dgm:prSet presAssocID="{AF7090F2-BCFF-BC4F-BACA-0604A21F5137}" presName="vertTwo" presStyleCnt="0"/>
      <dgm:spPr/>
    </dgm:pt>
    <dgm:pt modelId="{EC456BD8-B0E7-1041-B243-54DA8E61D2FF}" type="pres">
      <dgm:prSet presAssocID="{AF7090F2-BCFF-BC4F-BACA-0604A21F5137}" presName="txTwo" presStyleLbl="node2" presStyleIdx="2" presStyleCnt="5">
        <dgm:presLayoutVars>
          <dgm:chPref val="3"/>
        </dgm:presLayoutVars>
      </dgm:prSet>
      <dgm:spPr/>
    </dgm:pt>
    <dgm:pt modelId="{22EEEA4A-0C3C-AF4C-895B-E983B2180DA5}" type="pres">
      <dgm:prSet presAssocID="{AF7090F2-BCFF-BC4F-BACA-0604A21F5137}" presName="horzTwo" presStyleCnt="0"/>
      <dgm:spPr/>
    </dgm:pt>
    <dgm:pt modelId="{1B6F6332-96F1-D44A-8BFC-B14045C531D3}" type="pres">
      <dgm:prSet presAssocID="{DDDCB055-9B09-3A44-9E02-D8ED3E74672C}" presName="sibSpaceOne" presStyleCnt="0"/>
      <dgm:spPr/>
    </dgm:pt>
    <dgm:pt modelId="{AFA5CB0A-3192-784D-9980-8E19D00504B7}" type="pres">
      <dgm:prSet presAssocID="{0139B1C6-87B3-BE40-9240-C23D0374AA9B}" presName="vertOne" presStyleCnt="0"/>
      <dgm:spPr/>
    </dgm:pt>
    <dgm:pt modelId="{51A48298-488E-0248-81EA-869B55803CF4}" type="pres">
      <dgm:prSet presAssocID="{0139B1C6-87B3-BE40-9240-C23D0374AA9B}" presName="txOne" presStyleLbl="node0" presStyleIdx="3" presStyleCnt="5" custScaleX="111764">
        <dgm:presLayoutVars>
          <dgm:chPref val="3"/>
        </dgm:presLayoutVars>
      </dgm:prSet>
      <dgm:spPr/>
    </dgm:pt>
    <dgm:pt modelId="{8B37776C-B413-FC43-ACA1-FEB7AE05FB31}" type="pres">
      <dgm:prSet presAssocID="{0139B1C6-87B3-BE40-9240-C23D0374AA9B}" presName="parTransOne" presStyleCnt="0"/>
      <dgm:spPr/>
    </dgm:pt>
    <dgm:pt modelId="{221BB2FB-C7BB-8945-97C4-3AC042B4D44D}" type="pres">
      <dgm:prSet presAssocID="{0139B1C6-87B3-BE40-9240-C23D0374AA9B}" presName="horzOne" presStyleCnt="0"/>
      <dgm:spPr/>
    </dgm:pt>
    <dgm:pt modelId="{30EB6253-DC59-A142-ADD2-EEDF8B6D08B1}" type="pres">
      <dgm:prSet presAssocID="{88AA8B51-CBA2-C643-859F-9451D765A09C}" presName="vertTwo" presStyleCnt="0"/>
      <dgm:spPr/>
    </dgm:pt>
    <dgm:pt modelId="{B3A3A967-348C-C24C-A23E-10D2DC6983FA}" type="pres">
      <dgm:prSet presAssocID="{88AA8B51-CBA2-C643-859F-9451D765A09C}" presName="txTwo" presStyleLbl="node2" presStyleIdx="3" presStyleCnt="5">
        <dgm:presLayoutVars>
          <dgm:chPref val="3"/>
        </dgm:presLayoutVars>
      </dgm:prSet>
      <dgm:spPr/>
    </dgm:pt>
    <dgm:pt modelId="{E2D5DD03-6078-5B4B-95EB-55FECCC42613}" type="pres">
      <dgm:prSet presAssocID="{88AA8B51-CBA2-C643-859F-9451D765A09C}" presName="horzTwo" presStyleCnt="0"/>
      <dgm:spPr/>
    </dgm:pt>
    <dgm:pt modelId="{528785D0-C588-0E4F-9941-AC9A3CAA232D}" type="pres">
      <dgm:prSet presAssocID="{16D54605-AAE7-7843-A50A-2B9B43049713}" presName="sibSpaceOne" presStyleCnt="0"/>
      <dgm:spPr/>
    </dgm:pt>
    <dgm:pt modelId="{31AAC29C-DACC-564D-8442-85BD3C48DCE7}" type="pres">
      <dgm:prSet presAssocID="{D937D406-28F0-B04C-BF70-DB20841B812B}" presName="vertOne" presStyleCnt="0"/>
      <dgm:spPr/>
    </dgm:pt>
    <dgm:pt modelId="{BF1EA9A7-D973-3041-9196-0FF681E3AE0B}" type="pres">
      <dgm:prSet presAssocID="{D937D406-28F0-B04C-BF70-DB20841B812B}" presName="txOne" presStyleLbl="node0" presStyleIdx="4" presStyleCnt="5" custLinFactNeighborX="193" custLinFactNeighborY="-3615">
        <dgm:presLayoutVars>
          <dgm:chPref val="3"/>
        </dgm:presLayoutVars>
      </dgm:prSet>
      <dgm:spPr/>
    </dgm:pt>
    <dgm:pt modelId="{D9BA1EA9-92ED-5F4F-AF09-581953A1886B}" type="pres">
      <dgm:prSet presAssocID="{D937D406-28F0-B04C-BF70-DB20841B812B}" presName="parTransOne" presStyleCnt="0"/>
      <dgm:spPr/>
    </dgm:pt>
    <dgm:pt modelId="{11411CEC-CE76-CC48-8D57-4386FAB1373F}" type="pres">
      <dgm:prSet presAssocID="{D937D406-28F0-B04C-BF70-DB20841B812B}" presName="horzOne" presStyleCnt="0"/>
      <dgm:spPr/>
    </dgm:pt>
    <dgm:pt modelId="{70F94D23-CD3B-D74C-8592-1F4A6A39AF6E}" type="pres">
      <dgm:prSet presAssocID="{6A1E0365-7925-E644-AEB9-FB4CBB38EAA5}" presName="vertTwo" presStyleCnt="0"/>
      <dgm:spPr/>
    </dgm:pt>
    <dgm:pt modelId="{CEB5583D-4800-B346-A15F-C9C0B87747EC}" type="pres">
      <dgm:prSet presAssocID="{6A1E0365-7925-E644-AEB9-FB4CBB38EAA5}" presName="txTwo" presStyleLbl="node2" presStyleIdx="4" presStyleCnt="5" custScaleX="95477" custScaleY="99443">
        <dgm:presLayoutVars>
          <dgm:chPref val="3"/>
        </dgm:presLayoutVars>
      </dgm:prSet>
      <dgm:spPr/>
    </dgm:pt>
    <dgm:pt modelId="{C885D39A-99E4-F94D-AC5D-C591B7446566}" type="pres">
      <dgm:prSet presAssocID="{6A1E0365-7925-E644-AEB9-FB4CBB38EAA5}" presName="horzTwo" presStyleCnt="0"/>
      <dgm:spPr/>
    </dgm:pt>
  </dgm:ptLst>
  <dgm:cxnLst>
    <dgm:cxn modelId="{4FF29C00-28A9-43B2-9E69-51BFEA35024E}" type="presOf" srcId="{DECCC514-89E7-4263-A83A-70151363F334}" destId="{7B6D39B4-42CF-477C-94B1-89D5DA262FDA}" srcOrd="0" destOrd="0" presId="urn:microsoft.com/office/officeart/2005/8/layout/architecture"/>
    <dgm:cxn modelId="{EA89650B-6960-864A-85DF-126F2A2B96B7}" type="presOf" srcId="{957E50E1-BDB1-D448-BDF9-0B50BF70A744}" destId="{70F59320-46A7-744D-8A96-5940C333A011}" srcOrd="0" destOrd="0" presId="urn:microsoft.com/office/officeart/2005/8/layout/architecture"/>
    <dgm:cxn modelId="{DBFC650F-DA72-CE45-AB3F-5BD636791F06}" type="presOf" srcId="{88AA8B51-CBA2-C643-859F-9451D765A09C}" destId="{B3A3A967-348C-C24C-A23E-10D2DC6983FA}" srcOrd="0" destOrd="0" presId="urn:microsoft.com/office/officeart/2005/8/layout/architecture"/>
    <dgm:cxn modelId="{925F722E-28C3-5E48-9C98-13411FF67900}" type="presOf" srcId="{E5DB686D-B38E-0A4A-A7A4-87E973CCEDB1}" destId="{34095C63-7F69-7040-A913-DC1A67E0016D}" srcOrd="0" destOrd="0" presId="urn:microsoft.com/office/officeart/2005/8/layout/architecture"/>
    <dgm:cxn modelId="{08274638-AD58-C140-833A-A4060D521383}" srcId="{41C078D2-E8D8-4C02-85C9-81C07E488934}" destId="{B1AD3198-8F62-2A4C-BD1C-B28C0731C19F}" srcOrd="2" destOrd="0" parTransId="{900CCCEE-A557-724B-B0BA-CE73081BA9E4}" sibTransId="{DDDCB055-9B09-3A44-9E02-D8ED3E74672C}"/>
    <dgm:cxn modelId="{98CD6640-5848-FE4A-AE9A-553C67952B41}" type="presOf" srcId="{AF7090F2-BCFF-BC4F-BACA-0604A21F5137}" destId="{EC456BD8-B0E7-1041-B243-54DA8E61D2FF}" srcOrd="0" destOrd="0" presId="urn:microsoft.com/office/officeart/2005/8/layout/architecture"/>
    <dgm:cxn modelId="{F88C8751-6426-E648-8B60-89DFB81D7B9F}" type="presOf" srcId="{D937D406-28F0-B04C-BF70-DB20841B812B}" destId="{BF1EA9A7-D973-3041-9196-0FF681E3AE0B}" srcOrd="0" destOrd="0" presId="urn:microsoft.com/office/officeart/2005/8/layout/architecture"/>
    <dgm:cxn modelId="{4AF30354-1E5F-4CE0-ACCF-8EECB6283187}" type="presOf" srcId="{41C078D2-E8D8-4C02-85C9-81C07E488934}" destId="{CE6A42FD-079D-41EC-AA3A-1E52505BFF1E}" srcOrd="0" destOrd="0" presId="urn:microsoft.com/office/officeart/2005/8/layout/architecture"/>
    <dgm:cxn modelId="{6315D159-26A4-8B4D-9AFA-98ADC15CDB97}" srcId="{41C078D2-E8D8-4C02-85C9-81C07E488934}" destId="{D937D406-28F0-B04C-BF70-DB20841B812B}" srcOrd="4" destOrd="0" parTransId="{43ED1E2F-AD12-A647-B386-B3C913D3B3A0}" sibTransId="{9B7DAD5E-FED8-044D-9375-9310CB48560D}"/>
    <dgm:cxn modelId="{6B5C085C-9D66-A243-A15C-E70F183A8926}" srcId="{E5DB686D-B38E-0A4A-A7A4-87E973CCEDB1}" destId="{957E50E1-BDB1-D448-BDF9-0B50BF70A744}" srcOrd="0" destOrd="0" parTransId="{390FFD48-D124-B643-9B76-671AB9126A9A}" sibTransId="{737BDE59-6BB9-904F-9522-44E1FC8079A0}"/>
    <dgm:cxn modelId="{57DB8564-4C8A-4FF5-931B-A67D7C824D9F}" srcId="{41C078D2-E8D8-4C02-85C9-81C07E488934}" destId="{DECCC514-89E7-4263-A83A-70151363F334}" srcOrd="0" destOrd="0" parTransId="{CEFDE47B-4D01-4A2D-89EA-6B5414D5BC15}" sibTransId="{68E0FCC7-3D2C-4D35-BE09-62A3240EC56C}"/>
    <dgm:cxn modelId="{5ED6B667-943E-1242-9DE6-70B5E362252C}" srcId="{41C078D2-E8D8-4C02-85C9-81C07E488934}" destId="{E5DB686D-B38E-0A4A-A7A4-87E973CCEDB1}" srcOrd="1" destOrd="0" parTransId="{5E03188D-6649-1F49-988A-8E65B4E8ABFF}" sibTransId="{90E3A858-E2FD-2D43-96D6-90CFE9A82387}"/>
    <dgm:cxn modelId="{7FFDDD73-7DC3-EE44-9423-5EC767EA5DB5}" srcId="{B1AD3198-8F62-2A4C-BD1C-B28C0731C19F}" destId="{AF7090F2-BCFF-BC4F-BACA-0604A21F5137}" srcOrd="0" destOrd="0" parTransId="{809D365D-8B2F-B740-B856-ED1B01621B0D}" sibTransId="{5E468E35-EE97-DB43-B389-180B226A53D1}"/>
    <dgm:cxn modelId="{4D87167A-9951-C44B-B6B7-32A564B9486E}" type="presOf" srcId="{5134F06E-3058-8C49-913B-DED1F0069E3E}" destId="{A152609B-A39B-AB41-8A6C-84CD59D31E21}" srcOrd="0" destOrd="0" presId="urn:microsoft.com/office/officeart/2005/8/layout/architecture"/>
    <dgm:cxn modelId="{B7E94B81-146B-5446-9BDC-0035775AB78D}" type="presOf" srcId="{0139B1C6-87B3-BE40-9240-C23D0374AA9B}" destId="{51A48298-488E-0248-81EA-869B55803CF4}" srcOrd="0" destOrd="0" presId="urn:microsoft.com/office/officeart/2005/8/layout/architecture"/>
    <dgm:cxn modelId="{B527BDAF-3707-F842-9CC6-397D4AD255D7}" srcId="{41C078D2-E8D8-4C02-85C9-81C07E488934}" destId="{0139B1C6-87B3-BE40-9240-C23D0374AA9B}" srcOrd="3" destOrd="0" parTransId="{2D65380F-1013-3E4C-A3E0-A6411E2589D0}" sibTransId="{16D54605-AAE7-7843-A50A-2B9B43049713}"/>
    <dgm:cxn modelId="{E473CAAF-5B16-3E4F-ACEC-3B216EAC8907}" srcId="{D937D406-28F0-B04C-BF70-DB20841B812B}" destId="{6A1E0365-7925-E644-AEB9-FB4CBB38EAA5}" srcOrd="0" destOrd="0" parTransId="{7DE55041-BBE1-6341-99C2-56EE59097969}" sibTransId="{9F9DA9BD-83E2-0242-BFF9-D79BC49C6267}"/>
    <dgm:cxn modelId="{F96764B0-928C-F340-9C00-384A7CF4360D}" type="presOf" srcId="{6A1E0365-7925-E644-AEB9-FB4CBB38EAA5}" destId="{CEB5583D-4800-B346-A15F-C9C0B87747EC}" srcOrd="0" destOrd="0" presId="urn:microsoft.com/office/officeart/2005/8/layout/architecture"/>
    <dgm:cxn modelId="{689193EC-8A4D-B443-B2F4-203A4230A9D1}" type="presOf" srcId="{B1AD3198-8F62-2A4C-BD1C-B28C0731C19F}" destId="{1A750420-EC69-CA46-B22B-581A22959307}" srcOrd="0" destOrd="0" presId="urn:microsoft.com/office/officeart/2005/8/layout/architecture"/>
    <dgm:cxn modelId="{332592F1-A9AB-7A42-B304-49DA01E186C0}" srcId="{DECCC514-89E7-4263-A83A-70151363F334}" destId="{5134F06E-3058-8C49-913B-DED1F0069E3E}" srcOrd="0" destOrd="0" parTransId="{298C197D-D728-4143-907B-EEFDDFFAF9DF}" sibTransId="{09FEA557-AA63-5546-AD4F-73CCEA05DA29}"/>
    <dgm:cxn modelId="{1B533AF5-A8F4-C042-BC7B-7F951B7DA98D}" srcId="{0139B1C6-87B3-BE40-9240-C23D0374AA9B}" destId="{88AA8B51-CBA2-C643-859F-9451D765A09C}" srcOrd="0" destOrd="0" parTransId="{575599EB-CA9B-B74E-A15F-CD699697A341}" sibTransId="{4A0C4C28-63A4-4C49-821A-2DCA10A80202}"/>
    <dgm:cxn modelId="{A2E6BE64-55F8-48FA-B06B-35FE1F1A89EE}" type="presParOf" srcId="{CE6A42FD-079D-41EC-AA3A-1E52505BFF1E}" destId="{A0A66316-ABEC-4475-99DE-2738FE256E1C}" srcOrd="0" destOrd="0" presId="urn:microsoft.com/office/officeart/2005/8/layout/architecture"/>
    <dgm:cxn modelId="{C8F0C216-624E-49FC-8607-D57CE23463A6}" type="presParOf" srcId="{A0A66316-ABEC-4475-99DE-2738FE256E1C}" destId="{7B6D39B4-42CF-477C-94B1-89D5DA262FDA}" srcOrd="0" destOrd="0" presId="urn:microsoft.com/office/officeart/2005/8/layout/architecture"/>
    <dgm:cxn modelId="{148DA464-9ABF-4C6B-A520-95E03F0D9BA8}" type="presParOf" srcId="{A0A66316-ABEC-4475-99DE-2738FE256E1C}" destId="{FF19061F-B32C-4910-882C-E42FA9C27095}" srcOrd="1" destOrd="0" presId="urn:microsoft.com/office/officeart/2005/8/layout/architecture"/>
    <dgm:cxn modelId="{9949A3BA-BFDC-44A2-968F-668CF1872D56}" type="presParOf" srcId="{A0A66316-ABEC-4475-99DE-2738FE256E1C}" destId="{2DE5D47B-A3AA-4D14-9253-9EB711395E57}" srcOrd="2" destOrd="0" presId="urn:microsoft.com/office/officeart/2005/8/layout/architecture"/>
    <dgm:cxn modelId="{78723C3C-5CE5-7A41-96EF-F8E75D311A36}" type="presParOf" srcId="{2DE5D47B-A3AA-4D14-9253-9EB711395E57}" destId="{C2152DFA-4A2D-8F44-AB73-A7365F7025B2}" srcOrd="0" destOrd="0" presId="urn:microsoft.com/office/officeart/2005/8/layout/architecture"/>
    <dgm:cxn modelId="{A58A6249-3FD0-B041-8079-9AE872710E4F}" type="presParOf" srcId="{C2152DFA-4A2D-8F44-AB73-A7365F7025B2}" destId="{A152609B-A39B-AB41-8A6C-84CD59D31E21}" srcOrd="0" destOrd="0" presId="urn:microsoft.com/office/officeart/2005/8/layout/architecture"/>
    <dgm:cxn modelId="{73EC3A51-1E7D-3244-8C87-272EBEEB356B}" type="presParOf" srcId="{C2152DFA-4A2D-8F44-AB73-A7365F7025B2}" destId="{366E206A-CB6B-1442-A547-4D628D0B851B}" srcOrd="1" destOrd="0" presId="urn:microsoft.com/office/officeart/2005/8/layout/architecture"/>
    <dgm:cxn modelId="{CF8B33AA-CCE0-4F5D-8763-033088ECB2B2}" type="presParOf" srcId="{CE6A42FD-079D-41EC-AA3A-1E52505BFF1E}" destId="{58492F3E-6ECC-4FCB-BEE4-52FE09328CC8}" srcOrd="1" destOrd="0" presId="urn:microsoft.com/office/officeart/2005/8/layout/architecture"/>
    <dgm:cxn modelId="{47CBB98D-99C1-124C-A96C-87F57570094F}" type="presParOf" srcId="{CE6A42FD-079D-41EC-AA3A-1E52505BFF1E}" destId="{0CBE4E57-5CB4-234D-8ACD-4374BA66E819}" srcOrd="2" destOrd="0" presId="urn:microsoft.com/office/officeart/2005/8/layout/architecture"/>
    <dgm:cxn modelId="{963418FE-BFF8-D14E-89C9-15D62E66D930}" type="presParOf" srcId="{0CBE4E57-5CB4-234D-8ACD-4374BA66E819}" destId="{34095C63-7F69-7040-A913-DC1A67E0016D}" srcOrd="0" destOrd="0" presId="urn:microsoft.com/office/officeart/2005/8/layout/architecture"/>
    <dgm:cxn modelId="{5EFE4CDC-D6BD-A54E-AC6C-99B934FFD6A5}" type="presParOf" srcId="{0CBE4E57-5CB4-234D-8ACD-4374BA66E819}" destId="{F5342E45-53A6-8844-B57D-717BAB7B9EF1}" srcOrd="1" destOrd="0" presId="urn:microsoft.com/office/officeart/2005/8/layout/architecture"/>
    <dgm:cxn modelId="{6936EF1C-0D6D-0A4D-9217-C2A69B105233}" type="presParOf" srcId="{0CBE4E57-5CB4-234D-8ACD-4374BA66E819}" destId="{1497FBAC-9C01-394C-B129-44A980F342FF}" srcOrd="2" destOrd="0" presId="urn:microsoft.com/office/officeart/2005/8/layout/architecture"/>
    <dgm:cxn modelId="{1D34D8AF-EEDE-0146-8688-3F8F3E50746E}" type="presParOf" srcId="{1497FBAC-9C01-394C-B129-44A980F342FF}" destId="{C9A103C0-8425-714C-A279-8E92ACAFC623}" srcOrd="0" destOrd="0" presId="urn:microsoft.com/office/officeart/2005/8/layout/architecture"/>
    <dgm:cxn modelId="{9E85A97C-49BD-6D46-A279-3FCA9C0C79C8}" type="presParOf" srcId="{C9A103C0-8425-714C-A279-8E92ACAFC623}" destId="{70F59320-46A7-744D-8A96-5940C333A011}" srcOrd="0" destOrd="0" presId="urn:microsoft.com/office/officeart/2005/8/layout/architecture"/>
    <dgm:cxn modelId="{32A22105-A078-A940-BA0D-61915A6F3A39}" type="presParOf" srcId="{C9A103C0-8425-714C-A279-8E92ACAFC623}" destId="{5586E9B8-AACD-7949-81F0-64D6AD0CF8A3}" srcOrd="1" destOrd="0" presId="urn:microsoft.com/office/officeart/2005/8/layout/architecture"/>
    <dgm:cxn modelId="{545AC6D2-55F8-A54E-9646-ACA791378808}" type="presParOf" srcId="{CE6A42FD-079D-41EC-AA3A-1E52505BFF1E}" destId="{BF551BD4-A01C-2A4D-B19A-2A43AF24CEE2}" srcOrd="3" destOrd="0" presId="urn:microsoft.com/office/officeart/2005/8/layout/architecture"/>
    <dgm:cxn modelId="{75744C1D-5F54-544C-8D0A-7DF26AF4A7FA}" type="presParOf" srcId="{CE6A42FD-079D-41EC-AA3A-1E52505BFF1E}" destId="{7E30A793-3DD6-2E4D-8D04-BF6724A1F064}" srcOrd="4" destOrd="0" presId="urn:microsoft.com/office/officeart/2005/8/layout/architecture"/>
    <dgm:cxn modelId="{16A8C98E-8C6F-A74E-8C3B-3AF9FB1DDD8D}" type="presParOf" srcId="{7E30A793-3DD6-2E4D-8D04-BF6724A1F064}" destId="{1A750420-EC69-CA46-B22B-581A22959307}" srcOrd="0" destOrd="0" presId="urn:microsoft.com/office/officeart/2005/8/layout/architecture"/>
    <dgm:cxn modelId="{9ADED072-D17A-704E-9CBF-28B38ED5E62C}" type="presParOf" srcId="{7E30A793-3DD6-2E4D-8D04-BF6724A1F064}" destId="{BCE99D93-9A96-5F48-8ED0-B3278376037E}" srcOrd="1" destOrd="0" presId="urn:microsoft.com/office/officeart/2005/8/layout/architecture"/>
    <dgm:cxn modelId="{41D867BC-0335-D54D-9011-E00761A2DA6A}" type="presParOf" srcId="{7E30A793-3DD6-2E4D-8D04-BF6724A1F064}" destId="{3D4303D5-32C2-8444-860A-8FDD4263F763}" srcOrd="2" destOrd="0" presId="urn:microsoft.com/office/officeart/2005/8/layout/architecture"/>
    <dgm:cxn modelId="{8B60261C-9880-9B4C-B7B5-24574AB7E131}" type="presParOf" srcId="{3D4303D5-32C2-8444-860A-8FDD4263F763}" destId="{8596BB63-F09F-DB45-864B-B07D6353A6EB}" srcOrd="0" destOrd="0" presId="urn:microsoft.com/office/officeart/2005/8/layout/architecture"/>
    <dgm:cxn modelId="{42DA6BD6-A188-5442-B328-3974EEDF3824}" type="presParOf" srcId="{8596BB63-F09F-DB45-864B-B07D6353A6EB}" destId="{EC456BD8-B0E7-1041-B243-54DA8E61D2FF}" srcOrd="0" destOrd="0" presId="urn:microsoft.com/office/officeart/2005/8/layout/architecture"/>
    <dgm:cxn modelId="{F3608409-8793-1A40-B1AD-D5B611DCA81A}" type="presParOf" srcId="{8596BB63-F09F-DB45-864B-B07D6353A6EB}" destId="{22EEEA4A-0C3C-AF4C-895B-E983B2180DA5}" srcOrd="1" destOrd="0" presId="urn:microsoft.com/office/officeart/2005/8/layout/architecture"/>
    <dgm:cxn modelId="{1B6890F7-F089-C74D-A7FA-38EBD1D28796}" type="presParOf" srcId="{CE6A42FD-079D-41EC-AA3A-1E52505BFF1E}" destId="{1B6F6332-96F1-D44A-8BFC-B14045C531D3}" srcOrd="5" destOrd="0" presId="urn:microsoft.com/office/officeart/2005/8/layout/architecture"/>
    <dgm:cxn modelId="{4C02B830-DC6C-B442-A04F-C51579650950}" type="presParOf" srcId="{CE6A42FD-079D-41EC-AA3A-1E52505BFF1E}" destId="{AFA5CB0A-3192-784D-9980-8E19D00504B7}" srcOrd="6" destOrd="0" presId="urn:microsoft.com/office/officeart/2005/8/layout/architecture"/>
    <dgm:cxn modelId="{A0A250DB-9245-4340-900A-398F16ACE4DB}" type="presParOf" srcId="{AFA5CB0A-3192-784D-9980-8E19D00504B7}" destId="{51A48298-488E-0248-81EA-869B55803CF4}" srcOrd="0" destOrd="0" presId="urn:microsoft.com/office/officeart/2005/8/layout/architecture"/>
    <dgm:cxn modelId="{D663EBD8-454B-9248-B565-8D5975B23DA8}" type="presParOf" srcId="{AFA5CB0A-3192-784D-9980-8E19D00504B7}" destId="{8B37776C-B413-FC43-ACA1-FEB7AE05FB31}" srcOrd="1" destOrd="0" presId="urn:microsoft.com/office/officeart/2005/8/layout/architecture"/>
    <dgm:cxn modelId="{1C312964-042D-744B-ABAF-B4943D1EC5BF}" type="presParOf" srcId="{AFA5CB0A-3192-784D-9980-8E19D00504B7}" destId="{221BB2FB-C7BB-8945-97C4-3AC042B4D44D}" srcOrd="2" destOrd="0" presId="urn:microsoft.com/office/officeart/2005/8/layout/architecture"/>
    <dgm:cxn modelId="{66FD8283-DD2D-6A48-84DB-8E555D891E9F}" type="presParOf" srcId="{221BB2FB-C7BB-8945-97C4-3AC042B4D44D}" destId="{30EB6253-DC59-A142-ADD2-EEDF8B6D08B1}" srcOrd="0" destOrd="0" presId="urn:microsoft.com/office/officeart/2005/8/layout/architecture"/>
    <dgm:cxn modelId="{79255FC7-82D7-024A-99B7-83899566467C}" type="presParOf" srcId="{30EB6253-DC59-A142-ADD2-EEDF8B6D08B1}" destId="{B3A3A967-348C-C24C-A23E-10D2DC6983FA}" srcOrd="0" destOrd="0" presId="urn:microsoft.com/office/officeart/2005/8/layout/architecture"/>
    <dgm:cxn modelId="{1CD5BF92-E81F-2149-941F-350393D6C26E}" type="presParOf" srcId="{30EB6253-DC59-A142-ADD2-EEDF8B6D08B1}" destId="{E2D5DD03-6078-5B4B-95EB-55FECCC42613}" srcOrd="1" destOrd="0" presId="urn:microsoft.com/office/officeart/2005/8/layout/architecture"/>
    <dgm:cxn modelId="{D7D6A1DC-C343-4349-A95E-69B259AAB05C}" type="presParOf" srcId="{CE6A42FD-079D-41EC-AA3A-1E52505BFF1E}" destId="{528785D0-C588-0E4F-9941-AC9A3CAA232D}" srcOrd="7" destOrd="0" presId="urn:microsoft.com/office/officeart/2005/8/layout/architecture"/>
    <dgm:cxn modelId="{1669860E-0605-F547-BE61-52554A0A2A01}" type="presParOf" srcId="{CE6A42FD-079D-41EC-AA3A-1E52505BFF1E}" destId="{31AAC29C-DACC-564D-8442-85BD3C48DCE7}" srcOrd="8" destOrd="0" presId="urn:microsoft.com/office/officeart/2005/8/layout/architecture"/>
    <dgm:cxn modelId="{7D5548B6-F8E0-1344-92CD-184892DF48DF}" type="presParOf" srcId="{31AAC29C-DACC-564D-8442-85BD3C48DCE7}" destId="{BF1EA9A7-D973-3041-9196-0FF681E3AE0B}" srcOrd="0" destOrd="0" presId="urn:microsoft.com/office/officeart/2005/8/layout/architecture"/>
    <dgm:cxn modelId="{4782650B-1948-3D4E-99C4-D6399E8454CF}" type="presParOf" srcId="{31AAC29C-DACC-564D-8442-85BD3C48DCE7}" destId="{D9BA1EA9-92ED-5F4F-AF09-581953A1886B}" srcOrd="1" destOrd="0" presId="urn:microsoft.com/office/officeart/2005/8/layout/architecture"/>
    <dgm:cxn modelId="{68B72E76-4FC8-9448-8506-ED690075D643}" type="presParOf" srcId="{31AAC29C-DACC-564D-8442-85BD3C48DCE7}" destId="{11411CEC-CE76-CC48-8D57-4386FAB1373F}" srcOrd="2" destOrd="0" presId="urn:microsoft.com/office/officeart/2005/8/layout/architecture"/>
    <dgm:cxn modelId="{A56830F0-566B-EE46-B737-20DD525495CF}" type="presParOf" srcId="{11411CEC-CE76-CC48-8D57-4386FAB1373F}" destId="{70F94D23-CD3B-D74C-8592-1F4A6A39AF6E}" srcOrd="0" destOrd="0" presId="urn:microsoft.com/office/officeart/2005/8/layout/architecture"/>
    <dgm:cxn modelId="{F678ECEF-B452-6444-A4BB-949B03805CB2}" type="presParOf" srcId="{70F94D23-CD3B-D74C-8592-1F4A6A39AF6E}" destId="{CEB5583D-4800-B346-A15F-C9C0B87747EC}" srcOrd="0" destOrd="0" presId="urn:microsoft.com/office/officeart/2005/8/layout/architecture"/>
    <dgm:cxn modelId="{CDD98AC9-5E46-8947-9BE2-9DA9D7847D3A}" type="presParOf" srcId="{70F94D23-CD3B-D74C-8592-1F4A6A39AF6E}" destId="{C885D39A-99E4-F94D-AC5D-C591B7446566}" srcOrd="1" destOrd="0" presId="urn:microsoft.com/office/officeart/2005/8/layout/archite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1C078D2-E8D8-4C02-85C9-81C07E488934}" type="doc">
      <dgm:prSet loTypeId="urn:microsoft.com/office/officeart/2005/8/layout/architecture" loCatId="list" qsTypeId="urn:microsoft.com/office/officeart/2005/8/quickstyle/simple5" qsCatId="simple" csTypeId="urn:microsoft.com/office/officeart/2005/8/colors/accent2_2" csCatId="accent2" phldr="1"/>
      <dgm:spPr/>
      <dgm:t>
        <a:bodyPr/>
        <a:lstStyle/>
        <a:p>
          <a:endParaRPr lang="en-US"/>
        </a:p>
      </dgm:t>
    </dgm:pt>
    <dgm:pt modelId="{DECCC514-89E7-4263-A83A-70151363F334}">
      <dgm:prSet phldrT="[Text]" custT="1"/>
      <dgm:spPr>
        <a:solidFill>
          <a:srgbClr val="0088CE"/>
        </a:solidFill>
      </dgm:spPr>
      <dgm:t>
        <a:bodyPr/>
        <a:lstStyle/>
        <a:p>
          <a:r>
            <a:rPr lang="es-ES_tradnl" sz="1400" kern="1200" noProof="0" dirty="0">
              <a:effectLst>
                <a:outerShdw blurRad="38100" dist="38100" dir="2700000" algn="tl">
                  <a:srgbClr val="000000">
                    <a:alpha val="43137"/>
                  </a:srgbClr>
                </a:outerShdw>
              </a:effectLst>
              <a:latin typeface="+mn-lt"/>
            </a:rPr>
            <a:t>Fomentar la participación de </a:t>
          </a:r>
          <a:r>
            <a:rPr lang="es-ES_tradnl" sz="1400" kern="1200" noProof="0" dirty="0">
              <a:solidFill>
                <a:prstClr val="white"/>
              </a:solidFill>
              <a:effectLst>
                <a:outerShdw blurRad="38100" dist="38100" dir="2700000" algn="tl">
                  <a:srgbClr val="000000">
                    <a:alpha val="43137"/>
                  </a:srgbClr>
                </a:outerShdw>
              </a:effectLst>
              <a:latin typeface="Arial" panose="020B0604020202020204"/>
              <a:ea typeface="+mn-ea"/>
              <a:cs typeface="+mn-cs"/>
            </a:rPr>
            <a:t>los</a:t>
          </a:r>
          <a:r>
            <a:rPr lang="es-ES_tradnl" sz="1400" kern="1200" noProof="0" dirty="0">
              <a:effectLst>
                <a:outerShdw blurRad="38100" dist="38100" dir="2700000" algn="tl">
                  <a:srgbClr val="000000">
                    <a:alpha val="43137"/>
                  </a:srgbClr>
                </a:outerShdw>
              </a:effectLst>
              <a:latin typeface="+mn-lt"/>
            </a:rPr>
            <a:t> </a:t>
          </a:r>
          <a:r>
            <a:rPr lang="es-ES_tradnl" sz="1400" kern="1200" noProof="0" dirty="0">
              <a:solidFill>
                <a:prstClr val="white"/>
              </a:solidFill>
              <a:effectLst>
                <a:outerShdw blurRad="38100" dist="38100" dir="2700000" algn="tl">
                  <a:srgbClr val="000000">
                    <a:alpha val="43137"/>
                  </a:srgbClr>
                </a:outerShdw>
              </a:effectLst>
              <a:latin typeface="Arial" panose="020B0604020202020204"/>
              <a:ea typeface="+mn-ea"/>
              <a:cs typeface="+mn-cs"/>
            </a:rPr>
            <a:t>pacientes</a:t>
          </a:r>
          <a:r>
            <a:rPr lang="es-ES_tradnl" sz="1400" kern="1200" noProof="0" dirty="0">
              <a:effectLst>
                <a:outerShdw blurRad="38100" dist="38100" dir="2700000" algn="tl">
                  <a:srgbClr val="000000">
                    <a:alpha val="43137"/>
                  </a:srgbClr>
                </a:outerShdw>
              </a:effectLst>
              <a:latin typeface="+mn-lt"/>
            </a:rPr>
            <a:t> en los programas clínicos de </a:t>
          </a:r>
          <a:r>
            <a:rPr lang="es-ES_tradnl" sz="1400" kern="1200" noProof="0">
              <a:effectLst>
                <a:outerShdw blurRad="38100" dist="38100" dir="2700000" algn="tl">
                  <a:srgbClr val="000000">
                    <a:alpha val="43137"/>
                  </a:srgbClr>
                </a:outerShdw>
              </a:effectLst>
              <a:latin typeface="+mn-lt"/>
            </a:rPr>
            <a:t>Triple-S.</a:t>
          </a:r>
          <a:endParaRPr lang="es-ES_tradnl" sz="1400" kern="1200" noProof="0" dirty="0">
            <a:effectLst>
              <a:outerShdw blurRad="38100" dist="38100" dir="2700000" algn="tl">
                <a:srgbClr val="000000">
                  <a:alpha val="43137"/>
                </a:srgbClr>
              </a:outerShdw>
            </a:effectLst>
            <a:latin typeface="+mn-lt"/>
          </a:endParaRPr>
        </a:p>
      </dgm:t>
    </dgm:pt>
    <dgm:pt modelId="{CEFDE47B-4D01-4A2D-89EA-6B5414D5BC15}" type="parTrans" cxnId="{57DB8564-4C8A-4FF5-931B-A67D7C824D9F}">
      <dgm:prSet/>
      <dgm:spPr/>
      <dgm:t>
        <a:bodyPr/>
        <a:lstStyle/>
        <a:p>
          <a:endParaRPr lang="en-US" sz="2000">
            <a:effectLst>
              <a:outerShdw blurRad="38100" dist="38100" dir="2700000" algn="tl">
                <a:srgbClr val="000000">
                  <a:alpha val="43137"/>
                </a:srgbClr>
              </a:outerShdw>
            </a:effectLst>
            <a:latin typeface="+mn-lt"/>
          </a:endParaRPr>
        </a:p>
      </dgm:t>
    </dgm:pt>
    <dgm:pt modelId="{68E0FCC7-3D2C-4D35-BE09-62A3240EC56C}" type="sibTrans" cxnId="{57DB8564-4C8A-4FF5-931B-A67D7C824D9F}">
      <dgm:prSet/>
      <dgm:spPr/>
      <dgm:t>
        <a:bodyPr/>
        <a:lstStyle/>
        <a:p>
          <a:endParaRPr lang="en-US">
            <a:effectLst>
              <a:outerShdw blurRad="38100" dist="38100" dir="2700000" algn="tl">
                <a:srgbClr val="000000">
                  <a:alpha val="43137"/>
                </a:srgbClr>
              </a:outerShdw>
            </a:effectLst>
            <a:latin typeface="+mn-lt"/>
          </a:endParaRPr>
        </a:p>
      </dgm:t>
    </dgm:pt>
    <dgm:pt modelId="{7D292B7F-6A10-EB4F-B0C5-5899B5BD1E2C}">
      <dgm:prSet phldrT="[Text]"/>
      <dgm:spPr/>
      <dgm:t>
        <a:bodyPr/>
        <a:lstStyle/>
        <a:p>
          <a:pPr>
            <a:buFont typeface="Wingdings" panose="05000000000000000000" pitchFamily="2" charset="2"/>
            <a:buChar char="ü"/>
          </a:pPr>
          <a:r>
            <a:rPr lang="es-ES_tradnl" noProof="0" dirty="0">
              <a:effectLst>
                <a:outerShdw blurRad="38100" dist="38100" dir="2700000" algn="tl">
                  <a:srgbClr val="000000">
                    <a:alpha val="43137"/>
                  </a:srgbClr>
                </a:outerShdw>
              </a:effectLst>
              <a:latin typeface="+mn-lt"/>
            </a:rPr>
            <a:t>Realizar la HRA cumpliendo con el periodo establecido.</a:t>
          </a:r>
        </a:p>
      </dgm:t>
    </dgm:pt>
    <dgm:pt modelId="{270EEC12-1716-1A47-9CF6-8A121C2D04D1}" type="parTrans" cxnId="{7ED7E407-708D-4345-A3B8-6B777150BAFD}">
      <dgm:prSet/>
      <dgm:spPr/>
      <dgm:t>
        <a:bodyPr/>
        <a:lstStyle/>
        <a:p>
          <a:endParaRPr lang="en-US"/>
        </a:p>
      </dgm:t>
    </dgm:pt>
    <dgm:pt modelId="{8AB5FA7C-2284-2D4F-82B2-0BAB91F87E3F}" type="sibTrans" cxnId="{7ED7E407-708D-4345-A3B8-6B777150BAFD}">
      <dgm:prSet/>
      <dgm:spPr/>
      <dgm:t>
        <a:bodyPr/>
        <a:lstStyle/>
        <a:p>
          <a:endParaRPr lang="en-US"/>
        </a:p>
      </dgm:t>
    </dgm:pt>
    <dgm:pt modelId="{51121E8C-A105-BB48-8751-D9C47BDE27BF}">
      <dgm:prSet phldrT="[Text]" custT="1"/>
      <dgm:spPr>
        <a:solidFill>
          <a:srgbClr val="0088CE"/>
        </a:solidFill>
      </dgm:spPr>
      <dgm:t>
        <a:bodyPr/>
        <a:lstStyle/>
        <a:p>
          <a:pPr>
            <a:buFont typeface="Wingdings" panose="05000000000000000000" pitchFamily="2" charset="2"/>
            <a:buChar char="ü"/>
          </a:pPr>
          <a:r>
            <a:rPr lang="es-ES_tradnl" sz="1400" noProof="0" dirty="0">
              <a:effectLst>
                <a:outerShdw blurRad="38100" dist="38100" dir="2700000" algn="tl">
                  <a:srgbClr val="000000">
                    <a:alpha val="43137"/>
                  </a:srgbClr>
                </a:outerShdw>
              </a:effectLst>
              <a:latin typeface="+mn-lt"/>
            </a:rPr>
            <a:t>Asegurarse de la continuidad de la atención o servicios.</a:t>
          </a:r>
        </a:p>
      </dgm:t>
    </dgm:pt>
    <dgm:pt modelId="{76A97133-D00A-7440-AC73-7FEF7B0E8033}" type="parTrans" cxnId="{BF369948-4CCC-ED41-9F07-4F6322B7CE12}">
      <dgm:prSet/>
      <dgm:spPr/>
      <dgm:t>
        <a:bodyPr/>
        <a:lstStyle/>
        <a:p>
          <a:endParaRPr lang="en-US"/>
        </a:p>
      </dgm:t>
    </dgm:pt>
    <dgm:pt modelId="{B9FD7120-54D6-A246-B6CB-BB7C52BAF037}" type="sibTrans" cxnId="{BF369948-4CCC-ED41-9F07-4F6322B7CE12}">
      <dgm:prSet/>
      <dgm:spPr/>
      <dgm:t>
        <a:bodyPr/>
        <a:lstStyle/>
        <a:p>
          <a:endParaRPr lang="en-US"/>
        </a:p>
      </dgm:t>
    </dgm:pt>
    <dgm:pt modelId="{FD56B2A0-A91B-3A41-9D72-580680C780E6}">
      <dgm:prSet phldrT="[Text]"/>
      <dgm:spPr/>
      <dgm:t>
        <a:bodyPr/>
        <a:lstStyle/>
        <a:p>
          <a:pPr>
            <a:buFont typeface="Wingdings" panose="05000000000000000000" pitchFamily="2" charset="2"/>
            <a:buChar char="ü"/>
          </a:pPr>
          <a:r>
            <a:rPr lang="es-ES_tradnl" noProof="0" dirty="0">
              <a:effectLst>
                <a:outerShdw blurRad="38100" dist="38100" dir="2700000" algn="tl">
                  <a:srgbClr val="000000">
                    <a:alpha val="43137"/>
                  </a:srgbClr>
                </a:outerShdw>
              </a:effectLst>
              <a:latin typeface="+mn-lt"/>
            </a:rPr>
            <a:t>Incorporar al Médico Primario (PCP) en la atención médica recibida por el afiliado.</a:t>
          </a:r>
        </a:p>
      </dgm:t>
    </dgm:pt>
    <dgm:pt modelId="{F834030C-D71B-274D-8D95-D235691374C3}" type="parTrans" cxnId="{ACBC3C0C-C7C5-9B4B-BB7F-E365B2C5E4FE}">
      <dgm:prSet/>
      <dgm:spPr/>
      <dgm:t>
        <a:bodyPr/>
        <a:lstStyle/>
        <a:p>
          <a:endParaRPr lang="en-US"/>
        </a:p>
      </dgm:t>
    </dgm:pt>
    <dgm:pt modelId="{7CC73EA0-0E04-B344-9A7C-E7B15EBA2C8C}" type="sibTrans" cxnId="{ACBC3C0C-C7C5-9B4B-BB7F-E365B2C5E4FE}">
      <dgm:prSet/>
      <dgm:spPr/>
      <dgm:t>
        <a:bodyPr/>
        <a:lstStyle/>
        <a:p>
          <a:endParaRPr lang="en-US"/>
        </a:p>
      </dgm:t>
    </dgm:pt>
    <dgm:pt modelId="{BEDBA844-75DB-C449-AF08-B2F87B2BC557}">
      <dgm:prSet phldrT="[Text]" custT="1"/>
      <dgm:spPr>
        <a:solidFill>
          <a:srgbClr val="0088CE"/>
        </a:solidFill>
      </dgm:spPr>
      <dgm:t>
        <a:bodyPr/>
        <a:lstStyle/>
        <a:p>
          <a:pPr>
            <a:buFont typeface="Wingdings" panose="05000000000000000000" pitchFamily="2" charset="2"/>
            <a:buChar char="ü"/>
          </a:pPr>
          <a:r>
            <a:rPr lang="es-ES_tradnl" sz="1400" noProof="0" dirty="0">
              <a:effectLst>
                <a:outerShdw blurRad="38100" dist="38100" dir="2700000" algn="tl">
                  <a:srgbClr val="000000">
                    <a:alpha val="43137"/>
                  </a:srgbClr>
                </a:outerShdw>
              </a:effectLst>
              <a:latin typeface="+mn-lt"/>
            </a:rPr>
            <a:t>Proporcionar la atención médica necesaria.</a:t>
          </a:r>
        </a:p>
      </dgm:t>
    </dgm:pt>
    <dgm:pt modelId="{F500B771-7134-E54E-B41D-0F950D973B05}" type="parTrans" cxnId="{35EEC7A9-5213-6D44-AB98-390809C15825}">
      <dgm:prSet/>
      <dgm:spPr/>
      <dgm:t>
        <a:bodyPr/>
        <a:lstStyle/>
        <a:p>
          <a:endParaRPr lang="en-US"/>
        </a:p>
      </dgm:t>
    </dgm:pt>
    <dgm:pt modelId="{E1EDACCD-C943-7B48-802B-7A03E3C01900}" type="sibTrans" cxnId="{35EEC7A9-5213-6D44-AB98-390809C15825}">
      <dgm:prSet/>
      <dgm:spPr/>
      <dgm:t>
        <a:bodyPr/>
        <a:lstStyle/>
        <a:p>
          <a:endParaRPr lang="en-US"/>
        </a:p>
      </dgm:t>
    </dgm:pt>
    <dgm:pt modelId="{056B70AA-5150-7240-B97A-734F4514D220}">
      <dgm:prSet phldrT="[Text]"/>
      <dgm:spPr/>
      <dgm:t>
        <a:bodyPr/>
        <a:lstStyle/>
        <a:p>
          <a:pPr>
            <a:buFont typeface="Wingdings" panose="05000000000000000000" pitchFamily="2" charset="2"/>
            <a:buChar char="ü"/>
          </a:pPr>
          <a:r>
            <a:rPr lang="es-ES_tradnl" noProof="0" dirty="0">
              <a:effectLst>
                <a:outerShdw blurRad="38100" dist="38100" dir="2700000" algn="tl">
                  <a:srgbClr val="000000">
                    <a:alpha val="43137"/>
                  </a:srgbClr>
                </a:outerShdw>
              </a:effectLst>
              <a:latin typeface="+mn-lt"/>
            </a:rPr>
            <a:t>Proporcionar servicios a tiempo, de manera efectiva y garantizar la calidad.</a:t>
          </a:r>
        </a:p>
      </dgm:t>
    </dgm:pt>
    <dgm:pt modelId="{F27856A8-C699-8B46-B390-9A4C4541B4E1}" type="parTrans" cxnId="{B669652B-F994-C240-85D7-0B4FFCC1B0FA}">
      <dgm:prSet/>
      <dgm:spPr/>
      <dgm:t>
        <a:bodyPr/>
        <a:lstStyle/>
        <a:p>
          <a:endParaRPr lang="en-US"/>
        </a:p>
      </dgm:t>
    </dgm:pt>
    <dgm:pt modelId="{16BC6A06-1228-3B40-B946-90EFCB68CD68}" type="sibTrans" cxnId="{B669652B-F994-C240-85D7-0B4FFCC1B0FA}">
      <dgm:prSet/>
      <dgm:spPr/>
      <dgm:t>
        <a:bodyPr/>
        <a:lstStyle/>
        <a:p>
          <a:endParaRPr lang="en-US"/>
        </a:p>
      </dgm:t>
    </dgm:pt>
    <dgm:pt modelId="{D0E9EC44-E561-BE47-BD3F-D271777F98D6}">
      <dgm:prSet phldrT="[Text]" custT="1"/>
      <dgm:spPr>
        <a:solidFill>
          <a:srgbClr val="0088CE"/>
        </a:solidFill>
      </dgm:spPr>
      <dgm:t>
        <a:bodyPr/>
        <a:lstStyle/>
        <a:p>
          <a:pPr>
            <a:buFont typeface="Wingdings" panose="05000000000000000000" pitchFamily="2" charset="2"/>
            <a:buChar char="ü"/>
          </a:pPr>
          <a:r>
            <a:rPr lang="es-ES_tradnl" sz="1400" noProof="0" dirty="0">
              <a:effectLst>
                <a:outerShdw blurRad="38100" dist="38100" dir="2700000" algn="tl">
                  <a:srgbClr val="000000">
                    <a:alpha val="43137"/>
                  </a:srgbClr>
                </a:outerShdw>
              </a:effectLst>
              <a:latin typeface="+mn-lt"/>
            </a:rPr>
            <a:t>Usar las Guías Clínicas adoptadas por </a:t>
          </a:r>
          <a:r>
            <a:rPr lang="en-US" sz="1400" noProof="0" dirty="0">
              <a:effectLst>
                <a:outerShdw blurRad="38100" dist="38100" dir="2700000" algn="tl">
                  <a:srgbClr val="000000">
                    <a:alpha val="43137"/>
                  </a:srgbClr>
                </a:outerShdw>
              </a:effectLst>
              <a:latin typeface="+mn-lt"/>
            </a:rPr>
            <a:t>Triple-S Advantage</a:t>
          </a:r>
          <a:r>
            <a:rPr lang="es-ES_tradnl" sz="1400" noProof="0" dirty="0">
              <a:effectLst>
                <a:outerShdw blurRad="38100" dist="38100" dir="2700000" algn="tl">
                  <a:srgbClr val="000000">
                    <a:alpha val="43137"/>
                  </a:srgbClr>
                </a:outerShdw>
              </a:effectLst>
              <a:latin typeface="+mn-lt"/>
            </a:rPr>
            <a:t>.</a:t>
          </a:r>
        </a:p>
      </dgm:t>
    </dgm:pt>
    <dgm:pt modelId="{0514DFE7-5366-6146-BB3C-A8336DE36B61}" type="parTrans" cxnId="{6817B6F2-3E5C-F349-A4EB-7B7B4A2036AB}">
      <dgm:prSet/>
      <dgm:spPr/>
      <dgm:t>
        <a:bodyPr/>
        <a:lstStyle/>
        <a:p>
          <a:endParaRPr lang="en-US"/>
        </a:p>
      </dgm:t>
    </dgm:pt>
    <dgm:pt modelId="{6C3C3CBE-A2D4-B34C-B6BF-71B5C9D8E64D}" type="sibTrans" cxnId="{6817B6F2-3E5C-F349-A4EB-7B7B4A2036AB}">
      <dgm:prSet/>
      <dgm:spPr/>
      <dgm:t>
        <a:bodyPr/>
        <a:lstStyle/>
        <a:p>
          <a:endParaRPr lang="en-US"/>
        </a:p>
      </dgm:t>
    </dgm:pt>
    <dgm:pt modelId="{BB138305-8EDF-5242-ABC8-729388D82FC5}">
      <dgm:prSet phldrT="[Text]"/>
      <dgm:spPr/>
      <dgm:t>
        <a:bodyPr/>
        <a:lstStyle/>
        <a:p>
          <a:pPr>
            <a:buFont typeface="Wingdings" panose="05000000000000000000" pitchFamily="2" charset="2"/>
            <a:buChar char="ü"/>
          </a:pPr>
          <a:r>
            <a:rPr lang="es-ES_tradnl" noProof="0" dirty="0">
              <a:effectLst>
                <a:outerShdw blurRad="38100" dist="38100" dir="2700000" algn="tl">
                  <a:srgbClr val="000000">
                    <a:alpha val="43137"/>
                  </a:srgbClr>
                </a:outerShdw>
              </a:effectLst>
              <a:latin typeface="+mn-lt"/>
            </a:rPr>
            <a:t>Participar en la planificación de la atención al paciente y ser parte del Equipo Interdisciplinario.</a:t>
          </a:r>
        </a:p>
      </dgm:t>
    </dgm:pt>
    <dgm:pt modelId="{3E758034-BCC7-F94A-8D0D-2B9A161BB920}" type="parTrans" cxnId="{6BA199AF-8DFF-FB45-A87E-FC6229E748B9}">
      <dgm:prSet/>
      <dgm:spPr/>
      <dgm:t>
        <a:bodyPr/>
        <a:lstStyle/>
        <a:p>
          <a:endParaRPr lang="en-US"/>
        </a:p>
      </dgm:t>
    </dgm:pt>
    <dgm:pt modelId="{27FE3F9C-4BA3-8E47-86FA-52DED4C53B9C}" type="sibTrans" cxnId="{6BA199AF-8DFF-FB45-A87E-FC6229E748B9}">
      <dgm:prSet/>
      <dgm:spPr/>
      <dgm:t>
        <a:bodyPr/>
        <a:lstStyle/>
        <a:p>
          <a:endParaRPr lang="en-US"/>
        </a:p>
      </dgm:t>
    </dgm:pt>
    <dgm:pt modelId="{B8923D25-3663-A846-A3E0-57F4285635C5}">
      <dgm:prSet phldrT="[Text]" custT="1"/>
      <dgm:spPr>
        <a:solidFill>
          <a:srgbClr val="0088CE"/>
        </a:solidFill>
      </dgm:spPr>
      <dgm:t>
        <a:bodyPr/>
        <a:lstStyle/>
        <a:p>
          <a:pPr>
            <a:buFont typeface="Wingdings" panose="05000000000000000000" pitchFamily="2" charset="2"/>
            <a:buChar char="ü"/>
          </a:pPr>
          <a:r>
            <a:rPr lang="es-ES_tradnl" sz="1400" noProof="0" dirty="0">
              <a:effectLst>
                <a:outerShdw blurRad="38100" dist="38100" dir="2700000" algn="tl">
                  <a:srgbClr val="000000">
                    <a:alpha val="43137"/>
                  </a:srgbClr>
                </a:outerShdw>
              </a:effectLst>
              <a:latin typeface="+mn-lt"/>
            </a:rPr>
            <a:t>Ofrecer atención preventiva y guiar a los afiliados para mantener un estilo de vida saludable.</a:t>
          </a:r>
          <a:endParaRPr lang="en-US" sz="1400" dirty="0"/>
        </a:p>
      </dgm:t>
    </dgm:pt>
    <dgm:pt modelId="{25091940-D14C-DA49-BA47-7EDAD093B70B}" type="parTrans" cxnId="{E3F654AA-B5B1-F941-9B0B-C9D8B85D2712}">
      <dgm:prSet/>
      <dgm:spPr/>
      <dgm:t>
        <a:bodyPr/>
        <a:lstStyle/>
        <a:p>
          <a:endParaRPr lang="en-US"/>
        </a:p>
      </dgm:t>
    </dgm:pt>
    <dgm:pt modelId="{CCD45DBA-334C-7E46-99D3-D906574C8CFE}" type="sibTrans" cxnId="{E3F654AA-B5B1-F941-9B0B-C9D8B85D2712}">
      <dgm:prSet/>
      <dgm:spPr/>
      <dgm:t>
        <a:bodyPr/>
        <a:lstStyle/>
        <a:p>
          <a:endParaRPr lang="en-US"/>
        </a:p>
      </dgm:t>
    </dgm:pt>
    <dgm:pt modelId="{176133CF-7177-3E4D-AE2F-5783864FF07B}">
      <dgm:prSet phldrT="[Text]"/>
      <dgm:spPr>
        <a:gradFill rotWithShape="0">
          <a:gsLst>
            <a:gs pos="0">
              <a:srgbClr val="001A72">
                <a:hueOff val="0"/>
                <a:satOff val="0"/>
                <a:lumOff val="0"/>
                <a:alphaOff val="0"/>
                <a:satMod val="103000"/>
                <a:lumMod val="102000"/>
                <a:tint val="94000"/>
              </a:srgbClr>
            </a:gs>
            <a:gs pos="50000">
              <a:srgbClr val="001A72">
                <a:hueOff val="0"/>
                <a:satOff val="0"/>
                <a:lumOff val="0"/>
                <a:alphaOff val="0"/>
                <a:satMod val="110000"/>
                <a:lumMod val="100000"/>
                <a:shade val="100000"/>
              </a:srgbClr>
            </a:gs>
            <a:gs pos="100000">
              <a:srgbClr val="001A72">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45720" tIns="45720" rIns="45720" bIns="45720" numCol="1" spcCol="1270" anchor="ctr" anchorCtr="0"/>
        <a:lstStyle/>
        <a:p>
          <a:pPr>
            <a:buFont typeface="Wingdings" panose="05000000000000000000" pitchFamily="2" charset="2"/>
            <a:buChar char="ü"/>
          </a:pPr>
          <a:r>
            <a:rPr lang="es-ES_tradnl" noProof="0" dirty="0">
              <a:effectLst>
                <a:outerShdw blurRad="38100" dist="38100" dir="2700000" algn="tl">
                  <a:srgbClr val="000000">
                    <a:alpha val="43137"/>
                  </a:srgbClr>
                </a:outerShdw>
              </a:effectLst>
              <a:latin typeface="+mn-lt"/>
            </a:rPr>
            <a:t>Notificar al plan médico de cualquier barrera que afecte el acceso a los servicios necesitados y el proceso de Transición de Cuidado.</a:t>
          </a:r>
          <a:endParaRPr lang="en-US" dirty="0"/>
        </a:p>
      </dgm:t>
    </dgm:pt>
    <dgm:pt modelId="{93FF6F54-0F1E-D64E-843F-14A655EBE0DE}" type="parTrans" cxnId="{37422FCB-B357-5B41-AAF5-3C6F48ECFB37}">
      <dgm:prSet/>
      <dgm:spPr/>
      <dgm:t>
        <a:bodyPr/>
        <a:lstStyle/>
        <a:p>
          <a:endParaRPr lang="en-US"/>
        </a:p>
      </dgm:t>
    </dgm:pt>
    <dgm:pt modelId="{A7537C48-A22B-164C-BFF0-FEA52746D3D2}" type="sibTrans" cxnId="{37422FCB-B357-5B41-AAF5-3C6F48ECFB37}">
      <dgm:prSet/>
      <dgm:spPr/>
      <dgm:t>
        <a:bodyPr/>
        <a:lstStyle/>
        <a:p>
          <a:endParaRPr lang="en-US"/>
        </a:p>
      </dgm:t>
    </dgm:pt>
    <dgm:pt modelId="{B2B2B153-87FB-4BAD-BF91-606896C52C90}" type="pres">
      <dgm:prSet presAssocID="{41C078D2-E8D8-4C02-85C9-81C07E488934}" presName="Name0" presStyleCnt="0">
        <dgm:presLayoutVars>
          <dgm:chPref val="1"/>
          <dgm:dir/>
          <dgm:animOne val="branch"/>
          <dgm:animLvl val="lvl"/>
          <dgm:resizeHandles/>
        </dgm:presLayoutVars>
      </dgm:prSet>
      <dgm:spPr/>
    </dgm:pt>
    <dgm:pt modelId="{E993A3FC-E97E-4BED-A941-90C37BA0D2BD}" type="pres">
      <dgm:prSet presAssocID="{DECCC514-89E7-4263-A83A-70151363F334}" presName="vertOne" presStyleCnt="0"/>
      <dgm:spPr/>
    </dgm:pt>
    <dgm:pt modelId="{AEC1A31E-FFEC-4B5C-A7FE-4C967E5D9E0E}" type="pres">
      <dgm:prSet presAssocID="{DECCC514-89E7-4263-A83A-70151363F334}" presName="txOne" presStyleLbl="node0" presStyleIdx="0" presStyleCnt="5">
        <dgm:presLayoutVars>
          <dgm:chPref val="3"/>
        </dgm:presLayoutVars>
      </dgm:prSet>
      <dgm:spPr/>
    </dgm:pt>
    <dgm:pt modelId="{9A44598D-3387-46B8-B0C5-6ED6AFA4F6F6}" type="pres">
      <dgm:prSet presAssocID="{DECCC514-89E7-4263-A83A-70151363F334}" presName="parTransOne" presStyleCnt="0"/>
      <dgm:spPr/>
    </dgm:pt>
    <dgm:pt modelId="{029B766E-394F-432C-8700-3D434C521F18}" type="pres">
      <dgm:prSet presAssocID="{DECCC514-89E7-4263-A83A-70151363F334}" presName="horzOne" presStyleCnt="0"/>
      <dgm:spPr/>
    </dgm:pt>
    <dgm:pt modelId="{1C21155B-F2A4-6B40-8B37-6A99ED73A57B}" type="pres">
      <dgm:prSet presAssocID="{7D292B7F-6A10-EB4F-B0C5-5899B5BD1E2C}" presName="vertTwo" presStyleCnt="0"/>
      <dgm:spPr/>
    </dgm:pt>
    <dgm:pt modelId="{56FF8B90-7D43-574B-8EBA-CDD875BDF58D}" type="pres">
      <dgm:prSet presAssocID="{7D292B7F-6A10-EB4F-B0C5-5899B5BD1E2C}" presName="txTwo" presStyleLbl="node2" presStyleIdx="0" presStyleCnt="5">
        <dgm:presLayoutVars>
          <dgm:chPref val="3"/>
        </dgm:presLayoutVars>
      </dgm:prSet>
      <dgm:spPr/>
    </dgm:pt>
    <dgm:pt modelId="{D23C02F1-E3BB-204C-826D-CC45FE1FDFE2}" type="pres">
      <dgm:prSet presAssocID="{7D292B7F-6A10-EB4F-B0C5-5899B5BD1E2C}" presName="horzTwo" presStyleCnt="0"/>
      <dgm:spPr/>
    </dgm:pt>
    <dgm:pt modelId="{0F026651-E988-496B-ABC0-91058DEFD96A}" type="pres">
      <dgm:prSet presAssocID="{68E0FCC7-3D2C-4D35-BE09-62A3240EC56C}" presName="sibSpaceOne" presStyleCnt="0"/>
      <dgm:spPr/>
    </dgm:pt>
    <dgm:pt modelId="{0B3E7299-61E9-084B-A7BA-043B73EF50C8}" type="pres">
      <dgm:prSet presAssocID="{51121E8C-A105-BB48-8751-D9C47BDE27BF}" presName="vertOne" presStyleCnt="0"/>
      <dgm:spPr/>
    </dgm:pt>
    <dgm:pt modelId="{D2DE1AAA-FCD3-5B4B-97EF-B3758279CA95}" type="pres">
      <dgm:prSet presAssocID="{51121E8C-A105-BB48-8751-D9C47BDE27BF}" presName="txOne" presStyleLbl="node0" presStyleIdx="1" presStyleCnt="5">
        <dgm:presLayoutVars>
          <dgm:chPref val="3"/>
        </dgm:presLayoutVars>
      </dgm:prSet>
      <dgm:spPr/>
    </dgm:pt>
    <dgm:pt modelId="{5AD04711-59C1-AD4F-9E6A-D0ECD25C6116}" type="pres">
      <dgm:prSet presAssocID="{51121E8C-A105-BB48-8751-D9C47BDE27BF}" presName="parTransOne" presStyleCnt="0"/>
      <dgm:spPr/>
    </dgm:pt>
    <dgm:pt modelId="{177E58C0-47E0-654C-A7A1-B87A8C80E9D2}" type="pres">
      <dgm:prSet presAssocID="{51121E8C-A105-BB48-8751-D9C47BDE27BF}" presName="horzOne" presStyleCnt="0"/>
      <dgm:spPr/>
    </dgm:pt>
    <dgm:pt modelId="{CE19C851-D124-6847-A9F9-02CD20EA3464}" type="pres">
      <dgm:prSet presAssocID="{FD56B2A0-A91B-3A41-9D72-580680C780E6}" presName="vertTwo" presStyleCnt="0"/>
      <dgm:spPr/>
    </dgm:pt>
    <dgm:pt modelId="{49A06631-A12B-EA4A-8072-D593B7EB3191}" type="pres">
      <dgm:prSet presAssocID="{FD56B2A0-A91B-3A41-9D72-580680C780E6}" presName="txTwo" presStyleLbl="node2" presStyleIdx="1" presStyleCnt="5">
        <dgm:presLayoutVars>
          <dgm:chPref val="3"/>
        </dgm:presLayoutVars>
      </dgm:prSet>
      <dgm:spPr/>
    </dgm:pt>
    <dgm:pt modelId="{81B5AC31-B3B6-DF41-BACC-8F7774F23005}" type="pres">
      <dgm:prSet presAssocID="{FD56B2A0-A91B-3A41-9D72-580680C780E6}" presName="horzTwo" presStyleCnt="0"/>
      <dgm:spPr/>
    </dgm:pt>
    <dgm:pt modelId="{6EC3FF12-DA82-1E4C-8D63-CBE721966BF8}" type="pres">
      <dgm:prSet presAssocID="{B9FD7120-54D6-A246-B6CB-BB7C52BAF037}" presName="sibSpaceOne" presStyleCnt="0"/>
      <dgm:spPr/>
    </dgm:pt>
    <dgm:pt modelId="{70CD555A-FC95-4241-A4FB-7648F37D29C4}" type="pres">
      <dgm:prSet presAssocID="{BEDBA844-75DB-C449-AF08-B2F87B2BC557}" presName="vertOne" presStyleCnt="0"/>
      <dgm:spPr/>
    </dgm:pt>
    <dgm:pt modelId="{4993DE13-FBB4-D241-9EEF-DCFF7DD2E1B4}" type="pres">
      <dgm:prSet presAssocID="{BEDBA844-75DB-C449-AF08-B2F87B2BC557}" presName="txOne" presStyleLbl="node0" presStyleIdx="2" presStyleCnt="5">
        <dgm:presLayoutVars>
          <dgm:chPref val="3"/>
        </dgm:presLayoutVars>
      </dgm:prSet>
      <dgm:spPr/>
    </dgm:pt>
    <dgm:pt modelId="{6D488BFC-1E5F-A940-B967-2E7090BB1485}" type="pres">
      <dgm:prSet presAssocID="{BEDBA844-75DB-C449-AF08-B2F87B2BC557}" presName="parTransOne" presStyleCnt="0"/>
      <dgm:spPr/>
    </dgm:pt>
    <dgm:pt modelId="{6E3956F3-F7D3-F34B-BA99-8B196521BD12}" type="pres">
      <dgm:prSet presAssocID="{BEDBA844-75DB-C449-AF08-B2F87B2BC557}" presName="horzOne" presStyleCnt="0"/>
      <dgm:spPr/>
    </dgm:pt>
    <dgm:pt modelId="{9397EAB6-F939-834C-9D21-4F8111248066}" type="pres">
      <dgm:prSet presAssocID="{056B70AA-5150-7240-B97A-734F4514D220}" presName="vertTwo" presStyleCnt="0"/>
      <dgm:spPr/>
    </dgm:pt>
    <dgm:pt modelId="{6495C340-9BAE-1D4B-AEDE-7A2A709ACD7C}" type="pres">
      <dgm:prSet presAssocID="{056B70AA-5150-7240-B97A-734F4514D220}" presName="txTwo" presStyleLbl="node2" presStyleIdx="2" presStyleCnt="5">
        <dgm:presLayoutVars>
          <dgm:chPref val="3"/>
        </dgm:presLayoutVars>
      </dgm:prSet>
      <dgm:spPr/>
    </dgm:pt>
    <dgm:pt modelId="{C2AB9D9C-70F5-3440-9662-CAE2E41C56DB}" type="pres">
      <dgm:prSet presAssocID="{056B70AA-5150-7240-B97A-734F4514D220}" presName="horzTwo" presStyleCnt="0"/>
      <dgm:spPr/>
    </dgm:pt>
    <dgm:pt modelId="{6B06457B-F53B-4142-8505-28E4E9A334D0}" type="pres">
      <dgm:prSet presAssocID="{E1EDACCD-C943-7B48-802B-7A03E3C01900}" presName="sibSpaceOne" presStyleCnt="0"/>
      <dgm:spPr/>
    </dgm:pt>
    <dgm:pt modelId="{423D2539-8227-4044-94A5-AA2FD6DBC218}" type="pres">
      <dgm:prSet presAssocID="{D0E9EC44-E561-BE47-BD3F-D271777F98D6}" presName="vertOne" presStyleCnt="0"/>
      <dgm:spPr/>
    </dgm:pt>
    <dgm:pt modelId="{375C8FA1-9140-DA48-A398-D60C434D9BB8}" type="pres">
      <dgm:prSet presAssocID="{D0E9EC44-E561-BE47-BD3F-D271777F98D6}" presName="txOne" presStyleLbl="node0" presStyleIdx="3" presStyleCnt="5">
        <dgm:presLayoutVars>
          <dgm:chPref val="3"/>
        </dgm:presLayoutVars>
      </dgm:prSet>
      <dgm:spPr/>
    </dgm:pt>
    <dgm:pt modelId="{6E2A6EC4-710A-1C4C-9D00-D2912BD474EF}" type="pres">
      <dgm:prSet presAssocID="{D0E9EC44-E561-BE47-BD3F-D271777F98D6}" presName="parTransOne" presStyleCnt="0"/>
      <dgm:spPr/>
    </dgm:pt>
    <dgm:pt modelId="{B0E24D24-E6B3-2F45-854B-6ED98E647FCF}" type="pres">
      <dgm:prSet presAssocID="{D0E9EC44-E561-BE47-BD3F-D271777F98D6}" presName="horzOne" presStyleCnt="0"/>
      <dgm:spPr/>
    </dgm:pt>
    <dgm:pt modelId="{1FFDEE57-1FC2-4046-AE2B-2333AEC5D94B}" type="pres">
      <dgm:prSet presAssocID="{BB138305-8EDF-5242-ABC8-729388D82FC5}" presName="vertTwo" presStyleCnt="0"/>
      <dgm:spPr/>
    </dgm:pt>
    <dgm:pt modelId="{432AB7F3-A570-AD4B-B94B-863CE73BD1E6}" type="pres">
      <dgm:prSet presAssocID="{BB138305-8EDF-5242-ABC8-729388D82FC5}" presName="txTwo" presStyleLbl="node2" presStyleIdx="3" presStyleCnt="5">
        <dgm:presLayoutVars>
          <dgm:chPref val="3"/>
        </dgm:presLayoutVars>
      </dgm:prSet>
      <dgm:spPr/>
    </dgm:pt>
    <dgm:pt modelId="{34CAB65D-4EE1-8C40-BFAB-474121818A44}" type="pres">
      <dgm:prSet presAssocID="{BB138305-8EDF-5242-ABC8-729388D82FC5}" presName="horzTwo" presStyleCnt="0"/>
      <dgm:spPr/>
    </dgm:pt>
    <dgm:pt modelId="{8EECACFF-F999-FB4E-B2E2-E989F5ECBE21}" type="pres">
      <dgm:prSet presAssocID="{6C3C3CBE-A2D4-B34C-B6BF-71B5C9D8E64D}" presName="sibSpaceOne" presStyleCnt="0"/>
      <dgm:spPr/>
    </dgm:pt>
    <dgm:pt modelId="{305616F6-A731-F74B-95B5-57F15E4F2C34}" type="pres">
      <dgm:prSet presAssocID="{B8923D25-3663-A846-A3E0-57F4285635C5}" presName="vertOne" presStyleCnt="0"/>
      <dgm:spPr/>
    </dgm:pt>
    <dgm:pt modelId="{280AD73F-7CE5-D54D-B529-0B0DC600CDC5}" type="pres">
      <dgm:prSet presAssocID="{B8923D25-3663-A846-A3E0-57F4285635C5}" presName="txOne" presStyleLbl="node0" presStyleIdx="4" presStyleCnt="5">
        <dgm:presLayoutVars>
          <dgm:chPref val="3"/>
        </dgm:presLayoutVars>
      </dgm:prSet>
      <dgm:spPr/>
    </dgm:pt>
    <dgm:pt modelId="{6DB82BE3-D115-6145-A228-FA144C0CB575}" type="pres">
      <dgm:prSet presAssocID="{B8923D25-3663-A846-A3E0-57F4285635C5}" presName="parTransOne" presStyleCnt="0"/>
      <dgm:spPr/>
    </dgm:pt>
    <dgm:pt modelId="{10C952AB-1E7A-3D4D-BF06-59BF37A5546E}" type="pres">
      <dgm:prSet presAssocID="{B8923D25-3663-A846-A3E0-57F4285635C5}" presName="horzOne" presStyleCnt="0"/>
      <dgm:spPr/>
    </dgm:pt>
    <dgm:pt modelId="{0471D4B5-AB0E-5946-800B-832B7D45D747}" type="pres">
      <dgm:prSet presAssocID="{176133CF-7177-3E4D-AE2F-5783864FF07B}" presName="vertTwo" presStyleCnt="0"/>
      <dgm:spPr/>
    </dgm:pt>
    <dgm:pt modelId="{34CF9AD0-4D5D-E14E-95EC-7E4E66E55271}" type="pres">
      <dgm:prSet presAssocID="{176133CF-7177-3E4D-AE2F-5783864FF07B}" presName="txTwo" presStyleLbl="node2" presStyleIdx="4" presStyleCnt="5">
        <dgm:presLayoutVars>
          <dgm:chPref val="3"/>
        </dgm:presLayoutVars>
      </dgm:prSet>
      <dgm:spPr>
        <a:xfrm>
          <a:off x="6495729" y="876"/>
          <a:ext cx="1390184" cy="2062917"/>
        </a:xfrm>
        <a:prstGeom prst="roundRect">
          <a:avLst>
            <a:gd name="adj" fmla="val 10000"/>
          </a:avLst>
        </a:prstGeom>
      </dgm:spPr>
    </dgm:pt>
    <dgm:pt modelId="{D895A039-CF88-174C-87F1-1A64679F2EEF}" type="pres">
      <dgm:prSet presAssocID="{176133CF-7177-3E4D-AE2F-5783864FF07B}" presName="horzTwo" presStyleCnt="0"/>
      <dgm:spPr/>
    </dgm:pt>
  </dgm:ptLst>
  <dgm:cxnLst>
    <dgm:cxn modelId="{7ED7E407-708D-4345-A3B8-6B777150BAFD}" srcId="{DECCC514-89E7-4263-A83A-70151363F334}" destId="{7D292B7F-6A10-EB4F-B0C5-5899B5BD1E2C}" srcOrd="0" destOrd="0" parTransId="{270EEC12-1716-1A47-9CF6-8A121C2D04D1}" sibTransId="{8AB5FA7C-2284-2D4F-82B2-0BAB91F87E3F}"/>
    <dgm:cxn modelId="{ACBC3C0C-C7C5-9B4B-BB7F-E365B2C5E4FE}" srcId="{51121E8C-A105-BB48-8751-D9C47BDE27BF}" destId="{FD56B2A0-A91B-3A41-9D72-580680C780E6}" srcOrd="0" destOrd="0" parTransId="{F834030C-D71B-274D-8D95-D235691374C3}" sibTransId="{7CC73EA0-0E04-B344-9A7C-E7B15EBA2C8C}"/>
    <dgm:cxn modelId="{B669652B-F994-C240-85D7-0B4FFCC1B0FA}" srcId="{BEDBA844-75DB-C449-AF08-B2F87B2BC557}" destId="{056B70AA-5150-7240-B97A-734F4514D220}" srcOrd="0" destOrd="0" parTransId="{F27856A8-C699-8B46-B390-9A4C4541B4E1}" sibTransId="{16BC6A06-1228-3B40-B946-90EFCB68CD68}"/>
    <dgm:cxn modelId="{21DEC139-04D5-8A43-9CE7-E5534DA1A9D9}" type="presOf" srcId="{51121E8C-A105-BB48-8751-D9C47BDE27BF}" destId="{D2DE1AAA-FCD3-5B4B-97EF-B3758279CA95}" srcOrd="0" destOrd="0" presId="urn:microsoft.com/office/officeart/2005/8/layout/architecture"/>
    <dgm:cxn modelId="{BF369948-4CCC-ED41-9F07-4F6322B7CE12}" srcId="{41C078D2-E8D8-4C02-85C9-81C07E488934}" destId="{51121E8C-A105-BB48-8751-D9C47BDE27BF}" srcOrd="1" destOrd="0" parTransId="{76A97133-D00A-7440-AC73-7FEF7B0E8033}" sibTransId="{B9FD7120-54D6-A246-B6CB-BB7C52BAF037}"/>
    <dgm:cxn modelId="{57DB8564-4C8A-4FF5-931B-A67D7C824D9F}" srcId="{41C078D2-E8D8-4C02-85C9-81C07E488934}" destId="{DECCC514-89E7-4263-A83A-70151363F334}" srcOrd="0" destOrd="0" parTransId="{CEFDE47B-4D01-4A2D-89EA-6B5414D5BC15}" sibTransId="{68E0FCC7-3D2C-4D35-BE09-62A3240EC56C}"/>
    <dgm:cxn modelId="{3FCF4977-65D9-1244-B547-B94535C3A4AB}" type="presOf" srcId="{7D292B7F-6A10-EB4F-B0C5-5899B5BD1E2C}" destId="{56FF8B90-7D43-574B-8EBA-CDD875BDF58D}" srcOrd="0" destOrd="0" presId="urn:microsoft.com/office/officeart/2005/8/layout/architecture"/>
    <dgm:cxn modelId="{070B5F8F-CD84-4D40-8DBE-CCCF902091D1}" type="presOf" srcId="{B8923D25-3663-A846-A3E0-57F4285635C5}" destId="{280AD73F-7CE5-D54D-B529-0B0DC600CDC5}" srcOrd="0" destOrd="0" presId="urn:microsoft.com/office/officeart/2005/8/layout/architecture"/>
    <dgm:cxn modelId="{17B9D296-542D-2E40-90B8-9D08C864B670}" type="presOf" srcId="{176133CF-7177-3E4D-AE2F-5783864FF07B}" destId="{34CF9AD0-4D5D-E14E-95EC-7E4E66E55271}" srcOrd="0" destOrd="0" presId="urn:microsoft.com/office/officeart/2005/8/layout/architecture"/>
    <dgm:cxn modelId="{35EEC7A9-5213-6D44-AB98-390809C15825}" srcId="{41C078D2-E8D8-4C02-85C9-81C07E488934}" destId="{BEDBA844-75DB-C449-AF08-B2F87B2BC557}" srcOrd="2" destOrd="0" parTransId="{F500B771-7134-E54E-B41D-0F950D973B05}" sibTransId="{E1EDACCD-C943-7B48-802B-7A03E3C01900}"/>
    <dgm:cxn modelId="{92F6DCA9-4714-9D44-A98D-4E8847D3AA58}" type="presOf" srcId="{D0E9EC44-E561-BE47-BD3F-D271777F98D6}" destId="{375C8FA1-9140-DA48-A398-D60C434D9BB8}" srcOrd="0" destOrd="0" presId="urn:microsoft.com/office/officeart/2005/8/layout/architecture"/>
    <dgm:cxn modelId="{E3F654AA-B5B1-F941-9B0B-C9D8B85D2712}" srcId="{41C078D2-E8D8-4C02-85C9-81C07E488934}" destId="{B8923D25-3663-A846-A3E0-57F4285635C5}" srcOrd="4" destOrd="0" parTransId="{25091940-D14C-DA49-BA47-7EDAD093B70B}" sibTransId="{CCD45DBA-334C-7E46-99D3-D906574C8CFE}"/>
    <dgm:cxn modelId="{6BA199AF-8DFF-FB45-A87E-FC6229E748B9}" srcId="{D0E9EC44-E561-BE47-BD3F-D271777F98D6}" destId="{BB138305-8EDF-5242-ABC8-729388D82FC5}" srcOrd="0" destOrd="0" parTransId="{3E758034-BCC7-F94A-8D0D-2B9A161BB920}" sibTransId="{27FE3F9C-4BA3-8E47-86FA-52DED4C53B9C}"/>
    <dgm:cxn modelId="{32E421CB-46F6-5A45-9649-5D5E600A4CFB}" type="presOf" srcId="{BB138305-8EDF-5242-ABC8-729388D82FC5}" destId="{432AB7F3-A570-AD4B-B94B-863CE73BD1E6}" srcOrd="0" destOrd="0" presId="urn:microsoft.com/office/officeart/2005/8/layout/architecture"/>
    <dgm:cxn modelId="{37422FCB-B357-5B41-AAF5-3C6F48ECFB37}" srcId="{B8923D25-3663-A846-A3E0-57F4285635C5}" destId="{176133CF-7177-3E4D-AE2F-5783864FF07B}" srcOrd="0" destOrd="0" parTransId="{93FF6F54-0F1E-D64E-843F-14A655EBE0DE}" sibTransId="{A7537C48-A22B-164C-BFF0-FEA52746D3D2}"/>
    <dgm:cxn modelId="{72C712CF-74B4-4F67-855C-18B4006BF8F8}" type="presOf" srcId="{DECCC514-89E7-4263-A83A-70151363F334}" destId="{AEC1A31E-FFEC-4B5C-A7FE-4C967E5D9E0E}" srcOrd="0" destOrd="0" presId="urn:microsoft.com/office/officeart/2005/8/layout/architecture"/>
    <dgm:cxn modelId="{E84CF4E7-F6E4-409F-A7AB-640D7D856B79}" type="presOf" srcId="{41C078D2-E8D8-4C02-85C9-81C07E488934}" destId="{B2B2B153-87FB-4BAD-BF91-606896C52C90}" srcOrd="0" destOrd="0" presId="urn:microsoft.com/office/officeart/2005/8/layout/architecture"/>
    <dgm:cxn modelId="{6817B6F2-3E5C-F349-A4EB-7B7B4A2036AB}" srcId="{41C078D2-E8D8-4C02-85C9-81C07E488934}" destId="{D0E9EC44-E561-BE47-BD3F-D271777F98D6}" srcOrd="3" destOrd="0" parTransId="{0514DFE7-5366-6146-BB3C-A8336DE36B61}" sibTransId="{6C3C3CBE-A2D4-B34C-B6BF-71B5C9D8E64D}"/>
    <dgm:cxn modelId="{43D039FA-731D-F94D-BE21-1A1FC7594D1E}" type="presOf" srcId="{056B70AA-5150-7240-B97A-734F4514D220}" destId="{6495C340-9BAE-1D4B-AEDE-7A2A709ACD7C}" srcOrd="0" destOrd="0" presId="urn:microsoft.com/office/officeart/2005/8/layout/architecture"/>
    <dgm:cxn modelId="{E0A562FD-3603-4E40-B4EC-164A4CC6D833}" type="presOf" srcId="{FD56B2A0-A91B-3A41-9D72-580680C780E6}" destId="{49A06631-A12B-EA4A-8072-D593B7EB3191}" srcOrd="0" destOrd="0" presId="urn:microsoft.com/office/officeart/2005/8/layout/architecture"/>
    <dgm:cxn modelId="{8AABF0FF-81A6-C540-838F-CCDE86BE1829}" type="presOf" srcId="{BEDBA844-75DB-C449-AF08-B2F87B2BC557}" destId="{4993DE13-FBB4-D241-9EEF-DCFF7DD2E1B4}" srcOrd="0" destOrd="0" presId="urn:microsoft.com/office/officeart/2005/8/layout/architecture"/>
    <dgm:cxn modelId="{CFD44DD9-5E85-4EE3-94CE-CD14C681F9DC}" type="presParOf" srcId="{B2B2B153-87FB-4BAD-BF91-606896C52C90}" destId="{E993A3FC-E97E-4BED-A941-90C37BA0D2BD}" srcOrd="0" destOrd="0" presId="urn:microsoft.com/office/officeart/2005/8/layout/architecture"/>
    <dgm:cxn modelId="{4FC859B6-558B-4588-8D9C-5C9DFE12ED6F}" type="presParOf" srcId="{E993A3FC-E97E-4BED-A941-90C37BA0D2BD}" destId="{AEC1A31E-FFEC-4B5C-A7FE-4C967E5D9E0E}" srcOrd="0" destOrd="0" presId="urn:microsoft.com/office/officeart/2005/8/layout/architecture"/>
    <dgm:cxn modelId="{61988BA9-FFBD-400F-ADC5-39397797CC9E}" type="presParOf" srcId="{E993A3FC-E97E-4BED-A941-90C37BA0D2BD}" destId="{9A44598D-3387-46B8-B0C5-6ED6AFA4F6F6}" srcOrd="1" destOrd="0" presId="urn:microsoft.com/office/officeart/2005/8/layout/architecture"/>
    <dgm:cxn modelId="{CC6CDD0E-E758-4129-B60A-D951E4F98F62}" type="presParOf" srcId="{E993A3FC-E97E-4BED-A941-90C37BA0D2BD}" destId="{029B766E-394F-432C-8700-3D434C521F18}" srcOrd="2" destOrd="0" presId="urn:microsoft.com/office/officeart/2005/8/layout/architecture"/>
    <dgm:cxn modelId="{5F4916C7-6088-354E-905D-1F45D1DCA655}" type="presParOf" srcId="{029B766E-394F-432C-8700-3D434C521F18}" destId="{1C21155B-F2A4-6B40-8B37-6A99ED73A57B}" srcOrd="0" destOrd="0" presId="urn:microsoft.com/office/officeart/2005/8/layout/architecture"/>
    <dgm:cxn modelId="{16EF80FE-A7E6-8547-8880-521457189061}" type="presParOf" srcId="{1C21155B-F2A4-6B40-8B37-6A99ED73A57B}" destId="{56FF8B90-7D43-574B-8EBA-CDD875BDF58D}" srcOrd="0" destOrd="0" presId="urn:microsoft.com/office/officeart/2005/8/layout/architecture"/>
    <dgm:cxn modelId="{4E03FBCE-94D2-DA4F-9B87-047F352FBE5F}" type="presParOf" srcId="{1C21155B-F2A4-6B40-8B37-6A99ED73A57B}" destId="{D23C02F1-E3BB-204C-826D-CC45FE1FDFE2}" srcOrd="1" destOrd="0" presId="urn:microsoft.com/office/officeart/2005/8/layout/architecture"/>
    <dgm:cxn modelId="{8388EF7F-AC94-421C-827D-13F2607BD66D}" type="presParOf" srcId="{B2B2B153-87FB-4BAD-BF91-606896C52C90}" destId="{0F026651-E988-496B-ABC0-91058DEFD96A}" srcOrd="1" destOrd="0" presId="urn:microsoft.com/office/officeart/2005/8/layout/architecture"/>
    <dgm:cxn modelId="{F9302F4E-D583-4F48-9256-D1FBCB34DC6F}" type="presParOf" srcId="{B2B2B153-87FB-4BAD-BF91-606896C52C90}" destId="{0B3E7299-61E9-084B-A7BA-043B73EF50C8}" srcOrd="2" destOrd="0" presId="urn:microsoft.com/office/officeart/2005/8/layout/architecture"/>
    <dgm:cxn modelId="{F7DDDFB1-CDBC-D34D-8667-DF269F8AF50C}" type="presParOf" srcId="{0B3E7299-61E9-084B-A7BA-043B73EF50C8}" destId="{D2DE1AAA-FCD3-5B4B-97EF-B3758279CA95}" srcOrd="0" destOrd="0" presId="urn:microsoft.com/office/officeart/2005/8/layout/architecture"/>
    <dgm:cxn modelId="{DC8C3392-9EDD-434A-8746-8BE9EC05F210}" type="presParOf" srcId="{0B3E7299-61E9-084B-A7BA-043B73EF50C8}" destId="{5AD04711-59C1-AD4F-9E6A-D0ECD25C6116}" srcOrd="1" destOrd="0" presId="urn:microsoft.com/office/officeart/2005/8/layout/architecture"/>
    <dgm:cxn modelId="{49FB6AD1-570C-474B-97EA-6BC048436EFC}" type="presParOf" srcId="{0B3E7299-61E9-084B-A7BA-043B73EF50C8}" destId="{177E58C0-47E0-654C-A7A1-B87A8C80E9D2}" srcOrd="2" destOrd="0" presId="urn:microsoft.com/office/officeart/2005/8/layout/architecture"/>
    <dgm:cxn modelId="{FE857628-19A8-5644-A1F6-9E9F7885A6DF}" type="presParOf" srcId="{177E58C0-47E0-654C-A7A1-B87A8C80E9D2}" destId="{CE19C851-D124-6847-A9F9-02CD20EA3464}" srcOrd="0" destOrd="0" presId="urn:microsoft.com/office/officeart/2005/8/layout/architecture"/>
    <dgm:cxn modelId="{9C01617A-0567-5248-91F4-BB106DBE9FE9}" type="presParOf" srcId="{CE19C851-D124-6847-A9F9-02CD20EA3464}" destId="{49A06631-A12B-EA4A-8072-D593B7EB3191}" srcOrd="0" destOrd="0" presId="urn:microsoft.com/office/officeart/2005/8/layout/architecture"/>
    <dgm:cxn modelId="{5AD511C3-B5F3-5F48-B6CB-8AAC0689789F}" type="presParOf" srcId="{CE19C851-D124-6847-A9F9-02CD20EA3464}" destId="{81B5AC31-B3B6-DF41-BACC-8F7774F23005}" srcOrd="1" destOrd="0" presId="urn:microsoft.com/office/officeart/2005/8/layout/architecture"/>
    <dgm:cxn modelId="{7E0E7FB4-7423-F245-8B89-10003F373566}" type="presParOf" srcId="{B2B2B153-87FB-4BAD-BF91-606896C52C90}" destId="{6EC3FF12-DA82-1E4C-8D63-CBE721966BF8}" srcOrd="3" destOrd="0" presId="urn:microsoft.com/office/officeart/2005/8/layout/architecture"/>
    <dgm:cxn modelId="{DE3F3BEF-7504-F04B-9E38-7A3DDB6BA5C5}" type="presParOf" srcId="{B2B2B153-87FB-4BAD-BF91-606896C52C90}" destId="{70CD555A-FC95-4241-A4FB-7648F37D29C4}" srcOrd="4" destOrd="0" presId="urn:microsoft.com/office/officeart/2005/8/layout/architecture"/>
    <dgm:cxn modelId="{90460789-2C65-D34C-9C9C-1AFB6D04D610}" type="presParOf" srcId="{70CD555A-FC95-4241-A4FB-7648F37D29C4}" destId="{4993DE13-FBB4-D241-9EEF-DCFF7DD2E1B4}" srcOrd="0" destOrd="0" presId="urn:microsoft.com/office/officeart/2005/8/layout/architecture"/>
    <dgm:cxn modelId="{FE8E95E4-AA58-6241-9091-6466788A6484}" type="presParOf" srcId="{70CD555A-FC95-4241-A4FB-7648F37D29C4}" destId="{6D488BFC-1E5F-A940-B967-2E7090BB1485}" srcOrd="1" destOrd="0" presId="urn:microsoft.com/office/officeart/2005/8/layout/architecture"/>
    <dgm:cxn modelId="{1BEEE333-D199-D64B-8286-87EDC82BAFA1}" type="presParOf" srcId="{70CD555A-FC95-4241-A4FB-7648F37D29C4}" destId="{6E3956F3-F7D3-F34B-BA99-8B196521BD12}" srcOrd="2" destOrd="0" presId="urn:microsoft.com/office/officeart/2005/8/layout/architecture"/>
    <dgm:cxn modelId="{FCB746D6-EA05-214B-9127-0EAD4422E578}" type="presParOf" srcId="{6E3956F3-F7D3-F34B-BA99-8B196521BD12}" destId="{9397EAB6-F939-834C-9D21-4F8111248066}" srcOrd="0" destOrd="0" presId="urn:microsoft.com/office/officeart/2005/8/layout/architecture"/>
    <dgm:cxn modelId="{E0E4C801-EA39-E64F-867E-08EFACC7D70E}" type="presParOf" srcId="{9397EAB6-F939-834C-9D21-4F8111248066}" destId="{6495C340-9BAE-1D4B-AEDE-7A2A709ACD7C}" srcOrd="0" destOrd="0" presId="urn:microsoft.com/office/officeart/2005/8/layout/architecture"/>
    <dgm:cxn modelId="{389CBC0E-CE75-F14E-AD04-CD8C195B76DB}" type="presParOf" srcId="{9397EAB6-F939-834C-9D21-4F8111248066}" destId="{C2AB9D9C-70F5-3440-9662-CAE2E41C56DB}" srcOrd="1" destOrd="0" presId="urn:microsoft.com/office/officeart/2005/8/layout/architecture"/>
    <dgm:cxn modelId="{7CF8137C-19E4-8C44-A40D-1196EC0FFDEC}" type="presParOf" srcId="{B2B2B153-87FB-4BAD-BF91-606896C52C90}" destId="{6B06457B-F53B-4142-8505-28E4E9A334D0}" srcOrd="5" destOrd="0" presId="urn:microsoft.com/office/officeart/2005/8/layout/architecture"/>
    <dgm:cxn modelId="{F66340ED-011B-3546-837F-E81DFB45460B}" type="presParOf" srcId="{B2B2B153-87FB-4BAD-BF91-606896C52C90}" destId="{423D2539-8227-4044-94A5-AA2FD6DBC218}" srcOrd="6" destOrd="0" presId="urn:microsoft.com/office/officeart/2005/8/layout/architecture"/>
    <dgm:cxn modelId="{5D978AB4-9C87-FE49-82E5-347A23EFECC3}" type="presParOf" srcId="{423D2539-8227-4044-94A5-AA2FD6DBC218}" destId="{375C8FA1-9140-DA48-A398-D60C434D9BB8}" srcOrd="0" destOrd="0" presId="urn:microsoft.com/office/officeart/2005/8/layout/architecture"/>
    <dgm:cxn modelId="{41901E82-3FB4-5F4D-A1F2-90AD05A4E937}" type="presParOf" srcId="{423D2539-8227-4044-94A5-AA2FD6DBC218}" destId="{6E2A6EC4-710A-1C4C-9D00-D2912BD474EF}" srcOrd="1" destOrd="0" presId="urn:microsoft.com/office/officeart/2005/8/layout/architecture"/>
    <dgm:cxn modelId="{65504689-245D-3349-ACC5-27176C0C0719}" type="presParOf" srcId="{423D2539-8227-4044-94A5-AA2FD6DBC218}" destId="{B0E24D24-E6B3-2F45-854B-6ED98E647FCF}" srcOrd="2" destOrd="0" presId="urn:microsoft.com/office/officeart/2005/8/layout/architecture"/>
    <dgm:cxn modelId="{A5532E0C-09B6-1F49-B7D0-C7EA9BE3A99E}" type="presParOf" srcId="{B0E24D24-E6B3-2F45-854B-6ED98E647FCF}" destId="{1FFDEE57-1FC2-4046-AE2B-2333AEC5D94B}" srcOrd="0" destOrd="0" presId="urn:microsoft.com/office/officeart/2005/8/layout/architecture"/>
    <dgm:cxn modelId="{F8305BDC-808D-E04D-A585-1FC442A55DC3}" type="presParOf" srcId="{1FFDEE57-1FC2-4046-AE2B-2333AEC5D94B}" destId="{432AB7F3-A570-AD4B-B94B-863CE73BD1E6}" srcOrd="0" destOrd="0" presId="urn:microsoft.com/office/officeart/2005/8/layout/architecture"/>
    <dgm:cxn modelId="{B885D5F7-48EF-3C4F-BD83-5E3556DEBDFE}" type="presParOf" srcId="{1FFDEE57-1FC2-4046-AE2B-2333AEC5D94B}" destId="{34CAB65D-4EE1-8C40-BFAB-474121818A44}" srcOrd="1" destOrd="0" presId="urn:microsoft.com/office/officeart/2005/8/layout/architecture"/>
    <dgm:cxn modelId="{FFA3B772-C2E7-1F48-99D0-1B3AB87FC94D}" type="presParOf" srcId="{B2B2B153-87FB-4BAD-BF91-606896C52C90}" destId="{8EECACFF-F999-FB4E-B2E2-E989F5ECBE21}" srcOrd="7" destOrd="0" presId="urn:microsoft.com/office/officeart/2005/8/layout/architecture"/>
    <dgm:cxn modelId="{9233124B-07EA-0342-8536-66A57CA0F7E0}" type="presParOf" srcId="{B2B2B153-87FB-4BAD-BF91-606896C52C90}" destId="{305616F6-A731-F74B-95B5-57F15E4F2C34}" srcOrd="8" destOrd="0" presId="urn:microsoft.com/office/officeart/2005/8/layout/architecture"/>
    <dgm:cxn modelId="{FD41B84F-B701-FD47-ADC7-F338BD8F732A}" type="presParOf" srcId="{305616F6-A731-F74B-95B5-57F15E4F2C34}" destId="{280AD73F-7CE5-D54D-B529-0B0DC600CDC5}" srcOrd="0" destOrd="0" presId="urn:microsoft.com/office/officeart/2005/8/layout/architecture"/>
    <dgm:cxn modelId="{2C1ABC41-D7A5-E44C-A3B7-CAD078E93A46}" type="presParOf" srcId="{305616F6-A731-F74B-95B5-57F15E4F2C34}" destId="{6DB82BE3-D115-6145-A228-FA144C0CB575}" srcOrd="1" destOrd="0" presId="urn:microsoft.com/office/officeart/2005/8/layout/architecture"/>
    <dgm:cxn modelId="{607ADA66-270E-3F4E-8EE6-B8E9A684FA35}" type="presParOf" srcId="{305616F6-A731-F74B-95B5-57F15E4F2C34}" destId="{10C952AB-1E7A-3D4D-BF06-59BF37A5546E}" srcOrd="2" destOrd="0" presId="urn:microsoft.com/office/officeart/2005/8/layout/architecture"/>
    <dgm:cxn modelId="{028F1CA4-735B-D846-9C50-CB526C736CAB}" type="presParOf" srcId="{10C952AB-1E7A-3D4D-BF06-59BF37A5546E}" destId="{0471D4B5-AB0E-5946-800B-832B7D45D747}" srcOrd="0" destOrd="0" presId="urn:microsoft.com/office/officeart/2005/8/layout/architecture"/>
    <dgm:cxn modelId="{09319343-F0A0-7347-8BF4-9F0DCB60AE3C}" type="presParOf" srcId="{0471D4B5-AB0E-5946-800B-832B7D45D747}" destId="{34CF9AD0-4D5D-E14E-95EC-7E4E66E55271}" srcOrd="0" destOrd="0" presId="urn:microsoft.com/office/officeart/2005/8/layout/architecture"/>
    <dgm:cxn modelId="{36C2BDFF-8069-9A4D-8271-E4A874CF2AF4}" type="presParOf" srcId="{0471D4B5-AB0E-5946-800B-832B7D45D747}" destId="{D895A039-CF88-174C-87F1-1A64679F2EEF}" srcOrd="1" destOrd="0" presId="urn:microsoft.com/office/officeart/2005/8/layout/archite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CC97A38-7030-4008-BAF4-4EBD63ED789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3446D3DA-6CA2-4549-8F08-6FDE80D59F19}">
      <dgm:prSet phldrT="[Text]"/>
      <dgm:spPr>
        <a:effectLst>
          <a:glow rad="139700">
            <a:schemeClr val="accent5">
              <a:satMod val="175000"/>
              <a:alpha val="40000"/>
            </a:schemeClr>
          </a:glow>
        </a:effectLst>
      </dgm:spPr>
      <dgm:t>
        <a:bodyPr/>
        <a:lstStyle/>
        <a:p>
          <a:pPr>
            <a:buNone/>
          </a:pPr>
          <a:r>
            <a:rPr lang="es-ES_tradnl" b="1" noProof="0" dirty="0">
              <a:latin typeface="+mn-lt"/>
              <a:cs typeface="Arial"/>
            </a:rPr>
            <a:t>Elemento A: Plan de mejoramiento del desempeño de la calidad del MOC</a:t>
          </a:r>
          <a:endParaRPr lang="es-ES_tradnl" noProof="0" dirty="0">
            <a:cs typeface="Arial"/>
          </a:endParaRPr>
        </a:p>
      </dgm:t>
    </dgm:pt>
    <dgm:pt modelId="{6A6B10EE-5B93-4CC2-821E-9DBE8629A15B}" type="parTrans" cxnId="{4F448A80-22CF-48AD-A7E4-C90A3122B426}">
      <dgm:prSet/>
      <dgm:spPr/>
      <dgm:t>
        <a:bodyPr/>
        <a:lstStyle/>
        <a:p>
          <a:endParaRPr lang="en-US"/>
        </a:p>
      </dgm:t>
    </dgm:pt>
    <dgm:pt modelId="{C87116FC-C16F-44D7-9185-D21C30A83A44}" type="sibTrans" cxnId="{4F448A80-22CF-48AD-A7E4-C90A3122B426}">
      <dgm:prSet/>
      <dgm:spPr/>
      <dgm:t>
        <a:bodyPr/>
        <a:lstStyle/>
        <a:p>
          <a:endParaRPr lang="en-US"/>
        </a:p>
      </dgm:t>
    </dgm:pt>
    <dgm:pt modelId="{7D40D1E9-25EC-4464-BB38-C63FE4109530}">
      <dgm:prSet phldrT="[Text]"/>
      <dgm:spPr>
        <a:effectLst>
          <a:glow rad="139700">
            <a:schemeClr val="accent5">
              <a:satMod val="175000"/>
              <a:alpha val="40000"/>
            </a:schemeClr>
          </a:glow>
        </a:effectLst>
      </dgm:spPr>
      <dgm:t>
        <a:bodyPr/>
        <a:lstStyle/>
        <a:p>
          <a:pPr>
            <a:buNone/>
          </a:pPr>
          <a:r>
            <a:rPr lang="es-ES_tradnl" b="1" noProof="0" dirty="0">
              <a:latin typeface="+mn-lt"/>
              <a:cs typeface="Arial"/>
            </a:rPr>
            <a:t>Elemento B: Metas medibles y resultados de salud para el MOC</a:t>
          </a:r>
          <a:endParaRPr lang="es-ES_tradnl" b="1" noProof="0" dirty="0">
            <a:cs typeface="Arial"/>
          </a:endParaRPr>
        </a:p>
      </dgm:t>
    </dgm:pt>
    <dgm:pt modelId="{ED81A460-164E-4D1D-B69A-1F5D11D938E3}" type="parTrans" cxnId="{EA783167-17BF-4A9B-9BBF-EDA8F3467C93}">
      <dgm:prSet/>
      <dgm:spPr/>
      <dgm:t>
        <a:bodyPr/>
        <a:lstStyle/>
        <a:p>
          <a:endParaRPr lang="en-US"/>
        </a:p>
      </dgm:t>
    </dgm:pt>
    <dgm:pt modelId="{82B08807-1979-4831-A351-88C93F89B0EC}" type="sibTrans" cxnId="{EA783167-17BF-4A9B-9BBF-EDA8F3467C93}">
      <dgm:prSet/>
      <dgm:spPr/>
      <dgm:t>
        <a:bodyPr/>
        <a:lstStyle/>
        <a:p>
          <a:endParaRPr lang="en-US"/>
        </a:p>
      </dgm:t>
    </dgm:pt>
    <dgm:pt modelId="{79EDDA2A-BE89-4874-B667-12EECCCF9669}">
      <dgm:prSet phldrT="[Text]"/>
      <dgm:spPr>
        <a:effectLst>
          <a:glow rad="139700">
            <a:schemeClr val="accent5">
              <a:satMod val="175000"/>
              <a:alpha val="40000"/>
            </a:schemeClr>
          </a:glow>
        </a:effectLst>
      </dgm:spPr>
      <dgm:t>
        <a:bodyPr/>
        <a:lstStyle/>
        <a:p>
          <a:pPr>
            <a:buNone/>
          </a:pPr>
          <a:r>
            <a:rPr lang="es-ES_tradnl" b="1" noProof="0" dirty="0">
              <a:latin typeface="+mn-lt"/>
              <a:cs typeface="Arial"/>
            </a:rPr>
            <a:t>Elemento C: Medidas de la experiencia de cuidado del afiliado</a:t>
          </a:r>
          <a:endParaRPr lang="es-ES_tradnl" b="1" noProof="0" dirty="0">
            <a:cs typeface="Arial"/>
          </a:endParaRPr>
        </a:p>
      </dgm:t>
    </dgm:pt>
    <dgm:pt modelId="{698EA825-9700-450B-88D4-F62329546672}" type="parTrans" cxnId="{4FEF3EC5-A90F-4ECA-BED5-1B2E9E08C0FF}">
      <dgm:prSet/>
      <dgm:spPr/>
      <dgm:t>
        <a:bodyPr/>
        <a:lstStyle/>
        <a:p>
          <a:endParaRPr lang="en-US"/>
        </a:p>
      </dgm:t>
    </dgm:pt>
    <dgm:pt modelId="{4F615EA2-B9C2-42C7-BA62-5A1648549E24}" type="sibTrans" cxnId="{4FEF3EC5-A90F-4ECA-BED5-1B2E9E08C0FF}">
      <dgm:prSet/>
      <dgm:spPr/>
      <dgm:t>
        <a:bodyPr/>
        <a:lstStyle/>
        <a:p>
          <a:endParaRPr lang="en-US"/>
        </a:p>
      </dgm:t>
    </dgm:pt>
    <dgm:pt modelId="{8A304C3B-4B20-40A4-9278-57B448D197BC}">
      <dgm:prSet phldrT="[Text]"/>
      <dgm:spPr>
        <a:effectLst>
          <a:glow rad="139700">
            <a:schemeClr val="accent5">
              <a:satMod val="175000"/>
              <a:alpha val="40000"/>
            </a:schemeClr>
          </a:glow>
        </a:effectLst>
      </dgm:spPr>
      <dgm:t>
        <a:bodyPr/>
        <a:lstStyle/>
        <a:p>
          <a:pPr>
            <a:buNone/>
          </a:pPr>
          <a:r>
            <a:rPr lang="es-ES_tradnl" b="1" noProof="0" dirty="0">
              <a:latin typeface="+mn-lt"/>
              <a:cs typeface="Arial"/>
            </a:rPr>
            <a:t>Elemento D: Evaluación continua del desempeño del MOC</a:t>
          </a:r>
          <a:endParaRPr lang="es-ES_tradnl" b="1" noProof="0" dirty="0">
            <a:cs typeface="Arial"/>
          </a:endParaRPr>
        </a:p>
      </dgm:t>
    </dgm:pt>
    <dgm:pt modelId="{9F443F45-E6E7-4213-952F-C86B7BF0E4BF}" type="parTrans" cxnId="{8866D6FE-5FEE-47B1-B31D-999E72EB9129}">
      <dgm:prSet/>
      <dgm:spPr/>
      <dgm:t>
        <a:bodyPr/>
        <a:lstStyle/>
        <a:p>
          <a:endParaRPr lang="en-US"/>
        </a:p>
      </dgm:t>
    </dgm:pt>
    <dgm:pt modelId="{B0587714-39A2-4CF6-8344-63060CAD9495}" type="sibTrans" cxnId="{8866D6FE-5FEE-47B1-B31D-999E72EB9129}">
      <dgm:prSet/>
      <dgm:spPr/>
      <dgm:t>
        <a:bodyPr/>
        <a:lstStyle/>
        <a:p>
          <a:endParaRPr lang="en-US"/>
        </a:p>
      </dgm:t>
    </dgm:pt>
    <dgm:pt modelId="{3FE1A3E8-77EC-4644-819E-DA5F91ED88EC}">
      <dgm:prSet phldrT="[Text]"/>
      <dgm:spPr>
        <a:effectLst>
          <a:glow rad="139700">
            <a:schemeClr val="accent5">
              <a:satMod val="175000"/>
              <a:alpha val="40000"/>
            </a:schemeClr>
          </a:glow>
        </a:effectLst>
      </dgm:spPr>
      <dgm:t>
        <a:bodyPr/>
        <a:lstStyle/>
        <a:p>
          <a:pPr>
            <a:buNone/>
          </a:pPr>
          <a:r>
            <a:rPr lang="es-ES_tradnl" b="1" noProof="0" dirty="0">
              <a:latin typeface="+mn-lt"/>
              <a:cs typeface="Arial"/>
            </a:rPr>
            <a:t>Elemento E: Difusión del desempeño de  calidad del SNP relacionado con el MOC</a:t>
          </a:r>
          <a:endParaRPr lang="es-ES_tradnl" b="1" noProof="0" dirty="0">
            <a:cs typeface="Arial"/>
          </a:endParaRPr>
        </a:p>
      </dgm:t>
    </dgm:pt>
    <dgm:pt modelId="{D8D06177-8E51-47E4-9B7F-C1A533654246}" type="parTrans" cxnId="{12379D0A-ADC2-4015-A9CD-C0E91E0B7D26}">
      <dgm:prSet/>
      <dgm:spPr/>
      <dgm:t>
        <a:bodyPr/>
        <a:lstStyle/>
        <a:p>
          <a:endParaRPr lang="en-US"/>
        </a:p>
      </dgm:t>
    </dgm:pt>
    <dgm:pt modelId="{EB7E6167-2240-4E74-BCA7-DB5954C97063}" type="sibTrans" cxnId="{12379D0A-ADC2-4015-A9CD-C0E91E0B7D26}">
      <dgm:prSet/>
      <dgm:spPr/>
      <dgm:t>
        <a:bodyPr/>
        <a:lstStyle/>
        <a:p>
          <a:endParaRPr lang="en-US"/>
        </a:p>
      </dgm:t>
    </dgm:pt>
    <dgm:pt modelId="{C12FB72D-E36D-4712-92F2-945E482CFEAC}" type="pres">
      <dgm:prSet presAssocID="{BCC97A38-7030-4008-BAF4-4EBD63ED789B}" presName="diagram" presStyleCnt="0">
        <dgm:presLayoutVars>
          <dgm:dir/>
          <dgm:resizeHandles val="exact"/>
        </dgm:presLayoutVars>
      </dgm:prSet>
      <dgm:spPr/>
    </dgm:pt>
    <dgm:pt modelId="{F6015A30-E8CD-47DB-99B6-79F366507DC7}" type="pres">
      <dgm:prSet presAssocID="{3446D3DA-6CA2-4549-8F08-6FDE80D59F19}" presName="node" presStyleLbl="node1" presStyleIdx="0" presStyleCnt="5">
        <dgm:presLayoutVars>
          <dgm:bulletEnabled val="1"/>
        </dgm:presLayoutVars>
      </dgm:prSet>
      <dgm:spPr/>
    </dgm:pt>
    <dgm:pt modelId="{2830F935-571E-48D7-8201-BC513E00601E}" type="pres">
      <dgm:prSet presAssocID="{C87116FC-C16F-44D7-9185-D21C30A83A44}" presName="sibTrans" presStyleCnt="0"/>
      <dgm:spPr/>
    </dgm:pt>
    <dgm:pt modelId="{AB4DA42C-EE5C-4E39-BFC6-ACC41053E2B4}" type="pres">
      <dgm:prSet presAssocID="{7D40D1E9-25EC-4464-BB38-C63FE4109530}" presName="node" presStyleLbl="node1" presStyleIdx="1" presStyleCnt="5">
        <dgm:presLayoutVars>
          <dgm:bulletEnabled val="1"/>
        </dgm:presLayoutVars>
      </dgm:prSet>
      <dgm:spPr/>
    </dgm:pt>
    <dgm:pt modelId="{460515A2-56D1-4B9F-A395-B0D5148CE642}" type="pres">
      <dgm:prSet presAssocID="{82B08807-1979-4831-A351-88C93F89B0EC}" presName="sibTrans" presStyleCnt="0"/>
      <dgm:spPr/>
    </dgm:pt>
    <dgm:pt modelId="{2D0928BD-1EEE-4CD8-A78A-4F4111C85C4C}" type="pres">
      <dgm:prSet presAssocID="{79EDDA2A-BE89-4874-B667-12EECCCF9669}" presName="node" presStyleLbl="node1" presStyleIdx="2" presStyleCnt="5">
        <dgm:presLayoutVars>
          <dgm:bulletEnabled val="1"/>
        </dgm:presLayoutVars>
      </dgm:prSet>
      <dgm:spPr/>
    </dgm:pt>
    <dgm:pt modelId="{87FAAF4F-F5F9-43DA-BDBA-FF84C2A7F6D2}" type="pres">
      <dgm:prSet presAssocID="{4F615EA2-B9C2-42C7-BA62-5A1648549E24}" presName="sibTrans" presStyleCnt="0"/>
      <dgm:spPr/>
    </dgm:pt>
    <dgm:pt modelId="{4B27972E-F9B2-4A66-A77C-7CF18EEC6BB7}" type="pres">
      <dgm:prSet presAssocID="{8A304C3B-4B20-40A4-9278-57B448D197BC}" presName="node" presStyleLbl="node1" presStyleIdx="3" presStyleCnt="5">
        <dgm:presLayoutVars>
          <dgm:bulletEnabled val="1"/>
        </dgm:presLayoutVars>
      </dgm:prSet>
      <dgm:spPr/>
    </dgm:pt>
    <dgm:pt modelId="{EF3BFACE-B537-4A63-A986-449D883F601F}" type="pres">
      <dgm:prSet presAssocID="{B0587714-39A2-4CF6-8344-63060CAD9495}" presName="sibTrans" presStyleCnt="0"/>
      <dgm:spPr/>
    </dgm:pt>
    <dgm:pt modelId="{3284D9E6-83EF-4378-9DD8-F683C31F0160}" type="pres">
      <dgm:prSet presAssocID="{3FE1A3E8-77EC-4644-819E-DA5F91ED88EC}" presName="node" presStyleLbl="node1" presStyleIdx="4" presStyleCnt="5">
        <dgm:presLayoutVars>
          <dgm:bulletEnabled val="1"/>
        </dgm:presLayoutVars>
      </dgm:prSet>
      <dgm:spPr/>
    </dgm:pt>
  </dgm:ptLst>
  <dgm:cxnLst>
    <dgm:cxn modelId="{0A276501-0BF2-46DE-88AB-B5D2465B0475}" type="presOf" srcId="{79EDDA2A-BE89-4874-B667-12EECCCF9669}" destId="{2D0928BD-1EEE-4CD8-A78A-4F4111C85C4C}" srcOrd="0" destOrd="0" presId="urn:microsoft.com/office/officeart/2005/8/layout/default"/>
    <dgm:cxn modelId="{D741C101-BA20-4AC7-A060-8AB28DB635D3}" type="presOf" srcId="{7D40D1E9-25EC-4464-BB38-C63FE4109530}" destId="{AB4DA42C-EE5C-4E39-BFC6-ACC41053E2B4}" srcOrd="0" destOrd="0" presId="urn:microsoft.com/office/officeart/2005/8/layout/default"/>
    <dgm:cxn modelId="{12379D0A-ADC2-4015-A9CD-C0E91E0B7D26}" srcId="{BCC97A38-7030-4008-BAF4-4EBD63ED789B}" destId="{3FE1A3E8-77EC-4644-819E-DA5F91ED88EC}" srcOrd="4" destOrd="0" parTransId="{D8D06177-8E51-47E4-9B7F-C1A533654246}" sibTransId="{EB7E6167-2240-4E74-BCA7-DB5954C97063}"/>
    <dgm:cxn modelId="{5603EC1E-CEA3-44BA-A37D-CF62FB7C6A6E}" type="presOf" srcId="{3FE1A3E8-77EC-4644-819E-DA5F91ED88EC}" destId="{3284D9E6-83EF-4378-9DD8-F683C31F0160}" srcOrd="0" destOrd="0" presId="urn:microsoft.com/office/officeart/2005/8/layout/default"/>
    <dgm:cxn modelId="{72168833-DE3E-4245-80E7-DB5A6B533079}" type="presOf" srcId="{8A304C3B-4B20-40A4-9278-57B448D197BC}" destId="{4B27972E-F9B2-4A66-A77C-7CF18EEC6BB7}" srcOrd="0" destOrd="0" presId="urn:microsoft.com/office/officeart/2005/8/layout/default"/>
    <dgm:cxn modelId="{EA783167-17BF-4A9B-9BBF-EDA8F3467C93}" srcId="{BCC97A38-7030-4008-BAF4-4EBD63ED789B}" destId="{7D40D1E9-25EC-4464-BB38-C63FE4109530}" srcOrd="1" destOrd="0" parTransId="{ED81A460-164E-4D1D-B69A-1F5D11D938E3}" sibTransId="{82B08807-1979-4831-A351-88C93F89B0EC}"/>
    <dgm:cxn modelId="{4F448A80-22CF-48AD-A7E4-C90A3122B426}" srcId="{BCC97A38-7030-4008-BAF4-4EBD63ED789B}" destId="{3446D3DA-6CA2-4549-8F08-6FDE80D59F19}" srcOrd="0" destOrd="0" parTransId="{6A6B10EE-5B93-4CC2-821E-9DBE8629A15B}" sibTransId="{C87116FC-C16F-44D7-9185-D21C30A83A44}"/>
    <dgm:cxn modelId="{621BD0A8-FDEF-42EE-BFCA-0E2B7C23C8A8}" type="presOf" srcId="{BCC97A38-7030-4008-BAF4-4EBD63ED789B}" destId="{C12FB72D-E36D-4712-92F2-945E482CFEAC}" srcOrd="0" destOrd="0" presId="urn:microsoft.com/office/officeart/2005/8/layout/default"/>
    <dgm:cxn modelId="{5394CCBC-7ABA-4EB3-BC7F-1F15245E2DBB}" type="presOf" srcId="{3446D3DA-6CA2-4549-8F08-6FDE80D59F19}" destId="{F6015A30-E8CD-47DB-99B6-79F366507DC7}" srcOrd="0" destOrd="0" presId="urn:microsoft.com/office/officeart/2005/8/layout/default"/>
    <dgm:cxn modelId="{4FEF3EC5-A90F-4ECA-BED5-1B2E9E08C0FF}" srcId="{BCC97A38-7030-4008-BAF4-4EBD63ED789B}" destId="{79EDDA2A-BE89-4874-B667-12EECCCF9669}" srcOrd="2" destOrd="0" parTransId="{698EA825-9700-450B-88D4-F62329546672}" sibTransId="{4F615EA2-B9C2-42C7-BA62-5A1648549E24}"/>
    <dgm:cxn modelId="{8866D6FE-5FEE-47B1-B31D-999E72EB9129}" srcId="{BCC97A38-7030-4008-BAF4-4EBD63ED789B}" destId="{8A304C3B-4B20-40A4-9278-57B448D197BC}" srcOrd="3" destOrd="0" parTransId="{9F443F45-E6E7-4213-952F-C86B7BF0E4BF}" sibTransId="{B0587714-39A2-4CF6-8344-63060CAD9495}"/>
    <dgm:cxn modelId="{04452F31-357A-4BCB-B9EB-A264C0CB298B}" type="presParOf" srcId="{C12FB72D-E36D-4712-92F2-945E482CFEAC}" destId="{F6015A30-E8CD-47DB-99B6-79F366507DC7}" srcOrd="0" destOrd="0" presId="urn:microsoft.com/office/officeart/2005/8/layout/default"/>
    <dgm:cxn modelId="{4A2941E1-D087-4A5A-92F6-0ABF9B5391ED}" type="presParOf" srcId="{C12FB72D-E36D-4712-92F2-945E482CFEAC}" destId="{2830F935-571E-48D7-8201-BC513E00601E}" srcOrd="1" destOrd="0" presId="urn:microsoft.com/office/officeart/2005/8/layout/default"/>
    <dgm:cxn modelId="{709115A2-941D-4F60-A498-33019F065576}" type="presParOf" srcId="{C12FB72D-E36D-4712-92F2-945E482CFEAC}" destId="{AB4DA42C-EE5C-4E39-BFC6-ACC41053E2B4}" srcOrd="2" destOrd="0" presId="urn:microsoft.com/office/officeart/2005/8/layout/default"/>
    <dgm:cxn modelId="{6BBF1354-3E10-4458-8091-DE6C95E1EFA5}" type="presParOf" srcId="{C12FB72D-E36D-4712-92F2-945E482CFEAC}" destId="{460515A2-56D1-4B9F-A395-B0D5148CE642}" srcOrd="3" destOrd="0" presId="urn:microsoft.com/office/officeart/2005/8/layout/default"/>
    <dgm:cxn modelId="{6CDB5551-7DC1-413E-A723-21F1DD426BD3}" type="presParOf" srcId="{C12FB72D-E36D-4712-92F2-945E482CFEAC}" destId="{2D0928BD-1EEE-4CD8-A78A-4F4111C85C4C}" srcOrd="4" destOrd="0" presId="urn:microsoft.com/office/officeart/2005/8/layout/default"/>
    <dgm:cxn modelId="{D484D256-C066-4654-8912-913DA3CE398A}" type="presParOf" srcId="{C12FB72D-E36D-4712-92F2-945E482CFEAC}" destId="{87FAAF4F-F5F9-43DA-BDBA-FF84C2A7F6D2}" srcOrd="5" destOrd="0" presId="urn:microsoft.com/office/officeart/2005/8/layout/default"/>
    <dgm:cxn modelId="{E8A7E7F2-F7C6-4FAD-8428-EA4D1EBAF290}" type="presParOf" srcId="{C12FB72D-E36D-4712-92F2-945E482CFEAC}" destId="{4B27972E-F9B2-4A66-A77C-7CF18EEC6BB7}" srcOrd="6" destOrd="0" presId="urn:microsoft.com/office/officeart/2005/8/layout/default"/>
    <dgm:cxn modelId="{2E90F9B4-B4BE-4105-9E61-1676C4A7F170}" type="presParOf" srcId="{C12FB72D-E36D-4712-92F2-945E482CFEAC}" destId="{EF3BFACE-B537-4A63-A986-449D883F601F}" srcOrd="7" destOrd="0" presId="urn:microsoft.com/office/officeart/2005/8/layout/default"/>
    <dgm:cxn modelId="{D79A2649-73B6-4763-BD27-CC2564D6DB76}" type="presParOf" srcId="{C12FB72D-E36D-4712-92F2-945E482CFEAC}" destId="{3284D9E6-83EF-4378-9DD8-F683C31F0160}"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BDEA949-65C4-45BB-BD40-237AEEEC2FF2}" type="doc">
      <dgm:prSet loTypeId="urn:microsoft.com/office/officeart/2005/8/layout/process2" loCatId="process" qsTypeId="urn:microsoft.com/office/officeart/2005/8/quickstyle/simple5" qsCatId="simple" csTypeId="urn:microsoft.com/office/officeart/2005/8/colors/accent5_2" csCatId="accent5" phldr="1"/>
      <dgm:spPr/>
      <dgm:t>
        <a:bodyPr/>
        <a:lstStyle/>
        <a:p>
          <a:endParaRPr lang="en-US"/>
        </a:p>
      </dgm:t>
    </dgm:pt>
    <dgm:pt modelId="{822266B7-FFA9-4947-9450-D4085546DE20}">
      <dgm:prSet phldrT="[Text]" custT="1"/>
      <dgm:spPr>
        <a:solidFill>
          <a:schemeClr val="tx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s-ES_tradnl" sz="1600" b="1" noProof="0" dirty="0">
              <a:effectLst>
                <a:outerShdw blurRad="38100" dist="38100" dir="2700000" algn="tl">
                  <a:srgbClr val="000000">
                    <a:alpha val="43137"/>
                  </a:srgbClr>
                </a:outerShdw>
              </a:effectLst>
            </a:rPr>
            <a:t>MOC 1</a:t>
          </a:r>
          <a:br>
            <a:rPr lang="es-ES_tradnl" sz="1600" b="1" noProof="0" dirty="0">
              <a:effectLst>
                <a:outerShdw blurRad="38100" dist="38100" dir="2700000" algn="tl">
                  <a:srgbClr val="000000">
                    <a:alpha val="43137"/>
                  </a:srgbClr>
                </a:outerShdw>
              </a:effectLst>
            </a:rPr>
          </a:br>
          <a:r>
            <a:rPr lang="es-ES_tradnl" sz="1600" b="1" noProof="0" dirty="0">
              <a:effectLst>
                <a:outerShdw blurRad="38100" dist="38100" dir="2700000" algn="tl">
                  <a:srgbClr val="000000">
                    <a:alpha val="43137"/>
                  </a:srgbClr>
                </a:outerShdw>
              </a:effectLst>
            </a:rPr>
            <a:t>Descripción de la población SNP</a:t>
          </a:r>
        </a:p>
      </dgm:t>
    </dgm:pt>
    <dgm:pt modelId="{A8B38861-A469-4B09-A525-16C030E77E3A}" type="parTrans" cxnId="{8E73A4E3-3C05-4936-983F-17F01E5A15A6}">
      <dgm:prSet/>
      <dgm:spPr/>
      <dgm:t>
        <a:bodyPr/>
        <a:lstStyle/>
        <a:p>
          <a:endParaRPr lang="en-US">
            <a:effectLst>
              <a:outerShdw blurRad="38100" dist="38100" dir="2700000" algn="tl">
                <a:srgbClr val="000000">
                  <a:alpha val="43137"/>
                </a:srgbClr>
              </a:outerShdw>
            </a:effectLst>
          </a:endParaRPr>
        </a:p>
      </dgm:t>
    </dgm:pt>
    <dgm:pt modelId="{1BDA9D43-F3B7-4628-9B65-FE97286A2E4F}" type="sibTrans" cxnId="{8E73A4E3-3C05-4936-983F-17F01E5A15A6}">
      <dgm:prSet/>
      <dgm:spPr>
        <a:solidFill>
          <a:srgbClr val="00257A"/>
        </a:solidFill>
      </dgm:spPr>
      <dgm:t>
        <a:bodyPr/>
        <a:lstStyle/>
        <a:p>
          <a:endParaRPr lang="es-ES_tradnl" noProof="0" dirty="0">
            <a:effectLst>
              <a:outerShdw blurRad="38100" dist="38100" dir="2700000" algn="tl">
                <a:srgbClr val="000000">
                  <a:alpha val="43137"/>
                </a:srgbClr>
              </a:outerShdw>
            </a:effectLst>
          </a:endParaRPr>
        </a:p>
      </dgm:t>
    </dgm:pt>
    <dgm:pt modelId="{4E7DC344-E8E7-4FC7-97F3-B9903ECA2D00}">
      <dgm:prSet phldrT="[Text]" custT="1"/>
      <dgm:spPr>
        <a:solidFill>
          <a:schemeClr val="tx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s-ES_tradnl" sz="1600" b="1" noProof="0" dirty="0">
              <a:effectLst>
                <a:outerShdw blurRad="38100" dist="38100" dir="2700000" algn="tl">
                  <a:srgbClr val="000000">
                    <a:alpha val="43137"/>
                  </a:srgbClr>
                </a:outerShdw>
              </a:effectLst>
            </a:rPr>
            <a:t>MOC 2</a:t>
          </a:r>
          <a:br>
            <a:rPr lang="es-ES_tradnl" sz="1600" b="1" noProof="0" dirty="0">
              <a:effectLst>
                <a:outerShdw blurRad="38100" dist="38100" dir="2700000" algn="tl">
                  <a:srgbClr val="000000">
                    <a:alpha val="43137"/>
                  </a:srgbClr>
                </a:outerShdw>
              </a:effectLst>
            </a:rPr>
          </a:br>
          <a:r>
            <a:rPr lang="es-ES_tradnl" sz="1600" b="1" noProof="0" dirty="0">
              <a:effectLst>
                <a:outerShdw blurRad="38100" dist="38100" dir="2700000" algn="tl">
                  <a:srgbClr val="000000">
                    <a:alpha val="43137"/>
                  </a:srgbClr>
                </a:outerShdw>
              </a:effectLst>
            </a:rPr>
            <a:t>Coordinación de cuidado</a:t>
          </a:r>
        </a:p>
      </dgm:t>
    </dgm:pt>
    <dgm:pt modelId="{E79A53EC-A530-4831-A611-2367840EA96D}" type="parTrans" cxnId="{75617AD5-0AB8-432C-9347-575BA36E1289}">
      <dgm:prSet/>
      <dgm:spPr/>
      <dgm:t>
        <a:bodyPr/>
        <a:lstStyle/>
        <a:p>
          <a:endParaRPr lang="en-US">
            <a:effectLst>
              <a:outerShdw blurRad="38100" dist="38100" dir="2700000" algn="tl">
                <a:srgbClr val="000000">
                  <a:alpha val="43137"/>
                </a:srgbClr>
              </a:outerShdw>
            </a:effectLst>
          </a:endParaRPr>
        </a:p>
      </dgm:t>
    </dgm:pt>
    <dgm:pt modelId="{5C1FFC61-DD84-4F5E-BC83-A6D82DD489B3}" type="sibTrans" cxnId="{75617AD5-0AB8-432C-9347-575BA36E1289}">
      <dgm:prSet/>
      <dgm:spPr>
        <a:solidFill>
          <a:srgbClr val="00257A"/>
        </a:solidFill>
      </dgm:spPr>
      <dgm:t>
        <a:bodyPr/>
        <a:lstStyle/>
        <a:p>
          <a:endParaRPr lang="es-ES_tradnl" noProof="0" dirty="0">
            <a:effectLst>
              <a:outerShdw blurRad="38100" dist="38100" dir="2700000" algn="tl">
                <a:srgbClr val="000000">
                  <a:alpha val="43137"/>
                </a:srgbClr>
              </a:outerShdw>
            </a:effectLst>
          </a:endParaRPr>
        </a:p>
      </dgm:t>
    </dgm:pt>
    <dgm:pt modelId="{21BDB303-FA00-4527-95E1-66B98F3606FB}">
      <dgm:prSet phldrT="[Text]" custT="1"/>
      <dgm:spPr>
        <a:solidFill>
          <a:schemeClr val="tx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s-ES_tradnl" sz="1600" b="1" noProof="0" dirty="0">
              <a:effectLst>
                <a:outerShdw blurRad="38100" dist="38100" dir="2700000" algn="tl">
                  <a:srgbClr val="000000">
                    <a:alpha val="43137"/>
                  </a:srgbClr>
                </a:outerShdw>
              </a:effectLst>
            </a:rPr>
            <a:t>MOC 3</a:t>
          </a:r>
          <a:br>
            <a:rPr lang="es-ES_tradnl" sz="1600" b="1" noProof="0" dirty="0">
              <a:effectLst>
                <a:outerShdw blurRad="38100" dist="38100" dir="2700000" algn="tl">
                  <a:srgbClr val="000000">
                    <a:alpha val="43137"/>
                  </a:srgbClr>
                </a:outerShdw>
              </a:effectLst>
            </a:rPr>
          </a:br>
          <a:r>
            <a:rPr lang="es-ES_tradnl" sz="1600" b="1" noProof="0" dirty="0">
              <a:effectLst>
                <a:outerShdw blurRad="38100" dist="38100" dir="2700000" algn="tl">
                  <a:srgbClr val="000000">
                    <a:alpha val="43137"/>
                  </a:srgbClr>
                </a:outerShdw>
              </a:effectLst>
            </a:rPr>
            <a:t>Red de </a:t>
          </a:r>
          <a:r>
            <a:rPr lang="es-ES_tradnl" sz="1600" b="1" noProof="0" dirty="0">
              <a:effectLst>
                <a:outerShdw blurRad="38100" dist="38100" dir="2700000" algn="tl">
                  <a:srgbClr val="000000">
                    <a:alpha val="43137"/>
                  </a:srgbClr>
                </a:outerShdw>
              </a:effectLst>
              <a:latin typeface="Arial" panose="020B0604020202020204"/>
            </a:rPr>
            <a:t>proveedores</a:t>
          </a:r>
          <a:endParaRPr lang="es-ES_tradnl" sz="1600" b="1" noProof="0" dirty="0">
            <a:effectLst>
              <a:outerShdw blurRad="38100" dist="38100" dir="2700000" algn="tl">
                <a:srgbClr val="000000">
                  <a:alpha val="43137"/>
                </a:srgbClr>
              </a:outerShdw>
            </a:effectLst>
          </a:endParaRPr>
        </a:p>
      </dgm:t>
    </dgm:pt>
    <dgm:pt modelId="{5A667C40-166D-4DE8-BE53-FF9537B45DFB}" type="parTrans" cxnId="{D0A8D68C-DA24-4DB7-A0D9-16BE67204F9C}">
      <dgm:prSet/>
      <dgm:spPr/>
      <dgm:t>
        <a:bodyPr/>
        <a:lstStyle/>
        <a:p>
          <a:endParaRPr lang="en-US">
            <a:effectLst>
              <a:outerShdw blurRad="38100" dist="38100" dir="2700000" algn="tl">
                <a:srgbClr val="000000">
                  <a:alpha val="43137"/>
                </a:srgbClr>
              </a:outerShdw>
            </a:effectLst>
          </a:endParaRPr>
        </a:p>
      </dgm:t>
    </dgm:pt>
    <dgm:pt modelId="{0C5A4880-E863-419D-9217-CDD03ECCF555}" type="sibTrans" cxnId="{D0A8D68C-DA24-4DB7-A0D9-16BE67204F9C}">
      <dgm:prSet/>
      <dgm:spPr>
        <a:solidFill>
          <a:srgbClr val="00257A"/>
        </a:solidFill>
      </dgm:spPr>
      <dgm:t>
        <a:bodyPr/>
        <a:lstStyle/>
        <a:p>
          <a:endParaRPr lang="en-US">
            <a:effectLst>
              <a:outerShdw blurRad="38100" dist="38100" dir="2700000" algn="tl">
                <a:srgbClr val="000000">
                  <a:alpha val="43137"/>
                </a:srgbClr>
              </a:outerShdw>
            </a:effectLst>
          </a:endParaRPr>
        </a:p>
      </dgm:t>
    </dgm:pt>
    <dgm:pt modelId="{B1AC96F2-5F27-4CB4-9063-E9C80270ED15}" type="pres">
      <dgm:prSet presAssocID="{ABDEA949-65C4-45BB-BD40-237AEEEC2FF2}" presName="linearFlow" presStyleCnt="0">
        <dgm:presLayoutVars>
          <dgm:resizeHandles val="exact"/>
        </dgm:presLayoutVars>
      </dgm:prSet>
      <dgm:spPr/>
    </dgm:pt>
    <dgm:pt modelId="{55786AC7-183A-4F0E-89C6-2892F8DE5CCB}" type="pres">
      <dgm:prSet presAssocID="{822266B7-FFA9-4947-9450-D4085546DE20}" presName="node" presStyleLbl="node1" presStyleIdx="0" presStyleCnt="3" custScaleX="161430" custLinFactNeighborX="66187">
        <dgm:presLayoutVars>
          <dgm:bulletEnabled val="1"/>
        </dgm:presLayoutVars>
      </dgm:prSet>
      <dgm:spPr/>
    </dgm:pt>
    <dgm:pt modelId="{234B3679-DD48-4A30-AF85-0AAC076AE23F}" type="pres">
      <dgm:prSet presAssocID="{1BDA9D43-F3B7-4628-9B65-FE97286A2E4F}" presName="sibTrans" presStyleLbl="sibTrans2D1" presStyleIdx="0" presStyleCnt="2"/>
      <dgm:spPr/>
    </dgm:pt>
    <dgm:pt modelId="{063E0F1A-02ED-4B5C-B4AF-4FEC171E46A3}" type="pres">
      <dgm:prSet presAssocID="{1BDA9D43-F3B7-4628-9B65-FE97286A2E4F}" presName="connectorText" presStyleLbl="sibTrans2D1" presStyleIdx="0" presStyleCnt="2"/>
      <dgm:spPr/>
    </dgm:pt>
    <dgm:pt modelId="{A52190EC-30D4-42A9-A34B-FF2CD11728E9}" type="pres">
      <dgm:prSet presAssocID="{4E7DC344-E8E7-4FC7-97F3-B9903ECA2D00}" presName="node" presStyleLbl="node1" presStyleIdx="1" presStyleCnt="3" custScaleX="161430" custLinFactNeighborX="65809" custLinFactNeighborY="-4950">
        <dgm:presLayoutVars>
          <dgm:bulletEnabled val="1"/>
        </dgm:presLayoutVars>
      </dgm:prSet>
      <dgm:spPr/>
    </dgm:pt>
    <dgm:pt modelId="{87087B15-8E94-4D6F-B801-16321E54CB8E}" type="pres">
      <dgm:prSet presAssocID="{5C1FFC61-DD84-4F5E-BC83-A6D82DD489B3}" presName="sibTrans" presStyleLbl="sibTrans2D1" presStyleIdx="1" presStyleCnt="2"/>
      <dgm:spPr/>
    </dgm:pt>
    <dgm:pt modelId="{384C0385-867D-4210-9A58-97EB29A75487}" type="pres">
      <dgm:prSet presAssocID="{5C1FFC61-DD84-4F5E-BC83-A6D82DD489B3}" presName="connectorText" presStyleLbl="sibTrans2D1" presStyleIdx="1" presStyleCnt="2"/>
      <dgm:spPr/>
    </dgm:pt>
    <dgm:pt modelId="{371142EA-CD5E-4931-85A9-3F590EFF7B8D}" type="pres">
      <dgm:prSet presAssocID="{21BDB303-FA00-4527-95E1-66B98F3606FB}" presName="node" presStyleLbl="node1" presStyleIdx="2" presStyleCnt="3" custScaleX="161430" custLinFactNeighborX="65627" custLinFactNeighborY="-10893">
        <dgm:presLayoutVars>
          <dgm:bulletEnabled val="1"/>
        </dgm:presLayoutVars>
      </dgm:prSet>
      <dgm:spPr/>
    </dgm:pt>
  </dgm:ptLst>
  <dgm:cxnLst>
    <dgm:cxn modelId="{F7590509-E882-40E3-9932-E32157EE43EC}" type="presOf" srcId="{ABDEA949-65C4-45BB-BD40-237AEEEC2FF2}" destId="{B1AC96F2-5F27-4CB4-9063-E9C80270ED15}" srcOrd="0" destOrd="0" presId="urn:microsoft.com/office/officeart/2005/8/layout/process2"/>
    <dgm:cxn modelId="{68F5913D-721D-4F6E-80CF-0A01428511F4}" type="presOf" srcId="{1BDA9D43-F3B7-4628-9B65-FE97286A2E4F}" destId="{234B3679-DD48-4A30-AF85-0AAC076AE23F}" srcOrd="0" destOrd="0" presId="urn:microsoft.com/office/officeart/2005/8/layout/process2"/>
    <dgm:cxn modelId="{3999DD5E-BCDD-4AD1-A5EC-26CDE36C264E}" type="presOf" srcId="{822266B7-FFA9-4947-9450-D4085546DE20}" destId="{55786AC7-183A-4F0E-89C6-2892F8DE5CCB}" srcOrd="0" destOrd="0" presId="urn:microsoft.com/office/officeart/2005/8/layout/process2"/>
    <dgm:cxn modelId="{52A53D61-AA61-42A3-B1F6-0DB96D9E9D9C}" type="presOf" srcId="{21BDB303-FA00-4527-95E1-66B98F3606FB}" destId="{371142EA-CD5E-4931-85A9-3F590EFF7B8D}" srcOrd="0" destOrd="0" presId="urn:microsoft.com/office/officeart/2005/8/layout/process2"/>
    <dgm:cxn modelId="{10968873-38DD-4534-8150-8C85485E64E1}" type="presOf" srcId="{4E7DC344-E8E7-4FC7-97F3-B9903ECA2D00}" destId="{A52190EC-30D4-42A9-A34B-FF2CD11728E9}" srcOrd="0" destOrd="0" presId="urn:microsoft.com/office/officeart/2005/8/layout/process2"/>
    <dgm:cxn modelId="{D0A8D68C-DA24-4DB7-A0D9-16BE67204F9C}" srcId="{ABDEA949-65C4-45BB-BD40-237AEEEC2FF2}" destId="{21BDB303-FA00-4527-95E1-66B98F3606FB}" srcOrd="2" destOrd="0" parTransId="{5A667C40-166D-4DE8-BE53-FF9537B45DFB}" sibTransId="{0C5A4880-E863-419D-9217-CDD03ECCF555}"/>
    <dgm:cxn modelId="{091823BD-B295-4DB1-B383-DD1D000181F7}" type="presOf" srcId="{5C1FFC61-DD84-4F5E-BC83-A6D82DD489B3}" destId="{87087B15-8E94-4D6F-B801-16321E54CB8E}" srcOrd="0" destOrd="0" presId="urn:microsoft.com/office/officeart/2005/8/layout/process2"/>
    <dgm:cxn modelId="{CBECEFBE-CF58-44EF-8128-8DAFF49A87CB}" type="presOf" srcId="{1BDA9D43-F3B7-4628-9B65-FE97286A2E4F}" destId="{063E0F1A-02ED-4B5C-B4AF-4FEC171E46A3}" srcOrd="1" destOrd="0" presId="urn:microsoft.com/office/officeart/2005/8/layout/process2"/>
    <dgm:cxn modelId="{75617AD5-0AB8-432C-9347-575BA36E1289}" srcId="{ABDEA949-65C4-45BB-BD40-237AEEEC2FF2}" destId="{4E7DC344-E8E7-4FC7-97F3-B9903ECA2D00}" srcOrd="1" destOrd="0" parTransId="{E79A53EC-A530-4831-A611-2367840EA96D}" sibTransId="{5C1FFC61-DD84-4F5E-BC83-A6D82DD489B3}"/>
    <dgm:cxn modelId="{8E73A4E3-3C05-4936-983F-17F01E5A15A6}" srcId="{ABDEA949-65C4-45BB-BD40-237AEEEC2FF2}" destId="{822266B7-FFA9-4947-9450-D4085546DE20}" srcOrd="0" destOrd="0" parTransId="{A8B38861-A469-4B09-A525-16C030E77E3A}" sibTransId="{1BDA9D43-F3B7-4628-9B65-FE97286A2E4F}"/>
    <dgm:cxn modelId="{D35B73F8-F14A-4017-B8C2-A5C02F9FADCE}" type="presOf" srcId="{5C1FFC61-DD84-4F5E-BC83-A6D82DD489B3}" destId="{384C0385-867D-4210-9A58-97EB29A75487}" srcOrd="1" destOrd="0" presId="urn:microsoft.com/office/officeart/2005/8/layout/process2"/>
    <dgm:cxn modelId="{C850C244-BA7E-4F71-B094-B98D6B5CAF76}" type="presParOf" srcId="{B1AC96F2-5F27-4CB4-9063-E9C80270ED15}" destId="{55786AC7-183A-4F0E-89C6-2892F8DE5CCB}" srcOrd="0" destOrd="0" presId="urn:microsoft.com/office/officeart/2005/8/layout/process2"/>
    <dgm:cxn modelId="{55394125-4F08-4BD7-9106-844638DD7284}" type="presParOf" srcId="{B1AC96F2-5F27-4CB4-9063-E9C80270ED15}" destId="{234B3679-DD48-4A30-AF85-0AAC076AE23F}" srcOrd="1" destOrd="0" presId="urn:microsoft.com/office/officeart/2005/8/layout/process2"/>
    <dgm:cxn modelId="{F947C2A3-E9A5-411B-8FE4-803E1E92CBC3}" type="presParOf" srcId="{234B3679-DD48-4A30-AF85-0AAC076AE23F}" destId="{063E0F1A-02ED-4B5C-B4AF-4FEC171E46A3}" srcOrd="0" destOrd="0" presId="urn:microsoft.com/office/officeart/2005/8/layout/process2"/>
    <dgm:cxn modelId="{5BCF05D8-0873-474F-8FFC-15371134808A}" type="presParOf" srcId="{B1AC96F2-5F27-4CB4-9063-E9C80270ED15}" destId="{A52190EC-30D4-42A9-A34B-FF2CD11728E9}" srcOrd="2" destOrd="0" presId="urn:microsoft.com/office/officeart/2005/8/layout/process2"/>
    <dgm:cxn modelId="{BBB97F0E-B475-4060-9A42-82F48A655D2A}" type="presParOf" srcId="{B1AC96F2-5F27-4CB4-9063-E9C80270ED15}" destId="{87087B15-8E94-4D6F-B801-16321E54CB8E}" srcOrd="3" destOrd="0" presId="urn:microsoft.com/office/officeart/2005/8/layout/process2"/>
    <dgm:cxn modelId="{6E786591-2FDD-4B6D-AA4B-03636D5ED11E}" type="presParOf" srcId="{87087B15-8E94-4D6F-B801-16321E54CB8E}" destId="{384C0385-867D-4210-9A58-97EB29A75487}" srcOrd="0" destOrd="0" presId="urn:microsoft.com/office/officeart/2005/8/layout/process2"/>
    <dgm:cxn modelId="{CF1DBE07-B862-4AA4-A627-6A255A6062C5}" type="presParOf" srcId="{B1AC96F2-5F27-4CB4-9063-E9C80270ED15}" destId="{371142EA-CD5E-4931-85A9-3F590EFF7B8D}"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CCFD93-9BBC-4301-969E-6458F12BD7AF}" type="doc">
      <dgm:prSet loTypeId="urn:microsoft.com/office/officeart/2008/layout/PictureStrips" loCatId="picture" qsTypeId="urn:microsoft.com/office/officeart/2005/8/quickstyle/simple5" qsCatId="simple" csTypeId="urn:microsoft.com/office/officeart/2005/8/colors/accent1_2" csCatId="accent1" phldr="1"/>
      <dgm:spPr/>
      <dgm:t>
        <a:bodyPr/>
        <a:lstStyle/>
        <a:p>
          <a:endParaRPr lang="es-ES_tradnl"/>
        </a:p>
      </dgm:t>
    </dgm:pt>
    <dgm:pt modelId="{4389C6F6-F68B-4028-911D-C7210361F94F}">
      <dgm:prSet phldrT="[Text]" custT="1"/>
      <dgm:spPr/>
      <dgm:t>
        <a:bodyPr/>
        <a:lstStyle/>
        <a:p>
          <a:r>
            <a:rPr lang="es-ES_tradnl" sz="1400" b="1" noProof="0" dirty="0">
              <a:solidFill>
                <a:srgbClr val="00257A"/>
              </a:solidFill>
              <a:effectLst/>
            </a:rPr>
            <a:t>HRA (Evaluación de Riesgos para la Salud</a:t>
          </a:r>
          <a:r>
            <a:rPr lang="es-ES_tradnl" sz="1400" b="0" noProof="0" dirty="0">
              <a:solidFill>
                <a:srgbClr val="00257A"/>
              </a:solidFill>
              <a:effectLst/>
            </a:rPr>
            <a:t>): Evaluación realizada por médicos o Manejadores de Cuidado para identificar las necesidades y los factores de riesgo de los afiliados.</a:t>
          </a:r>
        </a:p>
      </dgm:t>
    </dgm:pt>
    <dgm:pt modelId="{01571D93-4512-40C5-8206-B23CA45E9945}" type="parTrans" cxnId="{A45BAC20-66F4-4BB3-991D-7235627A8F2B}">
      <dgm:prSet/>
      <dgm:spPr/>
      <dgm:t>
        <a:bodyPr/>
        <a:lstStyle/>
        <a:p>
          <a:endParaRPr lang="es-ES_tradnl" sz="2000" b="0">
            <a:solidFill>
              <a:srgbClr val="00257A"/>
            </a:solidFill>
            <a:effectLst/>
          </a:endParaRPr>
        </a:p>
      </dgm:t>
    </dgm:pt>
    <dgm:pt modelId="{A9677B45-2E29-4B0B-8FFB-024C236DC8EB}" type="sibTrans" cxnId="{A45BAC20-66F4-4BB3-991D-7235627A8F2B}">
      <dgm:prSet/>
      <dgm:spPr/>
      <dgm:t>
        <a:bodyPr/>
        <a:lstStyle/>
        <a:p>
          <a:endParaRPr lang="es-ES_tradnl" sz="2000" b="0">
            <a:solidFill>
              <a:srgbClr val="00257A"/>
            </a:solidFill>
            <a:effectLst/>
          </a:endParaRPr>
        </a:p>
      </dgm:t>
    </dgm:pt>
    <dgm:pt modelId="{E247DCDB-24A6-4984-9246-B9D5AB2912A3}">
      <dgm:prSet phldrT="[Text]" custT="1"/>
      <dgm:spPr/>
      <dgm:t>
        <a:bodyPr/>
        <a:lstStyle/>
        <a:p>
          <a:r>
            <a:rPr lang="es-ES_tradnl" sz="1400" b="1" noProof="0" dirty="0">
              <a:solidFill>
                <a:srgbClr val="00257A"/>
              </a:solidFill>
              <a:effectLst/>
            </a:rPr>
            <a:t>ICT (Equipo Interdisciplinario): </a:t>
          </a:r>
          <a:r>
            <a:rPr lang="es-ES_tradnl" sz="1400" b="0" noProof="0" dirty="0">
              <a:solidFill>
                <a:srgbClr val="00257A"/>
              </a:solidFill>
              <a:effectLst/>
            </a:rPr>
            <a:t>Equipo de atención interdisciplinario responsable del desarrollo del plan de cuidado, coordinación de mismo y la ejecución del plan.</a:t>
          </a:r>
        </a:p>
      </dgm:t>
    </dgm:pt>
    <dgm:pt modelId="{F6559617-81F2-4802-98E1-DA6EFF40D8EA}" type="parTrans" cxnId="{423575FF-CB56-4D2E-B58A-4B2730B9EDAB}">
      <dgm:prSet/>
      <dgm:spPr/>
      <dgm:t>
        <a:bodyPr/>
        <a:lstStyle/>
        <a:p>
          <a:endParaRPr lang="es-ES_tradnl" sz="2000" b="0">
            <a:solidFill>
              <a:srgbClr val="00257A"/>
            </a:solidFill>
            <a:effectLst/>
          </a:endParaRPr>
        </a:p>
      </dgm:t>
    </dgm:pt>
    <dgm:pt modelId="{2144002E-030A-4D37-B9F5-E900E377BA7E}" type="sibTrans" cxnId="{423575FF-CB56-4D2E-B58A-4B2730B9EDAB}">
      <dgm:prSet/>
      <dgm:spPr/>
      <dgm:t>
        <a:bodyPr/>
        <a:lstStyle/>
        <a:p>
          <a:endParaRPr lang="es-ES_tradnl" sz="2000" b="0">
            <a:solidFill>
              <a:srgbClr val="00257A"/>
            </a:solidFill>
            <a:effectLst/>
          </a:endParaRPr>
        </a:p>
      </dgm:t>
    </dgm:pt>
    <dgm:pt modelId="{13AB0C1F-7D59-48D0-B8B8-00D68A5ECECE}">
      <dgm:prSet phldrT="[Text]" custT="1"/>
      <dgm:spPr/>
      <dgm:t>
        <a:bodyPr/>
        <a:lstStyle/>
        <a:p>
          <a:r>
            <a:rPr lang="es-ES_tradnl" sz="1400" b="1" noProof="0" dirty="0">
              <a:solidFill>
                <a:srgbClr val="00257A"/>
              </a:solidFill>
              <a:effectLst/>
            </a:rPr>
            <a:t>ICP (Plan de Cuidado Individualizado): </a:t>
          </a:r>
          <a:r>
            <a:rPr lang="es-ES_tradnl" sz="1400" b="0" noProof="0" dirty="0">
              <a:solidFill>
                <a:srgbClr val="00257A"/>
              </a:solidFill>
              <a:effectLst/>
            </a:rPr>
            <a:t>Plan de cuidado individualizado creado para el afiliado.</a:t>
          </a:r>
        </a:p>
      </dgm:t>
    </dgm:pt>
    <dgm:pt modelId="{0D4850EE-F071-4DEC-925E-CABFA2AF1F33}" type="parTrans" cxnId="{C33068A5-E5B6-4BC7-8FBD-83EFE7E6316A}">
      <dgm:prSet/>
      <dgm:spPr/>
      <dgm:t>
        <a:bodyPr/>
        <a:lstStyle/>
        <a:p>
          <a:endParaRPr lang="es-ES_tradnl" sz="2000" b="0">
            <a:solidFill>
              <a:srgbClr val="00257A"/>
            </a:solidFill>
            <a:effectLst/>
          </a:endParaRPr>
        </a:p>
      </dgm:t>
    </dgm:pt>
    <dgm:pt modelId="{C0DCFBAD-4A5F-4DDE-928F-489CC33D94DA}" type="sibTrans" cxnId="{C33068A5-E5B6-4BC7-8FBD-83EFE7E6316A}">
      <dgm:prSet/>
      <dgm:spPr/>
      <dgm:t>
        <a:bodyPr/>
        <a:lstStyle/>
        <a:p>
          <a:endParaRPr lang="es-ES_tradnl" sz="2000" b="0">
            <a:solidFill>
              <a:srgbClr val="00257A"/>
            </a:solidFill>
            <a:effectLst/>
          </a:endParaRPr>
        </a:p>
      </dgm:t>
    </dgm:pt>
    <dgm:pt modelId="{97BD6BD4-A202-435C-8F0D-538658D65D68}">
      <dgm:prSet custT="1"/>
      <dgm:spPr/>
      <dgm:t>
        <a:bodyPr/>
        <a:lstStyle/>
        <a:p>
          <a:r>
            <a:rPr lang="es-ES_tradnl" sz="1400" b="1" noProof="0" dirty="0">
              <a:solidFill>
                <a:srgbClr val="00257A"/>
              </a:solidFill>
              <a:effectLst/>
            </a:rPr>
            <a:t>PCP (Médico Primario): </a:t>
          </a:r>
          <a:r>
            <a:rPr lang="es-ES_tradnl" sz="1400" b="0" noProof="0" dirty="0">
              <a:solidFill>
                <a:srgbClr val="00257A"/>
              </a:solidFill>
              <a:effectLst/>
            </a:rPr>
            <a:t>Médico </a:t>
          </a:r>
          <a:r>
            <a:rPr lang="es-ES_tradnl" sz="1400" b="0" noProof="0" dirty="0">
              <a:solidFill>
                <a:srgbClr val="00257A"/>
              </a:solidFill>
              <a:effectLst/>
              <a:latin typeface="Arial" panose="020B0604020202020204"/>
            </a:rPr>
            <a:t>que es principalmente</a:t>
          </a:r>
          <a:r>
            <a:rPr lang="es-ES_tradnl" sz="1400" b="0" noProof="0" dirty="0">
              <a:solidFill>
                <a:srgbClr val="00257A"/>
              </a:solidFill>
              <a:effectLst/>
            </a:rPr>
            <a:t> responsable del cuidado del afiliado bajo el modelo de cuidado coordinado.</a:t>
          </a:r>
        </a:p>
      </dgm:t>
    </dgm:pt>
    <dgm:pt modelId="{904C9EF8-CB24-42E4-9DA3-543416972455}" type="parTrans" cxnId="{D9FD6273-7EB2-4C5C-B9E6-8452DB8801F2}">
      <dgm:prSet/>
      <dgm:spPr/>
      <dgm:t>
        <a:bodyPr/>
        <a:lstStyle/>
        <a:p>
          <a:endParaRPr lang="es-ES_tradnl" sz="2000" b="0">
            <a:solidFill>
              <a:srgbClr val="00257A"/>
            </a:solidFill>
            <a:effectLst/>
          </a:endParaRPr>
        </a:p>
      </dgm:t>
    </dgm:pt>
    <dgm:pt modelId="{8C97C9D2-BF22-4122-8394-A0ACE937051A}" type="sibTrans" cxnId="{D9FD6273-7EB2-4C5C-B9E6-8452DB8801F2}">
      <dgm:prSet/>
      <dgm:spPr/>
      <dgm:t>
        <a:bodyPr/>
        <a:lstStyle/>
        <a:p>
          <a:endParaRPr lang="es-ES_tradnl" sz="2000" b="0">
            <a:solidFill>
              <a:srgbClr val="00257A"/>
            </a:solidFill>
            <a:effectLst/>
          </a:endParaRPr>
        </a:p>
      </dgm:t>
    </dgm:pt>
    <dgm:pt modelId="{33D5111E-0BD9-4D2F-B27B-63BFB33BA169}" type="pres">
      <dgm:prSet presAssocID="{7ACCFD93-9BBC-4301-969E-6458F12BD7AF}" presName="Name0" presStyleCnt="0">
        <dgm:presLayoutVars>
          <dgm:dir/>
          <dgm:resizeHandles val="exact"/>
        </dgm:presLayoutVars>
      </dgm:prSet>
      <dgm:spPr/>
    </dgm:pt>
    <dgm:pt modelId="{EF631FAA-24B3-4AF1-A30F-40E82AF09242}" type="pres">
      <dgm:prSet presAssocID="{4389C6F6-F68B-4028-911D-C7210361F94F}" presName="composite" presStyleCnt="0"/>
      <dgm:spPr/>
    </dgm:pt>
    <dgm:pt modelId="{12E195AD-594D-40DB-9591-E4C9BC45D939}" type="pres">
      <dgm:prSet presAssocID="{4389C6F6-F68B-4028-911D-C7210361F94F}" presName="rect1" presStyleLbl="trAlignAcc1" presStyleIdx="0" presStyleCnt="4" custScaleX="83053" custScaleY="106296">
        <dgm:presLayoutVars>
          <dgm:bulletEnabled val="1"/>
        </dgm:presLayoutVars>
      </dgm:prSet>
      <dgm:spPr/>
    </dgm:pt>
    <dgm:pt modelId="{6A930F56-EEDE-4093-BC0C-D6F165DE93F4}" type="pres">
      <dgm:prSet presAssocID="{4389C6F6-F68B-4028-911D-C7210361F94F}" presName="rect2" presStyleLbl="fgImgPlace1" presStyleIdx="0" presStyleCnt="4" custLinFactNeighborX="40909" custLinFactNeighborY="1062"/>
      <dgm:spPr>
        <a:blipFill rotWithShape="1">
          <a:blip xmlns:r="http://schemas.openxmlformats.org/officeDocument/2006/relationships" r:embed="rId1"/>
          <a:srcRect/>
          <a:stretch>
            <a:fillRect/>
          </a:stretch>
        </a:blipFill>
      </dgm:spPr>
    </dgm:pt>
    <dgm:pt modelId="{FA21E143-A861-4F55-B328-750971857DF4}" type="pres">
      <dgm:prSet presAssocID="{A9677B45-2E29-4B0B-8FFB-024C236DC8EB}" presName="sibTrans" presStyleCnt="0"/>
      <dgm:spPr/>
    </dgm:pt>
    <dgm:pt modelId="{0EE61D96-F1E8-4CD6-AA33-74743DF07E68}" type="pres">
      <dgm:prSet presAssocID="{E247DCDB-24A6-4984-9246-B9D5AB2912A3}" presName="composite" presStyleCnt="0"/>
      <dgm:spPr/>
    </dgm:pt>
    <dgm:pt modelId="{1E5231F8-D11B-4A21-A859-D09D994660FB}" type="pres">
      <dgm:prSet presAssocID="{E247DCDB-24A6-4984-9246-B9D5AB2912A3}" presName="rect1" presStyleLbl="trAlignAcc1" presStyleIdx="1" presStyleCnt="4">
        <dgm:presLayoutVars>
          <dgm:bulletEnabled val="1"/>
        </dgm:presLayoutVars>
      </dgm:prSet>
      <dgm:spPr/>
    </dgm:pt>
    <dgm:pt modelId="{6DB7581F-A5E7-47DD-8EC2-ED57FFCE1A06}" type="pres">
      <dgm:prSet presAssocID="{E247DCDB-24A6-4984-9246-B9D5AB2912A3}" presName="rect2" presStyleLbl="fgImgPlace1" presStyleIdx="1" presStyleCnt="4"/>
      <dgm:spPr>
        <a:blipFill rotWithShape="1">
          <a:blip xmlns:r="http://schemas.openxmlformats.org/officeDocument/2006/relationships" r:embed="rId2"/>
          <a:srcRect/>
          <a:stretch>
            <a:fillRect/>
          </a:stretch>
        </a:blipFill>
      </dgm:spPr>
    </dgm:pt>
    <dgm:pt modelId="{E26844C5-9D36-40DA-ACD8-3DF2F7B36E00}" type="pres">
      <dgm:prSet presAssocID="{2144002E-030A-4D37-B9F5-E900E377BA7E}" presName="sibTrans" presStyleCnt="0"/>
      <dgm:spPr/>
    </dgm:pt>
    <dgm:pt modelId="{9ED819A0-0BD3-4D93-85BA-0781E54DBD3B}" type="pres">
      <dgm:prSet presAssocID="{13AB0C1F-7D59-48D0-B8B8-00D68A5ECECE}" presName="composite" presStyleCnt="0"/>
      <dgm:spPr/>
    </dgm:pt>
    <dgm:pt modelId="{FC65E917-3DE5-44F5-B538-0EDAF6AB9F1C}" type="pres">
      <dgm:prSet presAssocID="{13AB0C1F-7D59-48D0-B8B8-00D68A5ECECE}" presName="rect1" presStyleLbl="trAlignAcc1" presStyleIdx="2" presStyleCnt="4" custScaleX="80902">
        <dgm:presLayoutVars>
          <dgm:bulletEnabled val="1"/>
        </dgm:presLayoutVars>
      </dgm:prSet>
      <dgm:spPr/>
    </dgm:pt>
    <dgm:pt modelId="{2568022E-6FDE-459C-9E2E-D15DAD1EAB30}" type="pres">
      <dgm:prSet presAssocID="{13AB0C1F-7D59-48D0-B8B8-00D68A5ECECE}" presName="rect2" presStyleLbl="fgImgPlace1" presStyleIdx="2" presStyleCnt="4" custLinFactNeighborX="44900" custLinFactNeighborY="-1190"/>
      <dgm:spPr>
        <a:blipFill rotWithShape="1">
          <a:blip xmlns:r="http://schemas.openxmlformats.org/officeDocument/2006/relationships" r:embed="rId3"/>
          <a:srcRect/>
          <a:stretch>
            <a:fillRect/>
          </a:stretch>
        </a:blipFill>
      </dgm:spPr>
    </dgm:pt>
    <dgm:pt modelId="{5B77BA74-6F20-4BDE-9061-317405F3328F}" type="pres">
      <dgm:prSet presAssocID="{C0DCFBAD-4A5F-4DDE-928F-489CC33D94DA}" presName="sibTrans" presStyleCnt="0"/>
      <dgm:spPr/>
    </dgm:pt>
    <dgm:pt modelId="{8AEDCC51-2629-4ADA-8A36-E951B2A48BB6}" type="pres">
      <dgm:prSet presAssocID="{97BD6BD4-A202-435C-8F0D-538658D65D68}" presName="composite" presStyleCnt="0"/>
      <dgm:spPr/>
    </dgm:pt>
    <dgm:pt modelId="{7AE974F2-7517-4027-9355-74FD29A238BD}" type="pres">
      <dgm:prSet presAssocID="{97BD6BD4-A202-435C-8F0D-538658D65D68}" presName="rect1" presStyleLbl="trAlignAcc1" presStyleIdx="3" presStyleCnt="4">
        <dgm:presLayoutVars>
          <dgm:bulletEnabled val="1"/>
        </dgm:presLayoutVars>
      </dgm:prSet>
      <dgm:spPr/>
    </dgm:pt>
    <dgm:pt modelId="{83BF0F07-FB2C-4864-9AA3-A0300151FA13}" type="pres">
      <dgm:prSet presAssocID="{97BD6BD4-A202-435C-8F0D-538658D65D68}" presName="rect2" presStyleLbl="fgImgPlace1" presStyleIdx="3" presStyleCnt="4"/>
      <dgm:spPr>
        <a:blipFill rotWithShape="1">
          <a:blip xmlns:r="http://schemas.openxmlformats.org/officeDocument/2006/relationships" r:embed="rId4"/>
          <a:srcRect/>
          <a:stretch>
            <a:fillRect/>
          </a:stretch>
        </a:blipFill>
      </dgm:spPr>
    </dgm:pt>
  </dgm:ptLst>
  <dgm:cxnLst>
    <dgm:cxn modelId="{F04D2605-8E0E-45B8-8D44-FADDD5853580}" type="presOf" srcId="{13AB0C1F-7D59-48D0-B8B8-00D68A5ECECE}" destId="{FC65E917-3DE5-44F5-B538-0EDAF6AB9F1C}" srcOrd="0" destOrd="0" presId="urn:microsoft.com/office/officeart/2008/layout/PictureStrips"/>
    <dgm:cxn modelId="{6BEC621E-10E2-4BC5-A784-C39BB57F3180}" type="presOf" srcId="{4389C6F6-F68B-4028-911D-C7210361F94F}" destId="{12E195AD-594D-40DB-9591-E4C9BC45D939}" srcOrd="0" destOrd="0" presId="urn:microsoft.com/office/officeart/2008/layout/PictureStrips"/>
    <dgm:cxn modelId="{A45BAC20-66F4-4BB3-991D-7235627A8F2B}" srcId="{7ACCFD93-9BBC-4301-969E-6458F12BD7AF}" destId="{4389C6F6-F68B-4028-911D-C7210361F94F}" srcOrd="0" destOrd="0" parTransId="{01571D93-4512-40C5-8206-B23CA45E9945}" sibTransId="{A9677B45-2E29-4B0B-8FFB-024C236DC8EB}"/>
    <dgm:cxn modelId="{43E0CB39-1BBD-42B1-95B0-BE40731B0C1A}" type="presOf" srcId="{97BD6BD4-A202-435C-8F0D-538658D65D68}" destId="{7AE974F2-7517-4027-9355-74FD29A238BD}" srcOrd="0" destOrd="0" presId="urn:microsoft.com/office/officeart/2008/layout/PictureStrips"/>
    <dgm:cxn modelId="{D9FD6273-7EB2-4C5C-B9E6-8452DB8801F2}" srcId="{7ACCFD93-9BBC-4301-969E-6458F12BD7AF}" destId="{97BD6BD4-A202-435C-8F0D-538658D65D68}" srcOrd="3" destOrd="0" parTransId="{904C9EF8-CB24-42E4-9DA3-543416972455}" sibTransId="{8C97C9D2-BF22-4122-8394-A0ACE937051A}"/>
    <dgm:cxn modelId="{C33068A5-E5B6-4BC7-8FBD-83EFE7E6316A}" srcId="{7ACCFD93-9BBC-4301-969E-6458F12BD7AF}" destId="{13AB0C1F-7D59-48D0-B8B8-00D68A5ECECE}" srcOrd="2" destOrd="0" parTransId="{0D4850EE-F071-4DEC-925E-CABFA2AF1F33}" sibTransId="{C0DCFBAD-4A5F-4DDE-928F-489CC33D94DA}"/>
    <dgm:cxn modelId="{ABA6ECB2-3407-4781-B6A2-0FBF01135D8D}" type="presOf" srcId="{E247DCDB-24A6-4984-9246-B9D5AB2912A3}" destId="{1E5231F8-D11B-4A21-A859-D09D994660FB}" srcOrd="0" destOrd="0" presId="urn:microsoft.com/office/officeart/2008/layout/PictureStrips"/>
    <dgm:cxn modelId="{27133ECB-6BB6-4D3C-876A-78F1E549F457}" type="presOf" srcId="{7ACCFD93-9BBC-4301-969E-6458F12BD7AF}" destId="{33D5111E-0BD9-4D2F-B27B-63BFB33BA169}" srcOrd="0" destOrd="0" presId="urn:microsoft.com/office/officeart/2008/layout/PictureStrips"/>
    <dgm:cxn modelId="{423575FF-CB56-4D2E-B58A-4B2730B9EDAB}" srcId="{7ACCFD93-9BBC-4301-969E-6458F12BD7AF}" destId="{E247DCDB-24A6-4984-9246-B9D5AB2912A3}" srcOrd="1" destOrd="0" parTransId="{F6559617-81F2-4802-98E1-DA6EFF40D8EA}" sibTransId="{2144002E-030A-4D37-B9F5-E900E377BA7E}"/>
    <dgm:cxn modelId="{F35247DF-81A0-479F-B546-677B7DD75E12}" type="presParOf" srcId="{33D5111E-0BD9-4D2F-B27B-63BFB33BA169}" destId="{EF631FAA-24B3-4AF1-A30F-40E82AF09242}" srcOrd="0" destOrd="0" presId="urn:microsoft.com/office/officeart/2008/layout/PictureStrips"/>
    <dgm:cxn modelId="{533E9BE2-9F83-4C24-BDCF-1B1B56F5ED3F}" type="presParOf" srcId="{EF631FAA-24B3-4AF1-A30F-40E82AF09242}" destId="{12E195AD-594D-40DB-9591-E4C9BC45D939}" srcOrd="0" destOrd="0" presId="urn:microsoft.com/office/officeart/2008/layout/PictureStrips"/>
    <dgm:cxn modelId="{CCD54C3E-E2E6-4397-A739-3F096EE0334B}" type="presParOf" srcId="{EF631FAA-24B3-4AF1-A30F-40E82AF09242}" destId="{6A930F56-EEDE-4093-BC0C-D6F165DE93F4}" srcOrd="1" destOrd="0" presId="urn:microsoft.com/office/officeart/2008/layout/PictureStrips"/>
    <dgm:cxn modelId="{018D57BF-ADA1-44FD-9D18-8823B8174F3F}" type="presParOf" srcId="{33D5111E-0BD9-4D2F-B27B-63BFB33BA169}" destId="{FA21E143-A861-4F55-B328-750971857DF4}" srcOrd="1" destOrd="0" presId="urn:microsoft.com/office/officeart/2008/layout/PictureStrips"/>
    <dgm:cxn modelId="{760B8934-D80F-4DF5-A63B-ADA3C7211C12}" type="presParOf" srcId="{33D5111E-0BD9-4D2F-B27B-63BFB33BA169}" destId="{0EE61D96-F1E8-4CD6-AA33-74743DF07E68}" srcOrd="2" destOrd="0" presId="urn:microsoft.com/office/officeart/2008/layout/PictureStrips"/>
    <dgm:cxn modelId="{7119A662-B0D5-44C3-A887-C9BF37DC1741}" type="presParOf" srcId="{0EE61D96-F1E8-4CD6-AA33-74743DF07E68}" destId="{1E5231F8-D11B-4A21-A859-D09D994660FB}" srcOrd="0" destOrd="0" presId="urn:microsoft.com/office/officeart/2008/layout/PictureStrips"/>
    <dgm:cxn modelId="{DEC4C623-9631-4957-B5FF-950C3A232444}" type="presParOf" srcId="{0EE61D96-F1E8-4CD6-AA33-74743DF07E68}" destId="{6DB7581F-A5E7-47DD-8EC2-ED57FFCE1A06}" srcOrd="1" destOrd="0" presId="urn:microsoft.com/office/officeart/2008/layout/PictureStrips"/>
    <dgm:cxn modelId="{DE772CF2-7DE7-47D4-A2B1-15BC29048727}" type="presParOf" srcId="{33D5111E-0BD9-4D2F-B27B-63BFB33BA169}" destId="{E26844C5-9D36-40DA-ACD8-3DF2F7B36E00}" srcOrd="3" destOrd="0" presId="urn:microsoft.com/office/officeart/2008/layout/PictureStrips"/>
    <dgm:cxn modelId="{C1C080BA-FBE4-461A-9647-7199B761FDD0}" type="presParOf" srcId="{33D5111E-0BD9-4D2F-B27B-63BFB33BA169}" destId="{9ED819A0-0BD3-4D93-85BA-0781E54DBD3B}" srcOrd="4" destOrd="0" presId="urn:microsoft.com/office/officeart/2008/layout/PictureStrips"/>
    <dgm:cxn modelId="{EB524F09-F76B-4CBF-A6E3-FCCC08967474}" type="presParOf" srcId="{9ED819A0-0BD3-4D93-85BA-0781E54DBD3B}" destId="{FC65E917-3DE5-44F5-B538-0EDAF6AB9F1C}" srcOrd="0" destOrd="0" presId="urn:microsoft.com/office/officeart/2008/layout/PictureStrips"/>
    <dgm:cxn modelId="{C3030CA3-4648-4473-8416-268EE5ED656B}" type="presParOf" srcId="{9ED819A0-0BD3-4D93-85BA-0781E54DBD3B}" destId="{2568022E-6FDE-459C-9E2E-D15DAD1EAB30}" srcOrd="1" destOrd="0" presId="urn:microsoft.com/office/officeart/2008/layout/PictureStrips"/>
    <dgm:cxn modelId="{46AC5574-DFE3-47C2-98D9-4D8293CC3B22}" type="presParOf" srcId="{33D5111E-0BD9-4D2F-B27B-63BFB33BA169}" destId="{5B77BA74-6F20-4BDE-9061-317405F3328F}" srcOrd="5" destOrd="0" presId="urn:microsoft.com/office/officeart/2008/layout/PictureStrips"/>
    <dgm:cxn modelId="{D599E115-9305-4874-9FD7-ABD296DC5557}" type="presParOf" srcId="{33D5111E-0BD9-4D2F-B27B-63BFB33BA169}" destId="{8AEDCC51-2629-4ADA-8A36-E951B2A48BB6}" srcOrd="6" destOrd="0" presId="urn:microsoft.com/office/officeart/2008/layout/PictureStrips"/>
    <dgm:cxn modelId="{E462A3F0-77CA-4048-8613-4342137DC3EA}" type="presParOf" srcId="{8AEDCC51-2629-4ADA-8A36-E951B2A48BB6}" destId="{7AE974F2-7517-4027-9355-74FD29A238BD}" srcOrd="0" destOrd="0" presId="urn:microsoft.com/office/officeart/2008/layout/PictureStrips"/>
    <dgm:cxn modelId="{F53CA7C7-1F05-4269-BC3F-C87BEAC2458B}" type="presParOf" srcId="{8AEDCC51-2629-4ADA-8A36-E951B2A48BB6}" destId="{83BF0F07-FB2C-4864-9AA3-A0300151FA13}"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0684ED-4323-40D1-8755-246D07DAF801}" type="doc">
      <dgm:prSet loTypeId="urn:microsoft.com/office/officeart/2005/8/layout/radial2" loCatId="relationship" qsTypeId="urn:microsoft.com/office/officeart/2005/8/quickstyle/simple5" qsCatId="simple" csTypeId="urn:microsoft.com/office/officeart/2005/8/colors/accent2_1" csCatId="accent2" phldr="1"/>
      <dgm:spPr>
        <a:scene3d>
          <a:camera prst="orthographicFront">
            <a:rot lat="0" lon="0" rev="0"/>
          </a:camera>
          <a:lightRig rig="glow" dir="t">
            <a:rot lat="0" lon="0" rev="4800000"/>
          </a:lightRig>
        </a:scene3d>
      </dgm:spPr>
      <dgm:t>
        <a:bodyPr/>
        <a:lstStyle/>
        <a:p>
          <a:endParaRPr lang="en-US"/>
        </a:p>
      </dgm:t>
    </dgm:pt>
    <dgm:pt modelId="{F5298151-F25D-4D0D-B15D-AAC2A548EC93}">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s-ES_tradnl" b="1" noProof="0" dirty="0"/>
            <a:t>Diabetes (DM)</a:t>
          </a:r>
        </a:p>
      </dgm:t>
    </dgm:pt>
    <dgm:pt modelId="{75016C7F-0A75-4100-B90A-9166F954DB82}" type="parTrans" cxnId="{467D4D6E-A491-4C3D-ACE9-A8F4359BDC17}">
      <dgm:prSe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endParaRPr lang="en-US"/>
        </a:p>
      </dgm:t>
    </dgm:pt>
    <dgm:pt modelId="{3306064D-0B0B-4D29-998F-8A2EC038EF47}" type="sibTrans" cxnId="{467D4D6E-A491-4C3D-ACE9-A8F4359BDC17}">
      <dgm:prSet/>
      <dgm:spPr/>
      <dgm:t>
        <a:bodyPr/>
        <a:lstStyle/>
        <a:p>
          <a:endParaRPr lang="en-US"/>
        </a:p>
      </dgm:t>
    </dgm:pt>
    <dgm:pt modelId="{B90C795C-8B9B-4798-876A-375CBE15BAD6}">
      <dgm:prSet phldrT="[Tex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s-ES_tradnl" sz="1300" b="1" noProof="0" dirty="0"/>
            <a:t>Condiciones Cardiovasculares</a:t>
          </a:r>
        </a:p>
      </dgm:t>
    </dgm:pt>
    <dgm:pt modelId="{1C5A04EC-90F5-4C2A-8191-ED3F63F19BEC}" type="parTrans" cxnId="{0AF60852-1BBE-423C-97FC-6280AB1ADD72}">
      <dgm:prSe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endParaRPr lang="en-US"/>
        </a:p>
      </dgm:t>
    </dgm:pt>
    <dgm:pt modelId="{E7325085-2AC0-46CA-8768-6EC273B85346}" type="sibTrans" cxnId="{0AF60852-1BBE-423C-97FC-6280AB1ADD72}">
      <dgm:prSet/>
      <dgm:spPr/>
      <dgm:t>
        <a:bodyPr/>
        <a:lstStyle/>
        <a:p>
          <a:endParaRPr lang="en-US"/>
        </a:p>
      </dgm:t>
    </dgm:pt>
    <dgm:pt modelId="{E2D69D12-776F-4C33-B3DB-8801B564FEEF}">
      <dgm:prSet phldrT="[Tex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rtl="0">
            <a:lnSpc>
              <a:spcPct val="100000"/>
            </a:lnSpc>
          </a:pPr>
          <a:r>
            <a:rPr lang="es-ES_tradnl" sz="1200" b="1" noProof="0"/>
            <a:t>Fallo Cardíaco (CHF)</a:t>
          </a:r>
          <a:endParaRPr lang="es-ES_tradnl" sz="1200" b="1" noProof="0" dirty="0"/>
        </a:p>
      </dgm:t>
    </dgm:pt>
    <dgm:pt modelId="{733D5ED7-39C4-45FD-B5A9-EEE8801C2567}" type="parTrans" cxnId="{7FB14155-DF7B-4D41-A787-2C1DD77819EE}">
      <dgm:prSe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endParaRPr lang="en-US"/>
        </a:p>
      </dgm:t>
    </dgm:pt>
    <dgm:pt modelId="{9C32AC24-1D10-4580-97B1-C924B255D22B}" type="sibTrans" cxnId="{7FB14155-DF7B-4D41-A787-2C1DD77819EE}">
      <dgm:prSet/>
      <dgm:spPr/>
      <dgm:t>
        <a:bodyPr/>
        <a:lstStyle/>
        <a:p>
          <a:endParaRPr lang="en-US"/>
        </a:p>
      </dgm:t>
    </dgm:pt>
    <dgm:pt modelId="{AF917811-B981-4B62-8DE6-8147751B6E9C}" type="pres">
      <dgm:prSet presAssocID="{910684ED-4323-40D1-8755-246D07DAF801}" presName="composite" presStyleCnt="0">
        <dgm:presLayoutVars>
          <dgm:chMax val="5"/>
          <dgm:dir val="rev"/>
          <dgm:animLvl val="ctr"/>
          <dgm:resizeHandles val="exact"/>
        </dgm:presLayoutVars>
      </dgm:prSet>
      <dgm:spPr/>
    </dgm:pt>
    <dgm:pt modelId="{810DBB79-53B9-43D8-8545-527042CC6680}" type="pres">
      <dgm:prSet presAssocID="{910684ED-4323-40D1-8755-246D07DAF801}" presName="cycle"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1D2BEB7E-0875-404B-9A37-CAB00ACBC16D}" type="pres">
      <dgm:prSet presAssocID="{910684ED-4323-40D1-8755-246D07DAF801}" presName="centerShape"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8904F032-D599-4401-966D-759280D6D3F8}" type="pres">
      <dgm:prSet presAssocID="{910684ED-4323-40D1-8755-246D07DAF801}" presName="connSite" presStyleLbl="node1" presStyleIdx="0" presStyleCnt="4"/>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F90BFB56-25DA-497D-9286-26BBAEEF7664}" type="pres">
      <dgm:prSet presAssocID="{910684ED-4323-40D1-8755-246D07DAF801}" presName="visible" presStyleLbl="node1" presStyleIdx="0" presStyleCnt="4" custScaleX="134730" custScaleY="136457" custLinFactX="-100000" custLinFactNeighborX="-108590" custLinFactNeighborY="-3594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51D9B976-5A17-45B4-A14D-DC16D0A3D702}" type="pres">
      <dgm:prSet presAssocID="{75016C7F-0A75-4100-B90A-9166F954DB82}" presName="Name25" presStyleLbl="parChTrans1D1" presStyleIdx="0" presStyleCnt="3"/>
      <dgm:spPr/>
    </dgm:pt>
    <dgm:pt modelId="{E722352A-7E51-454D-A8B3-DC8BE9AD5686}" type="pres">
      <dgm:prSet presAssocID="{F5298151-F25D-4D0D-B15D-AAC2A548EC93}" presName="node"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85139862-A902-45EB-8E1C-D0915E963EEC}" type="pres">
      <dgm:prSet presAssocID="{F5298151-F25D-4D0D-B15D-AAC2A548EC93}" presName="parentNode" presStyleLbl="node1" presStyleIdx="1" presStyleCnt="4" custScaleX="175646" custScaleY="126075" custLinFactY="39838" custLinFactNeighborX="59829" custLinFactNeighborY="100000">
        <dgm:presLayoutVars>
          <dgm:chMax val="1"/>
          <dgm:bulletEnabled val="1"/>
        </dgm:presLayoutVars>
      </dgm:prSet>
      <dgm:spPr/>
    </dgm:pt>
    <dgm:pt modelId="{C89D8C42-EFC1-4E1C-837B-47E0CE026893}" type="pres">
      <dgm:prSet presAssocID="{F5298151-F25D-4D0D-B15D-AAC2A548EC93}" presName="childNode" presStyleLbl="revTx" presStyleIdx="0" presStyleCnt="0">
        <dgm:presLayoutVars>
          <dgm:bulletEnabled val="1"/>
        </dgm:presLayoutVars>
      </dgm:prSe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E04ABA5D-F77F-429B-8C76-BFE7832546F3}" type="pres">
      <dgm:prSet presAssocID="{733D5ED7-39C4-45FD-B5A9-EEE8801C2567}" presName="Name25" presStyleLbl="parChTrans1D1" presStyleIdx="1" presStyleCnt="3"/>
      <dgm:spPr/>
    </dgm:pt>
    <dgm:pt modelId="{DB54514A-4673-479D-8CFC-7EF867B614DD}" type="pres">
      <dgm:prSet presAssocID="{E2D69D12-776F-4C33-B3DB-8801B564FEEF}" presName="node"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794BA0C7-10D3-4025-8B68-C09819C35734}" type="pres">
      <dgm:prSet presAssocID="{E2D69D12-776F-4C33-B3DB-8801B564FEEF}" presName="parentNode" presStyleLbl="node1" presStyleIdx="2" presStyleCnt="4" custScaleX="224479" custScaleY="110700" custLinFactNeighborX="-77125" custLinFactNeighborY="97078">
        <dgm:presLayoutVars>
          <dgm:chMax val="1"/>
          <dgm:bulletEnabled val="1"/>
        </dgm:presLayoutVars>
      </dgm:prSet>
      <dgm:spPr/>
    </dgm:pt>
    <dgm:pt modelId="{BBB5915D-2EB6-46EA-9D22-B8B3D3087A69}" type="pres">
      <dgm:prSet presAssocID="{E2D69D12-776F-4C33-B3DB-8801B564FEEF}" presName="childNode" presStyleLbl="revTx" presStyleIdx="0" presStyleCnt="0">
        <dgm:presLayoutVars>
          <dgm:bulletEnabled val="1"/>
        </dgm:presLayoutVars>
      </dgm:prSe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6AB443D0-22BD-41E6-8179-2E48B79D1C43}" type="pres">
      <dgm:prSet presAssocID="{1C5A04EC-90F5-4C2A-8191-ED3F63F19BEC}" presName="Name25" presStyleLbl="parChTrans1D1" presStyleIdx="2" presStyleCnt="3"/>
      <dgm:spPr/>
    </dgm:pt>
    <dgm:pt modelId="{0110C8C3-A49E-420B-9518-B5CE3ADA06F0}" type="pres">
      <dgm:prSet presAssocID="{B90C795C-8B9B-4798-876A-375CBE15BAD6}" presName="node"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C9E26204-BB13-42BE-9595-29C7AEDEF222}" type="pres">
      <dgm:prSet presAssocID="{B90C795C-8B9B-4798-876A-375CBE15BAD6}" presName="parentNode" presStyleLbl="node1" presStyleIdx="3" presStyleCnt="4" custScaleX="340762" custScaleY="124817" custLinFactY="-100000" custLinFactNeighborX="76974" custLinFactNeighborY="-170924">
        <dgm:presLayoutVars>
          <dgm:chMax val="1"/>
          <dgm:bulletEnabled val="1"/>
        </dgm:presLayoutVars>
      </dgm:prSet>
      <dgm:spPr/>
    </dgm:pt>
    <dgm:pt modelId="{019D84CE-B8B8-4A0F-BF99-AA924548DF23}" type="pres">
      <dgm:prSet presAssocID="{B90C795C-8B9B-4798-876A-375CBE15BAD6}" presName="childNode" presStyleLbl="revTx" presStyleIdx="0" presStyleCnt="0">
        <dgm:presLayoutVars>
          <dgm:bulletEnabled val="1"/>
        </dgm:presLayoutVars>
      </dgm:prSe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Lst>
  <dgm:cxnLst>
    <dgm:cxn modelId="{8CAA8639-FE23-4AEB-AE39-ABE9390EE391}" type="presOf" srcId="{B90C795C-8B9B-4798-876A-375CBE15BAD6}" destId="{C9E26204-BB13-42BE-9595-29C7AEDEF222}" srcOrd="0" destOrd="0" presId="urn:microsoft.com/office/officeart/2005/8/layout/radial2"/>
    <dgm:cxn modelId="{0AF60852-1BBE-423C-97FC-6280AB1ADD72}" srcId="{910684ED-4323-40D1-8755-246D07DAF801}" destId="{B90C795C-8B9B-4798-876A-375CBE15BAD6}" srcOrd="2" destOrd="0" parTransId="{1C5A04EC-90F5-4C2A-8191-ED3F63F19BEC}" sibTransId="{E7325085-2AC0-46CA-8768-6EC273B85346}"/>
    <dgm:cxn modelId="{7FB14155-DF7B-4D41-A787-2C1DD77819EE}" srcId="{910684ED-4323-40D1-8755-246D07DAF801}" destId="{E2D69D12-776F-4C33-B3DB-8801B564FEEF}" srcOrd="1" destOrd="0" parTransId="{733D5ED7-39C4-45FD-B5A9-EEE8801C2567}" sibTransId="{9C32AC24-1D10-4580-97B1-C924B255D22B}"/>
    <dgm:cxn modelId="{BD66495D-821D-428F-B939-D8BDC4264680}" type="presOf" srcId="{E2D69D12-776F-4C33-B3DB-8801B564FEEF}" destId="{794BA0C7-10D3-4025-8B68-C09819C35734}" srcOrd="0" destOrd="0" presId="urn:microsoft.com/office/officeart/2005/8/layout/radial2"/>
    <dgm:cxn modelId="{467D4D6E-A491-4C3D-ACE9-A8F4359BDC17}" srcId="{910684ED-4323-40D1-8755-246D07DAF801}" destId="{F5298151-F25D-4D0D-B15D-AAC2A548EC93}" srcOrd="0" destOrd="0" parTransId="{75016C7F-0A75-4100-B90A-9166F954DB82}" sibTransId="{3306064D-0B0B-4D29-998F-8A2EC038EF47}"/>
    <dgm:cxn modelId="{8B3F6D75-D8BC-4D38-B7F1-2AA0DB8B6122}" type="presOf" srcId="{75016C7F-0A75-4100-B90A-9166F954DB82}" destId="{51D9B976-5A17-45B4-A14D-DC16D0A3D702}" srcOrd="0" destOrd="0" presId="urn:microsoft.com/office/officeart/2005/8/layout/radial2"/>
    <dgm:cxn modelId="{AF937990-76CE-4BAF-82CD-72FF22919597}" type="presOf" srcId="{733D5ED7-39C4-45FD-B5A9-EEE8801C2567}" destId="{E04ABA5D-F77F-429B-8C76-BFE7832546F3}" srcOrd="0" destOrd="0" presId="urn:microsoft.com/office/officeart/2005/8/layout/radial2"/>
    <dgm:cxn modelId="{2927A894-1DBC-475F-BA57-AA0F12FE33D4}" type="presOf" srcId="{1C5A04EC-90F5-4C2A-8191-ED3F63F19BEC}" destId="{6AB443D0-22BD-41E6-8179-2E48B79D1C43}" srcOrd="0" destOrd="0" presId="urn:microsoft.com/office/officeart/2005/8/layout/radial2"/>
    <dgm:cxn modelId="{7765A1A5-CEE8-4DA9-B3E9-F6F9DCC65226}" type="presOf" srcId="{910684ED-4323-40D1-8755-246D07DAF801}" destId="{AF917811-B981-4B62-8DE6-8147751B6E9C}" srcOrd="0" destOrd="0" presId="urn:microsoft.com/office/officeart/2005/8/layout/radial2"/>
    <dgm:cxn modelId="{9C1D18D6-57C4-452C-8264-6F82005AC977}" type="presOf" srcId="{F5298151-F25D-4D0D-B15D-AAC2A548EC93}" destId="{85139862-A902-45EB-8E1C-D0915E963EEC}" srcOrd="0" destOrd="0" presId="urn:microsoft.com/office/officeart/2005/8/layout/radial2"/>
    <dgm:cxn modelId="{0E6E070E-B9B2-489C-8A83-03C785415A7E}" type="presParOf" srcId="{AF917811-B981-4B62-8DE6-8147751B6E9C}" destId="{810DBB79-53B9-43D8-8545-527042CC6680}" srcOrd="0" destOrd="0" presId="urn:microsoft.com/office/officeart/2005/8/layout/radial2"/>
    <dgm:cxn modelId="{480C3294-BB9E-41D6-993A-899E50A8C069}" type="presParOf" srcId="{810DBB79-53B9-43D8-8545-527042CC6680}" destId="{1D2BEB7E-0875-404B-9A37-CAB00ACBC16D}" srcOrd="0" destOrd="0" presId="urn:microsoft.com/office/officeart/2005/8/layout/radial2"/>
    <dgm:cxn modelId="{6D7919CB-068B-4DC5-9338-DFD4B2CBA7B1}" type="presParOf" srcId="{1D2BEB7E-0875-404B-9A37-CAB00ACBC16D}" destId="{8904F032-D599-4401-966D-759280D6D3F8}" srcOrd="0" destOrd="0" presId="urn:microsoft.com/office/officeart/2005/8/layout/radial2"/>
    <dgm:cxn modelId="{D666FAF8-C03B-4749-9828-841960813F03}" type="presParOf" srcId="{1D2BEB7E-0875-404B-9A37-CAB00ACBC16D}" destId="{F90BFB56-25DA-497D-9286-26BBAEEF7664}" srcOrd="1" destOrd="0" presId="urn:microsoft.com/office/officeart/2005/8/layout/radial2"/>
    <dgm:cxn modelId="{2E57C656-2C34-4148-83FC-AC5490C672B3}" type="presParOf" srcId="{810DBB79-53B9-43D8-8545-527042CC6680}" destId="{51D9B976-5A17-45B4-A14D-DC16D0A3D702}" srcOrd="1" destOrd="0" presId="urn:microsoft.com/office/officeart/2005/8/layout/radial2"/>
    <dgm:cxn modelId="{BE747D78-2611-4C01-9808-883F68A6311A}" type="presParOf" srcId="{810DBB79-53B9-43D8-8545-527042CC6680}" destId="{E722352A-7E51-454D-A8B3-DC8BE9AD5686}" srcOrd="2" destOrd="0" presId="urn:microsoft.com/office/officeart/2005/8/layout/radial2"/>
    <dgm:cxn modelId="{372B36E9-ACCD-4BA4-A1E5-729966964A39}" type="presParOf" srcId="{E722352A-7E51-454D-A8B3-DC8BE9AD5686}" destId="{85139862-A902-45EB-8E1C-D0915E963EEC}" srcOrd="0" destOrd="0" presId="urn:microsoft.com/office/officeart/2005/8/layout/radial2"/>
    <dgm:cxn modelId="{0E9EC700-44E9-4EA7-BD6F-6E5C1C5BECBA}" type="presParOf" srcId="{E722352A-7E51-454D-A8B3-DC8BE9AD5686}" destId="{C89D8C42-EFC1-4E1C-837B-47E0CE026893}" srcOrd="1" destOrd="0" presId="urn:microsoft.com/office/officeart/2005/8/layout/radial2"/>
    <dgm:cxn modelId="{E35DB6C5-558C-462F-ADF2-F8C18ACB7A04}" type="presParOf" srcId="{810DBB79-53B9-43D8-8545-527042CC6680}" destId="{E04ABA5D-F77F-429B-8C76-BFE7832546F3}" srcOrd="3" destOrd="0" presId="urn:microsoft.com/office/officeart/2005/8/layout/radial2"/>
    <dgm:cxn modelId="{1FD78CE7-1EF9-481B-85F7-2879E96CEAA9}" type="presParOf" srcId="{810DBB79-53B9-43D8-8545-527042CC6680}" destId="{DB54514A-4673-479D-8CFC-7EF867B614DD}" srcOrd="4" destOrd="0" presId="urn:microsoft.com/office/officeart/2005/8/layout/radial2"/>
    <dgm:cxn modelId="{4FDF1C56-2F46-4B8C-B14C-FBE5B0BC0E35}" type="presParOf" srcId="{DB54514A-4673-479D-8CFC-7EF867B614DD}" destId="{794BA0C7-10D3-4025-8B68-C09819C35734}" srcOrd="0" destOrd="0" presId="urn:microsoft.com/office/officeart/2005/8/layout/radial2"/>
    <dgm:cxn modelId="{84C0E14B-5A51-4B5E-9096-51F725CBF609}" type="presParOf" srcId="{DB54514A-4673-479D-8CFC-7EF867B614DD}" destId="{BBB5915D-2EB6-46EA-9D22-B8B3D3087A69}" srcOrd="1" destOrd="0" presId="urn:microsoft.com/office/officeart/2005/8/layout/radial2"/>
    <dgm:cxn modelId="{77A08C88-1497-4E96-B046-9F7706B14FEF}" type="presParOf" srcId="{810DBB79-53B9-43D8-8545-527042CC6680}" destId="{6AB443D0-22BD-41E6-8179-2E48B79D1C43}" srcOrd="5" destOrd="0" presId="urn:microsoft.com/office/officeart/2005/8/layout/radial2"/>
    <dgm:cxn modelId="{D36DBAC0-6AA0-4B08-9054-C9BA63C41DFE}" type="presParOf" srcId="{810DBB79-53B9-43D8-8545-527042CC6680}" destId="{0110C8C3-A49E-420B-9518-B5CE3ADA06F0}" srcOrd="6" destOrd="0" presId="urn:microsoft.com/office/officeart/2005/8/layout/radial2"/>
    <dgm:cxn modelId="{E1CAB27D-EC29-4983-A369-50DDFE2055C9}" type="presParOf" srcId="{0110C8C3-A49E-420B-9518-B5CE3ADA06F0}" destId="{C9E26204-BB13-42BE-9595-29C7AEDEF222}" srcOrd="0" destOrd="0" presId="urn:microsoft.com/office/officeart/2005/8/layout/radial2"/>
    <dgm:cxn modelId="{C5CC424A-E549-4EF5-9F89-B62FC157F5EC}" type="presParOf" srcId="{0110C8C3-A49E-420B-9518-B5CE3ADA06F0}" destId="{019D84CE-B8B8-4A0F-BF99-AA924548DF23}" srcOrd="1" destOrd="0" presId="urn:microsoft.com/office/officeart/2005/8/layout/radial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FDA2AC9-F598-4D6F-A986-46B2FF6B9FDC}" type="doc">
      <dgm:prSet loTypeId="urn:microsoft.com/office/officeart/2005/8/layout/equation1" loCatId="process" qsTypeId="urn:microsoft.com/office/officeart/2005/8/quickstyle/simple5" qsCatId="simple" csTypeId="urn:microsoft.com/office/officeart/2005/8/colors/accent5_2" csCatId="accent5" phldr="1"/>
      <dgm:spPr/>
    </dgm:pt>
    <dgm:pt modelId="{B96877F8-55B6-4E58-83F6-81FF443F6DB7}">
      <dgm:prSet phldrT="[Text]"/>
      <dgm:spPr/>
      <dgm:t>
        <a:bodyPr/>
        <a:lstStyle/>
        <a:p>
          <a:r>
            <a:rPr lang="en-US" b="1" noProof="0" dirty="0">
              <a:solidFill>
                <a:srgbClr val="00257A"/>
              </a:solidFill>
              <a:effectLst>
                <a:outerShdw blurRad="38100" dist="38100" dir="2700000" algn="tl">
                  <a:srgbClr val="000000">
                    <a:alpha val="43137"/>
                  </a:srgbClr>
                </a:outerShdw>
              </a:effectLst>
            </a:rPr>
            <a:t>Medicare Parts          A and B</a:t>
          </a:r>
        </a:p>
      </dgm:t>
    </dgm:pt>
    <dgm:pt modelId="{22B137D1-3ABC-4094-8B77-478E92DB4AB1}" type="parTrans" cxnId="{168F4465-4612-43A2-96BB-2F291466766E}">
      <dgm:prSet/>
      <dgm:spPr/>
      <dgm:t>
        <a:bodyPr/>
        <a:lstStyle/>
        <a:p>
          <a:endParaRPr lang="en-US" b="1"/>
        </a:p>
      </dgm:t>
    </dgm:pt>
    <dgm:pt modelId="{97DA9FC0-2FA7-4B97-9E1F-FD870885E36D}" type="sibTrans" cxnId="{168F4465-4612-43A2-96BB-2F291466766E}">
      <dgm:prSet/>
      <dgm:spPr/>
      <dgm:t>
        <a:bodyPr/>
        <a:lstStyle/>
        <a:p>
          <a:endParaRPr lang="es-ES_tradnl" b="1" noProof="0" dirty="0"/>
        </a:p>
      </dgm:t>
    </dgm:pt>
    <dgm:pt modelId="{B4E21567-3BDC-4D7B-A240-F48D1C643882}">
      <dgm:prSet phldrT="[Text]"/>
      <dgm:spPr/>
      <dgm:t>
        <a:bodyPr/>
        <a:lstStyle/>
        <a:p>
          <a:r>
            <a:rPr lang="en-US" b="1" noProof="0" dirty="0">
              <a:solidFill>
                <a:srgbClr val="00257A"/>
              </a:solidFill>
              <a:effectLst>
                <a:outerShdw blurRad="38100" dist="38100" dir="2700000" algn="tl">
                  <a:srgbClr val="000000">
                    <a:alpha val="43137"/>
                  </a:srgbClr>
                </a:outerShdw>
              </a:effectLst>
            </a:rPr>
            <a:t>Medicaid</a:t>
          </a:r>
        </a:p>
      </dgm:t>
    </dgm:pt>
    <dgm:pt modelId="{DA193234-556F-450A-A1A0-8BE0756351F8}" type="parTrans" cxnId="{549D498A-CA84-45A5-863F-14BCBEBFD8FC}">
      <dgm:prSet/>
      <dgm:spPr/>
      <dgm:t>
        <a:bodyPr/>
        <a:lstStyle/>
        <a:p>
          <a:endParaRPr lang="en-US" b="1"/>
        </a:p>
      </dgm:t>
    </dgm:pt>
    <dgm:pt modelId="{3AACB94C-4694-4E6E-BB04-FC0E4AA067D1}" type="sibTrans" cxnId="{549D498A-CA84-45A5-863F-14BCBEBFD8FC}">
      <dgm:prSet/>
      <dgm:spPr/>
      <dgm:t>
        <a:bodyPr/>
        <a:lstStyle/>
        <a:p>
          <a:endParaRPr lang="es-ES_tradnl" b="1" noProof="0" dirty="0"/>
        </a:p>
      </dgm:t>
    </dgm:pt>
    <dgm:pt modelId="{AF39BC4E-2D00-43E4-B065-81600BD1449E}">
      <dgm:prSet phldrT="[Text]"/>
      <dgm:spPr/>
      <dgm:t>
        <a:bodyPr/>
        <a:lstStyle/>
        <a:p>
          <a:r>
            <a:rPr lang="en-US" b="1" noProof="0" dirty="0">
              <a:solidFill>
                <a:srgbClr val="00257A"/>
              </a:solidFill>
              <a:effectLst>
                <a:outerShdw blurRad="38100" dist="38100" dir="2700000" algn="tl">
                  <a:srgbClr val="000000">
                    <a:alpha val="43137"/>
                  </a:srgbClr>
                </a:outerShdw>
              </a:effectLst>
            </a:rPr>
            <a:t>D-SNP (</a:t>
          </a:r>
          <a:r>
            <a:rPr lang="en-US" b="1" noProof="0" dirty="0" err="1">
              <a:solidFill>
                <a:srgbClr val="00257A"/>
              </a:solidFill>
              <a:effectLst>
                <a:outerShdw blurRad="38100" dist="38100" dir="2700000" algn="tl">
                  <a:srgbClr val="000000">
                    <a:alpha val="43137"/>
                  </a:srgbClr>
                </a:outerShdw>
              </a:effectLst>
            </a:rPr>
            <a:t>Platino</a:t>
          </a:r>
          <a:r>
            <a:rPr lang="en-US" b="1" noProof="0" dirty="0">
              <a:solidFill>
                <a:srgbClr val="00257A"/>
              </a:solidFill>
            </a:rPr>
            <a:t>)</a:t>
          </a:r>
        </a:p>
      </dgm:t>
    </dgm:pt>
    <dgm:pt modelId="{CF3517B7-B175-4415-A0B5-15DAEDCFE363}" type="parTrans" cxnId="{4656164C-913D-42DE-B80B-2D7D9FFD5D8B}">
      <dgm:prSet/>
      <dgm:spPr/>
      <dgm:t>
        <a:bodyPr/>
        <a:lstStyle/>
        <a:p>
          <a:endParaRPr lang="en-US" b="1"/>
        </a:p>
      </dgm:t>
    </dgm:pt>
    <dgm:pt modelId="{260F5DBA-7B41-4A3D-AE26-DFC48AE0ADCF}" type="sibTrans" cxnId="{4656164C-913D-42DE-B80B-2D7D9FFD5D8B}">
      <dgm:prSet/>
      <dgm:spPr/>
      <dgm:t>
        <a:bodyPr/>
        <a:lstStyle/>
        <a:p>
          <a:endParaRPr lang="en-US" b="1"/>
        </a:p>
      </dgm:t>
    </dgm:pt>
    <dgm:pt modelId="{8CD0CDF8-B82C-4BBC-8717-287566DE217D}" type="pres">
      <dgm:prSet presAssocID="{DFDA2AC9-F598-4D6F-A986-46B2FF6B9FDC}" presName="linearFlow" presStyleCnt="0">
        <dgm:presLayoutVars>
          <dgm:dir/>
          <dgm:resizeHandles val="exact"/>
        </dgm:presLayoutVars>
      </dgm:prSet>
      <dgm:spPr/>
    </dgm:pt>
    <dgm:pt modelId="{4F49ABB9-7B75-4F76-8E40-F8D8248B8203}" type="pres">
      <dgm:prSet presAssocID="{B96877F8-55B6-4E58-83F6-81FF443F6DB7}" presName="node" presStyleLbl="node1" presStyleIdx="0" presStyleCnt="3" custLinFactNeighborX="89700" custLinFactNeighborY="43427">
        <dgm:presLayoutVars>
          <dgm:bulletEnabled val="1"/>
        </dgm:presLayoutVars>
      </dgm:prSet>
      <dgm:spPr/>
    </dgm:pt>
    <dgm:pt modelId="{73C771C9-0CE8-4285-B3F8-0FB9842C0F05}" type="pres">
      <dgm:prSet presAssocID="{97DA9FC0-2FA7-4B97-9E1F-FD870885E36D}" presName="spacerL" presStyleCnt="0"/>
      <dgm:spPr/>
    </dgm:pt>
    <dgm:pt modelId="{E9A31203-DFE6-4639-A636-769F1CDF8720}" type="pres">
      <dgm:prSet presAssocID="{97DA9FC0-2FA7-4B97-9E1F-FD870885E36D}" presName="sibTrans" presStyleLbl="sibTrans2D1" presStyleIdx="0" presStyleCnt="2" custLinFactNeighborX="50864" custLinFactNeighborY="74771"/>
      <dgm:spPr/>
    </dgm:pt>
    <dgm:pt modelId="{63146DF2-3331-48D1-BD77-D96D135ACBCE}" type="pres">
      <dgm:prSet presAssocID="{97DA9FC0-2FA7-4B97-9E1F-FD870885E36D}" presName="spacerR" presStyleCnt="0"/>
      <dgm:spPr/>
    </dgm:pt>
    <dgm:pt modelId="{19038933-9482-4F0C-BB9B-066996D7334C}" type="pres">
      <dgm:prSet presAssocID="{B4E21567-3BDC-4D7B-A240-F48D1C643882}" presName="node" presStyleLbl="node1" presStyleIdx="1" presStyleCnt="3" custLinFactNeighborX="12717" custLinFactNeighborY="43427">
        <dgm:presLayoutVars>
          <dgm:bulletEnabled val="1"/>
        </dgm:presLayoutVars>
      </dgm:prSet>
      <dgm:spPr/>
    </dgm:pt>
    <dgm:pt modelId="{1F619ACE-D44B-4248-9E84-A2FF1135637C}" type="pres">
      <dgm:prSet presAssocID="{3AACB94C-4694-4E6E-BB04-FC0E4AA067D1}" presName="spacerL" presStyleCnt="0"/>
      <dgm:spPr/>
    </dgm:pt>
    <dgm:pt modelId="{7FB3F7FB-8577-4D55-89D7-3C21633ADCFC}" type="pres">
      <dgm:prSet presAssocID="{3AACB94C-4694-4E6E-BB04-FC0E4AA067D1}" presName="sibTrans" presStyleLbl="sibTrans2D1" presStyleIdx="1" presStyleCnt="2" custLinFactNeighborX="63580" custLinFactNeighborY="72991"/>
      <dgm:spPr/>
    </dgm:pt>
    <dgm:pt modelId="{D2BC4687-50FA-4D5D-A302-9BA3B2301613}" type="pres">
      <dgm:prSet presAssocID="{3AACB94C-4694-4E6E-BB04-FC0E4AA067D1}" presName="spacerR" presStyleCnt="0"/>
      <dgm:spPr/>
    </dgm:pt>
    <dgm:pt modelId="{ED984FE8-9296-4D4D-A89B-68D91822BD26}" type="pres">
      <dgm:prSet presAssocID="{AF39BC4E-2D00-43E4-B065-81600BD1449E}" presName="node" presStyleLbl="node1" presStyleIdx="2" presStyleCnt="3" custLinFactNeighborX="-13178" custLinFactNeighborY="43427">
        <dgm:presLayoutVars>
          <dgm:bulletEnabled val="1"/>
        </dgm:presLayoutVars>
      </dgm:prSet>
      <dgm:spPr/>
    </dgm:pt>
  </dgm:ptLst>
  <dgm:cxnLst>
    <dgm:cxn modelId="{F064BC1F-1864-4C30-B4BC-5DE31264AD03}" type="presOf" srcId="{B96877F8-55B6-4E58-83F6-81FF443F6DB7}" destId="{4F49ABB9-7B75-4F76-8E40-F8D8248B8203}" srcOrd="0" destOrd="0" presId="urn:microsoft.com/office/officeart/2005/8/layout/equation1"/>
    <dgm:cxn modelId="{32C6E938-74BD-4117-8ECB-3294D668B465}" type="presOf" srcId="{97DA9FC0-2FA7-4B97-9E1F-FD870885E36D}" destId="{E9A31203-DFE6-4639-A636-769F1CDF8720}" srcOrd="0" destOrd="0" presId="urn:microsoft.com/office/officeart/2005/8/layout/equation1"/>
    <dgm:cxn modelId="{4656164C-913D-42DE-B80B-2D7D9FFD5D8B}" srcId="{DFDA2AC9-F598-4D6F-A986-46B2FF6B9FDC}" destId="{AF39BC4E-2D00-43E4-B065-81600BD1449E}" srcOrd="2" destOrd="0" parTransId="{CF3517B7-B175-4415-A0B5-15DAEDCFE363}" sibTransId="{260F5DBA-7B41-4A3D-AE26-DFC48AE0ADCF}"/>
    <dgm:cxn modelId="{168F4465-4612-43A2-96BB-2F291466766E}" srcId="{DFDA2AC9-F598-4D6F-A986-46B2FF6B9FDC}" destId="{B96877F8-55B6-4E58-83F6-81FF443F6DB7}" srcOrd="0" destOrd="0" parTransId="{22B137D1-3ABC-4094-8B77-478E92DB4AB1}" sibTransId="{97DA9FC0-2FA7-4B97-9E1F-FD870885E36D}"/>
    <dgm:cxn modelId="{50BF4C82-145D-4E22-B9A5-5D4927375D34}" type="presOf" srcId="{3AACB94C-4694-4E6E-BB04-FC0E4AA067D1}" destId="{7FB3F7FB-8577-4D55-89D7-3C21633ADCFC}" srcOrd="0" destOrd="0" presId="urn:microsoft.com/office/officeart/2005/8/layout/equation1"/>
    <dgm:cxn modelId="{549D498A-CA84-45A5-863F-14BCBEBFD8FC}" srcId="{DFDA2AC9-F598-4D6F-A986-46B2FF6B9FDC}" destId="{B4E21567-3BDC-4D7B-A240-F48D1C643882}" srcOrd="1" destOrd="0" parTransId="{DA193234-556F-450A-A1A0-8BE0756351F8}" sibTransId="{3AACB94C-4694-4E6E-BB04-FC0E4AA067D1}"/>
    <dgm:cxn modelId="{29F7968F-B072-4E2A-B90D-E11531132242}" type="presOf" srcId="{AF39BC4E-2D00-43E4-B065-81600BD1449E}" destId="{ED984FE8-9296-4D4D-A89B-68D91822BD26}" srcOrd="0" destOrd="0" presId="urn:microsoft.com/office/officeart/2005/8/layout/equation1"/>
    <dgm:cxn modelId="{E7713AF7-1F54-4809-8D0C-988EFE7E7D65}" type="presOf" srcId="{DFDA2AC9-F598-4D6F-A986-46B2FF6B9FDC}" destId="{8CD0CDF8-B82C-4BBC-8717-287566DE217D}" srcOrd="0" destOrd="0" presId="urn:microsoft.com/office/officeart/2005/8/layout/equation1"/>
    <dgm:cxn modelId="{22CBE5FD-9D49-4953-9732-52C38FDBDC68}" type="presOf" srcId="{B4E21567-3BDC-4D7B-A240-F48D1C643882}" destId="{19038933-9482-4F0C-BB9B-066996D7334C}" srcOrd="0" destOrd="0" presId="urn:microsoft.com/office/officeart/2005/8/layout/equation1"/>
    <dgm:cxn modelId="{8623AA3A-7F5F-449F-9C44-278746D5B730}" type="presParOf" srcId="{8CD0CDF8-B82C-4BBC-8717-287566DE217D}" destId="{4F49ABB9-7B75-4F76-8E40-F8D8248B8203}" srcOrd="0" destOrd="0" presId="urn:microsoft.com/office/officeart/2005/8/layout/equation1"/>
    <dgm:cxn modelId="{4AA60B85-EC90-4135-9C74-2FAE941F74C2}" type="presParOf" srcId="{8CD0CDF8-B82C-4BBC-8717-287566DE217D}" destId="{73C771C9-0CE8-4285-B3F8-0FB9842C0F05}" srcOrd="1" destOrd="0" presId="urn:microsoft.com/office/officeart/2005/8/layout/equation1"/>
    <dgm:cxn modelId="{C3DF5FFC-801A-4511-A301-93FFB7010DC9}" type="presParOf" srcId="{8CD0CDF8-B82C-4BBC-8717-287566DE217D}" destId="{E9A31203-DFE6-4639-A636-769F1CDF8720}" srcOrd="2" destOrd="0" presId="urn:microsoft.com/office/officeart/2005/8/layout/equation1"/>
    <dgm:cxn modelId="{6797BEC2-8451-419D-A78A-99BC32A8DFBB}" type="presParOf" srcId="{8CD0CDF8-B82C-4BBC-8717-287566DE217D}" destId="{63146DF2-3331-48D1-BD77-D96D135ACBCE}" srcOrd="3" destOrd="0" presId="urn:microsoft.com/office/officeart/2005/8/layout/equation1"/>
    <dgm:cxn modelId="{FC9E2770-3727-40D5-AD09-F5F1AFEDDB9B}" type="presParOf" srcId="{8CD0CDF8-B82C-4BBC-8717-287566DE217D}" destId="{19038933-9482-4F0C-BB9B-066996D7334C}" srcOrd="4" destOrd="0" presId="urn:microsoft.com/office/officeart/2005/8/layout/equation1"/>
    <dgm:cxn modelId="{9667D5E4-BAB1-44E2-8AFD-FFE979CA9C43}" type="presParOf" srcId="{8CD0CDF8-B82C-4BBC-8717-287566DE217D}" destId="{1F619ACE-D44B-4248-9E84-A2FF1135637C}" srcOrd="5" destOrd="0" presId="urn:microsoft.com/office/officeart/2005/8/layout/equation1"/>
    <dgm:cxn modelId="{91AF3C2A-BBC3-4BD1-80A5-2A599E7DD260}" type="presParOf" srcId="{8CD0CDF8-B82C-4BBC-8717-287566DE217D}" destId="{7FB3F7FB-8577-4D55-89D7-3C21633ADCFC}" srcOrd="6" destOrd="0" presId="urn:microsoft.com/office/officeart/2005/8/layout/equation1"/>
    <dgm:cxn modelId="{C975C31C-97F0-4AFA-B33D-984D73B178AF}" type="presParOf" srcId="{8CD0CDF8-B82C-4BBC-8717-287566DE217D}" destId="{D2BC4687-50FA-4D5D-A302-9BA3B2301613}" srcOrd="7" destOrd="0" presId="urn:microsoft.com/office/officeart/2005/8/layout/equation1"/>
    <dgm:cxn modelId="{C6CDFD6D-F58D-4FEB-9E4C-E76AA7956E46}" type="presParOf" srcId="{8CD0CDF8-B82C-4BBC-8717-287566DE217D}" destId="{ED984FE8-9296-4D4D-A89B-68D91822BD26}" srcOrd="8" destOrd="0" presId="urn:microsoft.com/office/officeart/2005/8/layout/equati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F7CFB20-B45B-4630-AA4A-6500098AD4C3}" type="doc">
      <dgm:prSet loTypeId="urn:microsoft.com/office/officeart/2005/8/layout/target2" loCatId="relationship" qsTypeId="urn:microsoft.com/office/officeart/2005/8/quickstyle/simple5" qsCatId="simple" csTypeId="urn:microsoft.com/office/officeart/2005/8/colors/accent1_1" csCatId="accent1" phldr="1"/>
      <dgm:spPr/>
      <dgm:t>
        <a:bodyPr/>
        <a:lstStyle/>
        <a:p>
          <a:endParaRPr lang="en-US"/>
        </a:p>
      </dgm:t>
    </dgm:pt>
    <dgm:pt modelId="{2000C068-7D74-4AA6-9262-3BCC75032471}">
      <dgm:prSet phldrT="[Text]" custT="1"/>
      <dgm:spPr/>
      <dgm:t>
        <a:bodyPr/>
        <a:lstStyle/>
        <a:p>
          <a:pPr algn="ctr"/>
          <a:r>
            <a:rPr lang="es-ES_tradnl" sz="4400" b="1" noProof="0" dirty="0">
              <a:solidFill>
                <a:srgbClr val="00257A"/>
              </a:solidFill>
            </a:rPr>
            <a:t>MOC</a:t>
          </a:r>
        </a:p>
      </dgm:t>
    </dgm:pt>
    <dgm:pt modelId="{63C0C97E-A603-465A-BAE5-140E1A58B681}" type="parTrans" cxnId="{BDF018C4-52D5-4D2A-B0DA-4F732A83CDDB}">
      <dgm:prSet/>
      <dgm:spPr/>
      <dgm:t>
        <a:bodyPr/>
        <a:lstStyle/>
        <a:p>
          <a:endParaRPr lang="en-US"/>
        </a:p>
      </dgm:t>
    </dgm:pt>
    <dgm:pt modelId="{A2BC8640-EE0E-430B-83DD-FAA16C948D2F}" type="sibTrans" cxnId="{BDF018C4-52D5-4D2A-B0DA-4F732A83CDDB}">
      <dgm:prSet/>
      <dgm:spPr/>
      <dgm:t>
        <a:bodyPr/>
        <a:lstStyle/>
        <a:p>
          <a:endParaRPr lang="en-US"/>
        </a:p>
      </dgm:t>
    </dgm:pt>
    <dgm:pt modelId="{4315DA2E-2DC4-47CD-8C49-1022771E2B80}">
      <dgm:prSet custT="1"/>
      <dgm:spPr>
        <a:solidFill>
          <a:srgbClr val="002060">
            <a:alpha val="9000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a:lnSpc>
              <a:spcPct val="80000"/>
            </a:lnSpc>
          </a:pPr>
          <a:r>
            <a:rPr lang="es-ES_tradnl" sz="1600" b="0" i="0" u="none" noProof="0" dirty="0">
              <a:solidFill>
                <a:schemeClr val="bg1"/>
              </a:solidFill>
            </a:rPr>
            <a:t>Es una herramienta vital para mejorar la calidad y un componente integral para garantizar que las necesidades únicas de cada afiliado sean identificadas por el SNP y se atiendan, a través de prácticas de manejo de cuidado, las intervenciones con los afiliados y el desarrollo de estrategias de cada  plan.</a:t>
          </a:r>
          <a:endParaRPr lang="es-ES_tradnl" sz="2100" noProof="0" dirty="0">
            <a:solidFill>
              <a:schemeClr val="bg1"/>
            </a:solidFill>
            <a:effectLst>
              <a:outerShdw blurRad="38100" dist="38100" dir="2700000" algn="tl">
                <a:srgbClr val="000000">
                  <a:alpha val="43137"/>
                </a:srgbClr>
              </a:outerShdw>
            </a:effectLst>
          </a:endParaRPr>
        </a:p>
      </dgm:t>
    </dgm:pt>
    <dgm:pt modelId="{414535DE-E085-46F6-BF47-2D7B9110B4DC}" type="sibTrans" cxnId="{99D4A6F8-55E8-49E4-8356-B8E2C2DB709E}">
      <dgm:prSet/>
      <dgm:spPr/>
      <dgm:t>
        <a:bodyPr/>
        <a:lstStyle/>
        <a:p>
          <a:endParaRPr lang="en-US"/>
        </a:p>
      </dgm:t>
    </dgm:pt>
    <dgm:pt modelId="{0AC5C0D0-1F04-49E3-8203-7AC603EE1AA2}" type="parTrans" cxnId="{99D4A6F8-55E8-49E4-8356-B8E2C2DB709E}">
      <dgm:prSet/>
      <dgm:spPr/>
      <dgm:t>
        <a:bodyPr/>
        <a:lstStyle/>
        <a:p>
          <a:endParaRPr lang="en-US"/>
        </a:p>
      </dgm:t>
    </dgm:pt>
    <dgm:pt modelId="{664EF7E9-A399-43D2-A854-E9FA8332DAFD}">
      <dgm:prSet custT="1"/>
      <dgm:spPr>
        <a:solidFill>
          <a:srgbClr val="002060">
            <a:alpha val="9000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algn="ctr">
            <a:lnSpc>
              <a:spcPct val="100000"/>
            </a:lnSpc>
          </a:pPr>
          <a:r>
            <a:rPr lang="es-ES_tradnl" sz="1600" noProof="0" dirty="0">
              <a:solidFill>
                <a:schemeClr val="bg1"/>
              </a:solidFill>
              <a:effectLst>
                <a:outerShdw blurRad="38100" dist="38100" dir="2700000" algn="tl">
                  <a:srgbClr val="000000">
                    <a:alpha val="43137"/>
                  </a:srgbClr>
                </a:outerShdw>
              </a:effectLst>
            </a:rPr>
            <a:t>Proporciona la estructura básica bajo la cual el SNP debe satisfacer las necesidades de cada uno de sus afiliados, a través del proceso de coordinación de cuidado.</a:t>
          </a:r>
          <a:endParaRPr lang="es-ES_tradnl" sz="2200" noProof="0" dirty="0">
            <a:solidFill>
              <a:schemeClr val="bg1"/>
            </a:solidFill>
            <a:effectLst>
              <a:outerShdw blurRad="38100" dist="38100" dir="2700000" algn="tl">
                <a:srgbClr val="000000">
                  <a:alpha val="43137"/>
                </a:srgbClr>
              </a:outerShdw>
            </a:effectLst>
          </a:endParaRPr>
        </a:p>
      </dgm:t>
    </dgm:pt>
    <dgm:pt modelId="{3914CBD5-EAC4-4BC0-B532-2C551D91A983}" type="sibTrans" cxnId="{E318E783-42BE-450C-BA88-5E9858807FF0}">
      <dgm:prSet/>
      <dgm:spPr/>
      <dgm:t>
        <a:bodyPr/>
        <a:lstStyle/>
        <a:p>
          <a:endParaRPr lang="en-US"/>
        </a:p>
      </dgm:t>
    </dgm:pt>
    <dgm:pt modelId="{138E5BA2-B380-4D93-AD36-E13855989F5E}" type="parTrans" cxnId="{E318E783-42BE-450C-BA88-5E9858807FF0}">
      <dgm:prSet/>
      <dgm:spPr/>
      <dgm:t>
        <a:bodyPr/>
        <a:lstStyle/>
        <a:p>
          <a:endParaRPr lang="en-US"/>
        </a:p>
      </dgm:t>
    </dgm:pt>
    <dgm:pt modelId="{2950F4EB-CB6D-4D91-999A-8ABDBAE34875}">
      <dgm:prSet custT="1"/>
      <dgm:spPr>
        <a:solidFill>
          <a:schemeClr val="accent1">
            <a:lumMod val="75000"/>
            <a:alpha val="9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algn="ctr"/>
          <a:r>
            <a:rPr lang="es-ES_tradnl" sz="1600" noProof="0" dirty="0">
              <a:solidFill>
                <a:schemeClr val="bg1"/>
              </a:solidFill>
              <a:effectLst>
                <a:outerShdw blurRad="38100" dist="38100" dir="2700000" algn="tl">
                  <a:srgbClr val="000000">
                    <a:alpha val="43137"/>
                  </a:srgbClr>
                </a:outerShdw>
              </a:effectLst>
            </a:rPr>
            <a:t>Según lo dispuesto en la sección 1859(f)(7) de la Ley del Seguro Social, cada SNP debe tener el MOC aprobado por el Comité Nacional de Garantía de Calidad (</a:t>
          </a:r>
          <a:r>
            <a:rPr lang="en-US" sz="1600" i="1" noProof="0" dirty="0">
              <a:solidFill>
                <a:schemeClr val="bg1"/>
              </a:solidFill>
              <a:effectLst>
                <a:outerShdw blurRad="38100" dist="38100" dir="2700000" algn="tl">
                  <a:srgbClr val="000000">
                    <a:alpha val="43137"/>
                  </a:srgbClr>
                </a:outerShdw>
              </a:effectLst>
            </a:rPr>
            <a:t>NCQA-National Committee for Quality Assurance</a:t>
          </a:r>
          <a:r>
            <a:rPr lang="es-ES_tradnl" sz="1600" noProof="0" dirty="0">
              <a:solidFill>
                <a:schemeClr val="bg1"/>
              </a:solidFill>
              <a:effectLst>
                <a:outerShdw blurRad="38100" dist="38100" dir="2700000" algn="tl">
                  <a:srgbClr val="000000">
                    <a:alpha val="43137"/>
                  </a:srgbClr>
                </a:outerShdw>
              </a:effectLst>
            </a:rPr>
            <a:t>).</a:t>
          </a:r>
          <a:endParaRPr lang="es-ES_tradnl" sz="2200" noProof="0" dirty="0">
            <a:solidFill>
              <a:schemeClr val="bg1"/>
            </a:solidFill>
            <a:effectLst>
              <a:outerShdw blurRad="38100" dist="38100" dir="2700000" algn="tl">
                <a:srgbClr val="000000">
                  <a:alpha val="43137"/>
                </a:srgbClr>
              </a:outerShdw>
            </a:effectLst>
          </a:endParaRPr>
        </a:p>
      </dgm:t>
    </dgm:pt>
    <dgm:pt modelId="{D71095C1-B766-4C85-BB84-CC6F50B9727C}" type="sibTrans" cxnId="{2BC4086C-08BA-4F93-A77B-527861772BCB}">
      <dgm:prSet/>
      <dgm:spPr/>
      <dgm:t>
        <a:bodyPr/>
        <a:lstStyle/>
        <a:p>
          <a:endParaRPr lang="en-US"/>
        </a:p>
      </dgm:t>
    </dgm:pt>
    <dgm:pt modelId="{9CC40DFB-012A-47F5-91D1-B24D9E2CAF3B}" type="parTrans" cxnId="{2BC4086C-08BA-4F93-A77B-527861772BCB}">
      <dgm:prSet/>
      <dgm:spPr/>
      <dgm:t>
        <a:bodyPr/>
        <a:lstStyle/>
        <a:p>
          <a:endParaRPr lang="en-US"/>
        </a:p>
      </dgm:t>
    </dgm:pt>
    <dgm:pt modelId="{24C1E7D1-BAA0-4327-A65E-B64CF6827B59}" type="pres">
      <dgm:prSet presAssocID="{3F7CFB20-B45B-4630-AA4A-6500098AD4C3}" presName="Name0" presStyleCnt="0">
        <dgm:presLayoutVars>
          <dgm:chMax val="3"/>
          <dgm:chPref val="1"/>
          <dgm:dir/>
          <dgm:animLvl val="lvl"/>
          <dgm:resizeHandles/>
        </dgm:presLayoutVars>
      </dgm:prSet>
      <dgm:spPr/>
    </dgm:pt>
    <dgm:pt modelId="{6E5CD483-BC4B-4FBF-B63E-244331E02D44}" type="pres">
      <dgm:prSet presAssocID="{3F7CFB20-B45B-4630-AA4A-6500098AD4C3}" presName="outerBox" presStyleCnt="0"/>
      <dgm:spPr/>
    </dgm:pt>
    <dgm:pt modelId="{7EB8B745-BD8C-4908-A48F-14350E26811A}" type="pres">
      <dgm:prSet presAssocID="{3F7CFB20-B45B-4630-AA4A-6500098AD4C3}" presName="outerBoxParent" presStyleLbl="node1" presStyleIdx="0" presStyleCnt="1" custLinFactNeighborX="1084" custLinFactNeighborY="-24997"/>
      <dgm:spPr/>
    </dgm:pt>
    <dgm:pt modelId="{707942B4-49B2-45DF-AF44-2D9A673B4887}" type="pres">
      <dgm:prSet presAssocID="{3F7CFB20-B45B-4630-AA4A-6500098AD4C3}" presName="outerBoxChildren" presStyleCnt="0"/>
      <dgm:spPr/>
    </dgm:pt>
    <dgm:pt modelId="{52D10E50-1015-4041-B3AE-450DC5D37E24}" type="pres">
      <dgm:prSet presAssocID="{2950F4EB-CB6D-4D91-999A-8ABDBAE34875}" presName="oChild" presStyleLbl="fgAcc1" presStyleIdx="0" presStyleCnt="3" custScaleX="112962" custScaleY="158930" custLinFactNeighborX="6936" custLinFactNeighborY="-13296">
        <dgm:presLayoutVars>
          <dgm:bulletEnabled val="1"/>
        </dgm:presLayoutVars>
      </dgm:prSet>
      <dgm:spPr/>
    </dgm:pt>
    <dgm:pt modelId="{AECA852A-7702-420E-AE76-47EA1B4F92D8}" type="pres">
      <dgm:prSet presAssocID="{D71095C1-B766-4C85-BB84-CC6F50B9727C}" presName="outerSibTrans" presStyleCnt="0"/>
      <dgm:spPr/>
    </dgm:pt>
    <dgm:pt modelId="{8E47358C-51EE-4AB3-8C7E-3FB242AD8AD4}" type="pres">
      <dgm:prSet presAssocID="{664EF7E9-A399-43D2-A854-E9FA8332DAFD}" presName="oChild" presStyleLbl="fgAcc1" presStyleIdx="1" presStyleCnt="3" custScaleX="115697" custScaleY="158930" custLinFactNeighborX="44926" custLinFactNeighborY="-12562">
        <dgm:presLayoutVars>
          <dgm:bulletEnabled val="1"/>
        </dgm:presLayoutVars>
      </dgm:prSet>
      <dgm:spPr/>
    </dgm:pt>
    <dgm:pt modelId="{6985DFB7-E074-4CF9-93FF-6152BE630FD2}" type="pres">
      <dgm:prSet presAssocID="{3914CBD5-EAC4-4BC0-B532-2C551D91A983}" presName="outerSibTrans" presStyleCnt="0"/>
      <dgm:spPr/>
    </dgm:pt>
    <dgm:pt modelId="{B8AE3A97-70E7-4892-A180-C39703D279FF}" type="pres">
      <dgm:prSet presAssocID="{4315DA2E-2DC4-47CD-8C49-1022771E2B80}" presName="oChild" presStyleLbl="fgAcc1" presStyleIdx="2" presStyleCnt="3" custScaleX="115213" custScaleY="158930" custLinFactNeighborX="58014" custLinFactNeighborY="-12562">
        <dgm:presLayoutVars>
          <dgm:bulletEnabled val="1"/>
        </dgm:presLayoutVars>
      </dgm:prSet>
      <dgm:spPr/>
    </dgm:pt>
  </dgm:ptLst>
  <dgm:cxnLst>
    <dgm:cxn modelId="{8FEFE21D-3718-4143-9D05-5BC1F4286C0A}" type="presOf" srcId="{2950F4EB-CB6D-4D91-999A-8ABDBAE34875}" destId="{52D10E50-1015-4041-B3AE-450DC5D37E24}" srcOrd="0" destOrd="0" presId="urn:microsoft.com/office/officeart/2005/8/layout/target2"/>
    <dgm:cxn modelId="{FA3CC055-2CAD-4F20-8E41-895D2A8A228D}" type="presOf" srcId="{4315DA2E-2DC4-47CD-8C49-1022771E2B80}" destId="{B8AE3A97-70E7-4892-A180-C39703D279FF}" srcOrd="0" destOrd="0" presId="urn:microsoft.com/office/officeart/2005/8/layout/target2"/>
    <dgm:cxn modelId="{A9AA1B57-5FA7-425A-A478-2446D00358F9}" type="presOf" srcId="{2000C068-7D74-4AA6-9262-3BCC75032471}" destId="{7EB8B745-BD8C-4908-A48F-14350E26811A}" srcOrd="0" destOrd="0" presId="urn:microsoft.com/office/officeart/2005/8/layout/target2"/>
    <dgm:cxn modelId="{2BC4086C-08BA-4F93-A77B-527861772BCB}" srcId="{2000C068-7D74-4AA6-9262-3BCC75032471}" destId="{2950F4EB-CB6D-4D91-999A-8ABDBAE34875}" srcOrd="0" destOrd="0" parTransId="{9CC40DFB-012A-47F5-91D1-B24D9E2CAF3B}" sibTransId="{D71095C1-B766-4C85-BB84-CC6F50B9727C}"/>
    <dgm:cxn modelId="{D6D6B37A-8CD0-4572-868F-3A11525915FB}" type="presOf" srcId="{664EF7E9-A399-43D2-A854-E9FA8332DAFD}" destId="{8E47358C-51EE-4AB3-8C7E-3FB242AD8AD4}" srcOrd="0" destOrd="0" presId="urn:microsoft.com/office/officeart/2005/8/layout/target2"/>
    <dgm:cxn modelId="{E318E783-42BE-450C-BA88-5E9858807FF0}" srcId="{2000C068-7D74-4AA6-9262-3BCC75032471}" destId="{664EF7E9-A399-43D2-A854-E9FA8332DAFD}" srcOrd="1" destOrd="0" parTransId="{138E5BA2-B380-4D93-AD36-E13855989F5E}" sibTransId="{3914CBD5-EAC4-4BC0-B532-2C551D91A983}"/>
    <dgm:cxn modelId="{1198F1A4-D20C-43E4-962A-34B8D896F2EE}" type="presOf" srcId="{3F7CFB20-B45B-4630-AA4A-6500098AD4C3}" destId="{24C1E7D1-BAA0-4327-A65E-B64CF6827B59}" srcOrd="0" destOrd="0" presId="urn:microsoft.com/office/officeart/2005/8/layout/target2"/>
    <dgm:cxn modelId="{BDF018C4-52D5-4D2A-B0DA-4F732A83CDDB}" srcId="{3F7CFB20-B45B-4630-AA4A-6500098AD4C3}" destId="{2000C068-7D74-4AA6-9262-3BCC75032471}" srcOrd="0" destOrd="0" parTransId="{63C0C97E-A603-465A-BAE5-140E1A58B681}" sibTransId="{A2BC8640-EE0E-430B-83DD-FAA16C948D2F}"/>
    <dgm:cxn modelId="{99D4A6F8-55E8-49E4-8356-B8E2C2DB709E}" srcId="{2000C068-7D74-4AA6-9262-3BCC75032471}" destId="{4315DA2E-2DC4-47CD-8C49-1022771E2B80}" srcOrd="2" destOrd="0" parTransId="{0AC5C0D0-1F04-49E3-8203-7AC603EE1AA2}" sibTransId="{414535DE-E085-46F6-BF47-2D7B9110B4DC}"/>
    <dgm:cxn modelId="{64F555AA-CE9A-49AD-BABD-8FE332481D1C}" type="presParOf" srcId="{24C1E7D1-BAA0-4327-A65E-B64CF6827B59}" destId="{6E5CD483-BC4B-4FBF-B63E-244331E02D44}" srcOrd="0" destOrd="0" presId="urn:microsoft.com/office/officeart/2005/8/layout/target2"/>
    <dgm:cxn modelId="{C7E23948-3F23-46CE-9258-E3CC2005C8BB}" type="presParOf" srcId="{6E5CD483-BC4B-4FBF-B63E-244331E02D44}" destId="{7EB8B745-BD8C-4908-A48F-14350E26811A}" srcOrd="0" destOrd="0" presId="urn:microsoft.com/office/officeart/2005/8/layout/target2"/>
    <dgm:cxn modelId="{78209601-47E3-46EC-A68C-0BEFB01A70F7}" type="presParOf" srcId="{6E5CD483-BC4B-4FBF-B63E-244331E02D44}" destId="{707942B4-49B2-45DF-AF44-2D9A673B4887}" srcOrd="1" destOrd="0" presId="urn:microsoft.com/office/officeart/2005/8/layout/target2"/>
    <dgm:cxn modelId="{153C8B48-7F57-4547-9FF9-2C0B4BD19A8D}" type="presParOf" srcId="{707942B4-49B2-45DF-AF44-2D9A673B4887}" destId="{52D10E50-1015-4041-B3AE-450DC5D37E24}" srcOrd="0" destOrd="0" presId="urn:microsoft.com/office/officeart/2005/8/layout/target2"/>
    <dgm:cxn modelId="{216674E1-C92D-4EAB-B45E-18DD9DA740E8}" type="presParOf" srcId="{707942B4-49B2-45DF-AF44-2D9A673B4887}" destId="{AECA852A-7702-420E-AE76-47EA1B4F92D8}" srcOrd="1" destOrd="0" presId="urn:microsoft.com/office/officeart/2005/8/layout/target2"/>
    <dgm:cxn modelId="{69EA3C87-17B3-4001-B596-4CBCED2CC48E}" type="presParOf" srcId="{707942B4-49B2-45DF-AF44-2D9A673B4887}" destId="{8E47358C-51EE-4AB3-8C7E-3FB242AD8AD4}" srcOrd="2" destOrd="0" presId="urn:microsoft.com/office/officeart/2005/8/layout/target2"/>
    <dgm:cxn modelId="{3D7D5F6D-5CE9-4F25-9CB2-76A1656E1EE2}" type="presParOf" srcId="{707942B4-49B2-45DF-AF44-2D9A673B4887}" destId="{6985DFB7-E074-4CF9-93FF-6152BE630FD2}" srcOrd="3" destOrd="0" presId="urn:microsoft.com/office/officeart/2005/8/layout/target2"/>
    <dgm:cxn modelId="{4C86EB24-143D-490F-ACDB-B3DA80138D3B}" type="presParOf" srcId="{707942B4-49B2-45DF-AF44-2D9A673B4887}" destId="{B8AE3A97-70E7-4892-A180-C39703D279FF}" srcOrd="4" destOrd="0" presId="urn:microsoft.com/office/officeart/2005/8/layout/targe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96920B6-97F1-4630-A908-9F7FC5B6C9BB}" type="doc">
      <dgm:prSet loTypeId="urn:microsoft.com/office/officeart/2005/8/layout/radial5" loCatId="relationship" qsTypeId="urn:microsoft.com/office/officeart/2005/8/quickstyle/simple4" qsCatId="simple" csTypeId="urn:microsoft.com/office/officeart/2005/8/colors/accent1_2" csCatId="accent1" phldr="1"/>
      <dgm:spPr/>
      <dgm:t>
        <a:bodyPr/>
        <a:lstStyle/>
        <a:p>
          <a:endParaRPr lang="en-US"/>
        </a:p>
      </dgm:t>
    </dgm:pt>
    <dgm:pt modelId="{9E1FF587-A588-4AB1-8A8A-E7FF19757640}">
      <dgm:prSet phldrT="[Text]"/>
      <dgm:spPr/>
      <dgm:t>
        <a:bodyPr/>
        <a:lstStyle/>
        <a:p>
          <a:r>
            <a:rPr lang="es-ES_tradnl" b="1" noProof="0" dirty="0">
              <a:effectLst>
                <a:outerShdw blurRad="38100" dist="38100" dir="2700000" algn="tl">
                  <a:srgbClr val="000000">
                    <a:alpha val="43137"/>
                  </a:srgbClr>
                </a:outerShdw>
              </a:effectLst>
            </a:rPr>
            <a:t>MOC</a:t>
          </a:r>
        </a:p>
      </dgm:t>
    </dgm:pt>
    <dgm:pt modelId="{24678A20-1155-4C2A-BF65-26FB4F10E04A}" type="parTrans" cxnId="{380948F5-8420-4CBF-96B3-525656FD8545}">
      <dgm:prSet/>
      <dgm:spPr/>
      <dgm:t>
        <a:bodyPr/>
        <a:lstStyle/>
        <a:p>
          <a:endParaRPr lang="en-US" sz="2000" b="1">
            <a:effectLst>
              <a:outerShdw blurRad="38100" dist="38100" dir="2700000" algn="tl">
                <a:srgbClr val="000000">
                  <a:alpha val="43137"/>
                </a:srgbClr>
              </a:outerShdw>
            </a:effectLst>
          </a:endParaRPr>
        </a:p>
      </dgm:t>
    </dgm:pt>
    <dgm:pt modelId="{1CA55E57-773E-4613-845E-64E321941421}" type="sibTrans" cxnId="{380948F5-8420-4CBF-96B3-525656FD8545}">
      <dgm:prSet/>
      <dgm:spPr/>
      <dgm:t>
        <a:bodyPr/>
        <a:lstStyle/>
        <a:p>
          <a:endParaRPr lang="en-US" b="1">
            <a:effectLst>
              <a:outerShdw blurRad="38100" dist="38100" dir="2700000" algn="tl">
                <a:srgbClr val="000000">
                  <a:alpha val="43137"/>
                </a:srgbClr>
              </a:outerShdw>
            </a:effectLst>
          </a:endParaRPr>
        </a:p>
      </dgm:t>
    </dgm:pt>
    <dgm:pt modelId="{7E8530C1-466E-40DB-B6EA-10AB3146964C}">
      <dgm:prSet phldrT="[Text]"/>
      <dgm:spPr/>
      <dgm:t>
        <a:bodyPr/>
        <a:lstStyle/>
        <a:p>
          <a:r>
            <a:rPr lang="es-ES_tradnl" b="1" noProof="0">
              <a:effectLst>
                <a:outerShdw blurRad="38100" dist="38100" dir="2700000" algn="tl">
                  <a:srgbClr val="000000">
                    <a:alpha val="43137"/>
                  </a:srgbClr>
                </a:outerShdw>
              </a:effectLst>
            </a:rPr>
            <a:t>Afiliado/ Cuidador</a:t>
          </a:r>
          <a:endParaRPr lang="es-ES_tradnl" b="1" noProof="0" dirty="0">
            <a:effectLst>
              <a:outerShdw blurRad="38100" dist="38100" dir="2700000" algn="tl">
                <a:srgbClr val="000000">
                  <a:alpha val="43137"/>
                </a:srgbClr>
              </a:outerShdw>
            </a:effectLst>
          </a:endParaRPr>
        </a:p>
      </dgm:t>
    </dgm:pt>
    <dgm:pt modelId="{6F135380-BAF9-41A2-B285-F117C0D301AF}" type="parTrans" cxnId="{201C41BA-AEAD-402A-9A78-35C3DCDF6617}">
      <dgm:prSet custT="1"/>
      <dgm:spPr/>
      <dgm:t>
        <a:bodyPr/>
        <a:lstStyle/>
        <a:p>
          <a:endParaRPr lang="es-ES_tradnl" sz="1600" b="1" noProof="0" dirty="0">
            <a:effectLst>
              <a:outerShdw blurRad="38100" dist="38100" dir="2700000" algn="tl">
                <a:srgbClr val="000000">
                  <a:alpha val="43137"/>
                </a:srgbClr>
              </a:outerShdw>
            </a:effectLst>
          </a:endParaRPr>
        </a:p>
      </dgm:t>
    </dgm:pt>
    <dgm:pt modelId="{97BA94D9-8D89-457A-988B-17B3DA47796E}" type="sibTrans" cxnId="{201C41BA-AEAD-402A-9A78-35C3DCDF6617}">
      <dgm:prSet/>
      <dgm:spPr/>
      <dgm:t>
        <a:bodyPr/>
        <a:lstStyle/>
        <a:p>
          <a:endParaRPr lang="en-US" b="1">
            <a:effectLst>
              <a:outerShdw blurRad="38100" dist="38100" dir="2700000" algn="tl">
                <a:srgbClr val="000000">
                  <a:alpha val="43137"/>
                </a:srgbClr>
              </a:outerShdw>
            </a:effectLst>
          </a:endParaRPr>
        </a:p>
      </dgm:t>
    </dgm:pt>
    <dgm:pt modelId="{90190047-A182-4CB3-8D7B-B018ED1A81B4}">
      <dgm:prSet phldrT="[Text]"/>
      <dgm:spPr/>
      <dgm:t>
        <a:bodyPr/>
        <a:lstStyle/>
        <a:p>
          <a:r>
            <a:rPr lang="es-ES_tradnl" b="1" noProof="0" dirty="0">
              <a:effectLst>
                <a:outerShdw blurRad="38100" dist="38100" dir="2700000" algn="tl">
                  <a:srgbClr val="000000">
                    <a:alpha val="43137"/>
                  </a:srgbClr>
                </a:outerShdw>
              </a:effectLst>
            </a:rPr>
            <a:t>Red de proveedores</a:t>
          </a:r>
        </a:p>
      </dgm:t>
    </dgm:pt>
    <dgm:pt modelId="{A0E89F18-6401-474A-87EE-6A5BC64331BE}" type="parTrans" cxnId="{244CED0E-9DE5-4842-9DCD-A05D7B30207B}">
      <dgm:prSet custT="1"/>
      <dgm:spPr/>
      <dgm:t>
        <a:bodyPr/>
        <a:lstStyle/>
        <a:p>
          <a:endParaRPr lang="es-ES_tradnl" sz="1600" b="1" noProof="0" dirty="0">
            <a:effectLst>
              <a:outerShdw blurRad="38100" dist="38100" dir="2700000" algn="tl">
                <a:srgbClr val="000000">
                  <a:alpha val="43137"/>
                </a:srgbClr>
              </a:outerShdw>
            </a:effectLst>
          </a:endParaRPr>
        </a:p>
      </dgm:t>
    </dgm:pt>
    <dgm:pt modelId="{8FE62F2E-139D-41E1-B2D2-377463BE679B}" type="sibTrans" cxnId="{244CED0E-9DE5-4842-9DCD-A05D7B30207B}">
      <dgm:prSet/>
      <dgm:spPr/>
      <dgm:t>
        <a:bodyPr/>
        <a:lstStyle/>
        <a:p>
          <a:endParaRPr lang="en-US" b="1">
            <a:effectLst>
              <a:outerShdw blurRad="38100" dist="38100" dir="2700000" algn="tl">
                <a:srgbClr val="000000">
                  <a:alpha val="43137"/>
                </a:srgbClr>
              </a:outerShdw>
            </a:effectLst>
          </a:endParaRPr>
        </a:p>
      </dgm:t>
    </dgm:pt>
    <dgm:pt modelId="{C6314574-D47C-4B6A-948E-77D13F42327C}">
      <dgm:prSet phldrT="[Text]"/>
      <dgm:spPr/>
      <dgm:t>
        <a:bodyPr/>
        <a:lstStyle/>
        <a:p>
          <a:r>
            <a:rPr lang="es-ES_tradnl" b="1" noProof="0">
              <a:effectLst>
                <a:outerShdw blurRad="38100" dist="38100" dir="2700000" algn="tl">
                  <a:srgbClr val="000000">
                    <a:alpha val="43137"/>
                  </a:srgbClr>
                </a:outerShdw>
              </a:effectLst>
            </a:rPr>
            <a:t>Guías clínicas</a:t>
          </a:r>
          <a:endParaRPr lang="es-ES_tradnl" b="1" noProof="0" dirty="0">
            <a:effectLst>
              <a:outerShdw blurRad="38100" dist="38100" dir="2700000" algn="tl">
                <a:srgbClr val="000000">
                  <a:alpha val="43137"/>
                </a:srgbClr>
              </a:outerShdw>
            </a:effectLst>
          </a:endParaRPr>
        </a:p>
      </dgm:t>
    </dgm:pt>
    <dgm:pt modelId="{9BE2EFD4-ADF4-47CC-AC80-C7FCDA1B89E2}" type="parTrans" cxnId="{85E02B29-982B-4BE3-BDEA-61344903EB89}">
      <dgm:prSet custT="1"/>
      <dgm:spPr/>
      <dgm:t>
        <a:bodyPr/>
        <a:lstStyle/>
        <a:p>
          <a:endParaRPr lang="es-ES_tradnl" sz="1600" b="1" noProof="0" dirty="0">
            <a:effectLst>
              <a:outerShdw blurRad="38100" dist="38100" dir="2700000" algn="tl">
                <a:srgbClr val="000000">
                  <a:alpha val="43137"/>
                </a:srgbClr>
              </a:outerShdw>
            </a:effectLst>
          </a:endParaRPr>
        </a:p>
      </dgm:t>
    </dgm:pt>
    <dgm:pt modelId="{A5DC29BE-C236-497C-B9C5-DA8C2192B50E}" type="sibTrans" cxnId="{85E02B29-982B-4BE3-BDEA-61344903EB89}">
      <dgm:prSet/>
      <dgm:spPr/>
      <dgm:t>
        <a:bodyPr/>
        <a:lstStyle/>
        <a:p>
          <a:endParaRPr lang="en-US" b="1">
            <a:effectLst>
              <a:outerShdw blurRad="38100" dist="38100" dir="2700000" algn="tl">
                <a:srgbClr val="000000">
                  <a:alpha val="43137"/>
                </a:srgbClr>
              </a:outerShdw>
            </a:effectLst>
          </a:endParaRPr>
        </a:p>
      </dgm:t>
    </dgm:pt>
    <dgm:pt modelId="{88B16D8F-DBD8-4967-8463-BDAB13E3F4BD}">
      <dgm:prSet phldrT="[Text]"/>
      <dgm:spPr/>
      <dgm:t>
        <a:bodyPr/>
        <a:lstStyle/>
        <a:p>
          <a:r>
            <a:rPr lang="en-US" b="1" noProof="0" dirty="0">
              <a:effectLst>
                <a:outerShdw blurRad="38100" dist="38100" dir="2700000" algn="tl">
                  <a:srgbClr val="000000">
                    <a:alpha val="43137"/>
                  </a:srgbClr>
                </a:outerShdw>
              </a:effectLst>
            </a:rPr>
            <a:t>HRA</a:t>
          </a:r>
        </a:p>
        <a:p>
          <a:r>
            <a:rPr lang="en-US" b="1" noProof="0" dirty="0">
              <a:effectLst>
                <a:outerShdw blurRad="38100" dist="38100" dir="2700000" algn="tl">
                  <a:srgbClr val="000000">
                    <a:alpha val="43137"/>
                  </a:srgbClr>
                </a:outerShdw>
              </a:effectLst>
            </a:rPr>
            <a:t>Converge Patient Assessment</a:t>
          </a:r>
        </a:p>
      </dgm:t>
    </dgm:pt>
    <dgm:pt modelId="{AD603717-4950-416A-A54A-747B10B89619}" type="parTrans" cxnId="{2A51C90B-7955-445C-9DED-2B23660BCB57}">
      <dgm:prSet custT="1"/>
      <dgm:spPr/>
      <dgm:t>
        <a:bodyPr/>
        <a:lstStyle/>
        <a:p>
          <a:endParaRPr lang="es-ES_tradnl" sz="1600" b="1" noProof="0" dirty="0">
            <a:effectLst>
              <a:outerShdw blurRad="38100" dist="38100" dir="2700000" algn="tl">
                <a:srgbClr val="000000">
                  <a:alpha val="43137"/>
                </a:srgbClr>
              </a:outerShdw>
            </a:effectLst>
          </a:endParaRPr>
        </a:p>
      </dgm:t>
    </dgm:pt>
    <dgm:pt modelId="{D0A0415C-BC89-43C5-B363-15B847CF7873}" type="sibTrans" cxnId="{2A51C90B-7955-445C-9DED-2B23660BCB57}">
      <dgm:prSet/>
      <dgm:spPr/>
      <dgm:t>
        <a:bodyPr/>
        <a:lstStyle/>
        <a:p>
          <a:endParaRPr lang="en-US" b="1">
            <a:effectLst>
              <a:outerShdw blurRad="38100" dist="38100" dir="2700000" algn="tl">
                <a:srgbClr val="000000">
                  <a:alpha val="43137"/>
                </a:srgbClr>
              </a:outerShdw>
            </a:effectLst>
          </a:endParaRPr>
        </a:p>
      </dgm:t>
    </dgm:pt>
    <dgm:pt modelId="{56291C40-9DCE-44B1-BEC6-64E9C639A954}">
      <dgm:prSet/>
      <dgm:spPr/>
      <dgm:t>
        <a:bodyPr/>
        <a:lstStyle/>
        <a:p>
          <a:r>
            <a:rPr lang="es-ES_tradnl" b="1" noProof="0" dirty="0">
              <a:effectLst>
                <a:outerShdw blurRad="38100" dist="38100" dir="2700000" algn="tl">
                  <a:srgbClr val="000000">
                    <a:alpha val="43137"/>
                  </a:srgbClr>
                </a:outerShdw>
              </a:effectLst>
            </a:rPr>
            <a:t>ICP</a:t>
          </a:r>
        </a:p>
      </dgm:t>
    </dgm:pt>
    <dgm:pt modelId="{ABA329B7-8682-4A9F-BC65-8D68B030CEBE}" type="parTrans" cxnId="{A9A14056-19B3-4437-92D5-CA3B633907C8}">
      <dgm:prSet custT="1"/>
      <dgm:spPr/>
      <dgm:t>
        <a:bodyPr/>
        <a:lstStyle/>
        <a:p>
          <a:endParaRPr lang="es-ES_tradnl" sz="1600" b="1" noProof="0" dirty="0">
            <a:effectLst>
              <a:outerShdw blurRad="38100" dist="38100" dir="2700000" algn="tl">
                <a:srgbClr val="000000">
                  <a:alpha val="43137"/>
                </a:srgbClr>
              </a:outerShdw>
            </a:effectLst>
          </a:endParaRPr>
        </a:p>
      </dgm:t>
    </dgm:pt>
    <dgm:pt modelId="{57E66534-1C2E-4309-A595-72566CEDA457}" type="sibTrans" cxnId="{A9A14056-19B3-4437-92D5-CA3B633907C8}">
      <dgm:prSet/>
      <dgm:spPr/>
      <dgm:t>
        <a:bodyPr/>
        <a:lstStyle/>
        <a:p>
          <a:endParaRPr lang="en-US" b="1">
            <a:effectLst>
              <a:outerShdw blurRad="38100" dist="38100" dir="2700000" algn="tl">
                <a:srgbClr val="000000">
                  <a:alpha val="43137"/>
                </a:srgbClr>
              </a:outerShdw>
            </a:effectLst>
          </a:endParaRPr>
        </a:p>
      </dgm:t>
    </dgm:pt>
    <dgm:pt modelId="{958BCC85-62CB-480B-A8F1-7992DCE8BD2F}">
      <dgm:prSet/>
      <dgm:spPr/>
      <dgm:t>
        <a:bodyPr/>
        <a:lstStyle/>
        <a:p>
          <a:r>
            <a:rPr lang="es-ES_tradnl" b="1" noProof="0" dirty="0">
              <a:effectLst>
                <a:outerShdw blurRad="38100" dist="38100" dir="2700000" algn="tl">
                  <a:srgbClr val="000000">
                    <a:alpha val="43137"/>
                  </a:srgbClr>
                </a:outerShdw>
              </a:effectLst>
            </a:rPr>
            <a:t>ICT</a:t>
          </a:r>
        </a:p>
      </dgm:t>
    </dgm:pt>
    <dgm:pt modelId="{77CAD969-C468-4A12-947E-14EF82FA7732}" type="parTrans" cxnId="{9DF27D7C-F78A-4D83-9EBE-7699A6DA5656}">
      <dgm:prSet custT="1"/>
      <dgm:spPr/>
      <dgm:t>
        <a:bodyPr/>
        <a:lstStyle/>
        <a:p>
          <a:endParaRPr lang="es-ES_tradnl" sz="1600" b="1" noProof="0" dirty="0">
            <a:effectLst>
              <a:outerShdw blurRad="38100" dist="38100" dir="2700000" algn="tl">
                <a:srgbClr val="000000">
                  <a:alpha val="43137"/>
                </a:srgbClr>
              </a:outerShdw>
            </a:effectLst>
          </a:endParaRPr>
        </a:p>
      </dgm:t>
    </dgm:pt>
    <dgm:pt modelId="{71946B03-8EDD-4A73-AE0D-E3A8097D03FA}" type="sibTrans" cxnId="{9DF27D7C-F78A-4D83-9EBE-7699A6DA5656}">
      <dgm:prSet/>
      <dgm:spPr/>
      <dgm:t>
        <a:bodyPr/>
        <a:lstStyle/>
        <a:p>
          <a:endParaRPr lang="en-US" b="1">
            <a:effectLst>
              <a:outerShdw blurRad="38100" dist="38100" dir="2700000" algn="tl">
                <a:srgbClr val="000000">
                  <a:alpha val="43137"/>
                </a:srgbClr>
              </a:outerShdw>
            </a:effectLst>
          </a:endParaRPr>
        </a:p>
      </dgm:t>
    </dgm:pt>
    <dgm:pt modelId="{5E00A9BD-3559-4108-B6DA-C73F246BE62A}">
      <dgm:prSet/>
      <dgm:spPr/>
      <dgm:t>
        <a:bodyPr/>
        <a:lstStyle/>
        <a:p>
          <a:r>
            <a:rPr lang="en-US" b="1" noProof="0" dirty="0">
              <a:effectLst>
                <a:outerShdw blurRad="38100" dist="38100" dir="2700000" algn="tl">
                  <a:srgbClr val="000000">
                    <a:alpha val="43137"/>
                  </a:srgbClr>
                </a:outerShdw>
              </a:effectLst>
            </a:rPr>
            <a:t>MOC Taskforce</a:t>
          </a:r>
        </a:p>
      </dgm:t>
    </dgm:pt>
    <dgm:pt modelId="{D6AE10B7-ED5E-4B73-BD6E-8C87FC0CC0BF}" type="parTrans" cxnId="{A2C6F1BD-6F6B-4B80-9A13-80B978020C7E}">
      <dgm:prSet custT="1"/>
      <dgm:spPr/>
      <dgm:t>
        <a:bodyPr/>
        <a:lstStyle/>
        <a:p>
          <a:endParaRPr lang="es-ES_tradnl" sz="1600" b="1" noProof="0" dirty="0">
            <a:effectLst>
              <a:outerShdw blurRad="38100" dist="38100" dir="2700000" algn="tl">
                <a:srgbClr val="000000">
                  <a:alpha val="43137"/>
                </a:srgbClr>
              </a:outerShdw>
            </a:effectLst>
          </a:endParaRPr>
        </a:p>
      </dgm:t>
    </dgm:pt>
    <dgm:pt modelId="{B1F44C37-4FE8-4EC1-AB97-C5F97BAEBAEA}" type="sibTrans" cxnId="{A2C6F1BD-6F6B-4B80-9A13-80B978020C7E}">
      <dgm:prSet/>
      <dgm:spPr/>
      <dgm:t>
        <a:bodyPr/>
        <a:lstStyle/>
        <a:p>
          <a:endParaRPr lang="en-US" b="1">
            <a:effectLst>
              <a:outerShdw blurRad="38100" dist="38100" dir="2700000" algn="tl">
                <a:srgbClr val="000000">
                  <a:alpha val="43137"/>
                </a:srgbClr>
              </a:outerShdw>
            </a:effectLst>
          </a:endParaRPr>
        </a:p>
      </dgm:t>
    </dgm:pt>
    <dgm:pt modelId="{53D37E30-358D-4232-B5B8-046AA57027A5}" type="pres">
      <dgm:prSet presAssocID="{796920B6-97F1-4630-A908-9F7FC5B6C9BB}" presName="Name0" presStyleCnt="0">
        <dgm:presLayoutVars>
          <dgm:chMax val="1"/>
          <dgm:dir/>
          <dgm:animLvl val="ctr"/>
          <dgm:resizeHandles val="exact"/>
        </dgm:presLayoutVars>
      </dgm:prSet>
      <dgm:spPr/>
    </dgm:pt>
    <dgm:pt modelId="{8C8D7A18-B5F6-49F3-9C3B-F5CA11FBB691}" type="pres">
      <dgm:prSet presAssocID="{9E1FF587-A588-4AB1-8A8A-E7FF19757640}" presName="centerShape" presStyleLbl="node0" presStyleIdx="0" presStyleCnt="1"/>
      <dgm:spPr/>
    </dgm:pt>
    <dgm:pt modelId="{E8B4EB2F-2D81-4A10-90B6-787DB6B17019}" type="pres">
      <dgm:prSet presAssocID="{6F135380-BAF9-41A2-B285-F117C0D301AF}" presName="parTrans" presStyleLbl="sibTrans2D1" presStyleIdx="0" presStyleCnt="7"/>
      <dgm:spPr/>
    </dgm:pt>
    <dgm:pt modelId="{5DDD03E4-2D6C-4F7A-A16B-B799FE2FC140}" type="pres">
      <dgm:prSet presAssocID="{6F135380-BAF9-41A2-B285-F117C0D301AF}" presName="connectorText" presStyleLbl="sibTrans2D1" presStyleIdx="0" presStyleCnt="7"/>
      <dgm:spPr/>
    </dgm:pt>
    <dgm:pt modelId="{8AA1E00F-AFBA-4408-BD51-85EC2BCA3969}" type="pres">
      <dgm:prSet presAssocID="{7E8530C1-466E-40DB-B6EA-10AB3146964C}" presName="node" presStyleLbl="node1" presStyleIdx="0" presStyleCnt="7">
        <dgm:presLayoutVars>
          <dgm:bulletEnabled val="1"/>
        </dgm:presLayoutVars>
      </dgm:prSet>
      <dgm:spPr/>
    </dgm:pt>
    <dgm:pt modelId="{B86AD487-B762-4110-8CD9-4A501019189E}" type="pres">
      <dgm:prSet presAssocID="{A0E89F18-6401-474A-87EE-6A5BC64331BE}" presName="parTrans" presStyleLbl="sibTrans2D1" presStyleIdx="1" presStyleCnt="7"/>
      <dgm:spPr/>
    </dgm:pt>
    <dgm:pt modelId="{F46B13DE-83F9-4E72-AB76-21BCDA9198AA}" type="pres">
      <dgm:prSet presAssocID="{A0E89F18-6401-474A-87EE-6A5BC64331BE}" presName="connectorText" presStyleLbl="sibTrans2D1" presStyleIdx="1" presStyleCnt="7"/>
      <dgm:spPr/>
    </dgm:pt>
    <dgm:pt modelId="{6ED41604-FD5D-4061-8B19-53E74020AFE6}" type="pres">
      <dgm:prSet presAssocID="{90190047-A182-4CB3-8D7B-B018ED1A81B4}" presName="node" presStyleLbl="node1" presStyleIdx="1" presStyleCnt="7">
        <dgm:presLayoutVars>
          <dgm:bulletEnabled val="1"/>
        </dgm:presLayoutVars>
      </dgm:prSet>
      <dgm:spPr/>
    </dgm:pt>
    <dgm:pt modelId="{E5ABF7FF-5456-41AC-A04A-45AC158BC73B}" type="pres">
      <dgm:prSet presAssocID="{9BE2EFD4-ADF4-47CC-AC80-C7FCDA1B89E2}" presName="parTrans" presStyleLbl="sibTrans2D1" presStyleIdx="2" presStyleCnt="7"/>
      <dgm:spPr/>
    </dgm:pt>
    <dgm:pt modelId="{86547662-03E1-4120-A122-E6B39B0A1647}" type="pres">
      <dgm:prSet presAssocID="{9BE2EFD4-ADF4-47CC-AC80-C7FCDA1B89E2}" presName="connectorText" presStyleLbl="sibTrans2D1" presStyleIdx="2" presStyleCnt="7"/>
      <dgm:spPr/>
    </dgm:pt>
    <dgm:pt modelId="{29F8D4CB-4FA1-44CC-AAF4-4D482EB19CBA}" type="pres">
      <dgm:prSet presAssocID="{C6314574-D47C-4B6A-948E-77D13F42327C}" presName="node" presStyleLbl="node1" presStyleIdx="2" presStyleCnt="7">
        <dgm:presLayoutVars>
          <dgm:bulletEnabled val="1"/>
        </dgm:presLayoutVars>
      </dgm:prSet>
      <dgm:spPr/>
    </dgm:pt>
    <dgm:pt modelId="{3F4F6EE7-1AC3-498A-9309-BFB691296687}" type="pres">
      <dgm:prSet presAssocID="{AD603717-4950-416A-A54A-747B10B89619}" presName="parTrans" presStyleLbl="sibTrans2D1" presStyleIdx="3" presStyleCnt="7"/>
      <dgm:spPr/>
    </dgm:pt>
    <dgm:pt modelId="{EE46B0E7-BAAB-41A8-A9C6-CCB5C3DC086F}" type="pres">
      <dgm:prSet presAssocID="{AD603717-4950-416A-A54A-747B10B89619}" presName="connectorText" presStyleLbl="sibTrans2D1" presStyleIdx="3" presStyleCnt="7"/>
      <dgm:spPr/>
    </dgm:pt>
    <dgm:pt modelId="{2F18CE37-BDB2-4628-A628-D95E32444CDD}" type="pres">
      <dgm:prSet presAssocID="{88B16D8F-DBD8-4967-8463-BDAB13E3F4BD}" presName="node" presStyleLbl="node1" presStyleIdx="3" presStyleCnt="7">
        <dgm:presLayoutVars>
          <dgm:bulletEnabled val="1"/>
        </dgm:presLayoutVars>
      </dgm:prSet>
      <dgm:spPr/>
    </dgm:pt>
    <dgm:pt modelId="{C37178D6-E3F9-485F-B692-0CB3BE25E4E0}" type="pres">
      <dgm:prSet presAssocID="{ABA329B7-8682-4A9F-BC65-8D68B030CEBE}" presName="parTrans" presStyleLbl="sibTrans2D1" presStyleIdx="4" presStyleCnt="7"/>
      <dgm:spPr/>
    </dgm:pt>
    <dgm:pt modelId="{EEAB4290-4851-4FB8-81C7-71D64C71D5BD}" type="pres">
      <dgm:prSet presAssocID="{ABA329B7-8682-4A9F-BC65-8D68B030CEBE}" presName="connectorText" presStyleLbl="sibTrans2D1" presStyleIdx="4" presStyleCnt="7"/>
      <dgm:spPr/>
    </dgm:pt>
    <dgm:pt modelId="{A27E1DA2-EBD3-48B6-A54C-9DCFC2CD629A}" type="pres">
      <dgm:prSet presAssocID="{56291C40-9DCE-44B1-BEC6-64E9C639A954}" presName="node" presStyleLbl="node1" presStyleIdx="4" presStyleCnt="7">
        <dgm:presLayoutVars>
          <dgm:bulletEnabled val="1"/>
        </dgm:presLayoutVars>
      </dgm:prSet>
      <dgm:spPr/>
    </dgm:pt>
    <dgm:pt modelId="{DD2B21CC-9D48-4253-90BB-E0E6232BC9DF}" type="pres">
      <dgm:prSet presAssocID="{77CAD969-C468-4A12-947E-14EF82FA7732}" presName="parTrans" presStyleLbl="sibTrans2D1" presStyleIdx="5" presStyleCnt="7"/>
      <dgm:spPr/>
    </dgm:pt>
    <dgm:pt modelId="{66B280E6-5AA2-4B3F-A2B2-07E88DDFA4CB}" type="pres">
      <dgm:prSet presAssocID="{77CAD969-C468-4A12-947E-14EF82FA7732}" presName="connectorText" presStyleLbl="sibTrans2D1" presStyleIdx="5" presStyleCnt="7"/>
      <dgm:spPr/>
    </dgm:pt>
    <dgm:pt modelId="{69B4C24B-9D19-4037-A6B1-F1F14279D8D1}" type="pres">
      <dgm:prSet presAssocID="{958BCC85-62CB-480B-A8F1-7992DCE8BD2F}" presName="node" presStyleLbl="node1" presStyleIdx="5" presStyleCnt="7">
        <dgm:presLayoutVars>
          <dgm:bulletEnabled val="1"/>
        </dgm:presLayoutVars>
      </dgm:prSet>
      <dgm:spPr/>
    </dgm:pt>
    <dgm:pt modelId="{5D428BFF-DFFE-4824-A22B-D945F7810EC6}" type="pres">
      <dgm:prSet presAssocID="{D6AE10B7-ED5E-4B73-BD6E-8C87FC0CC0BF}" presName="parTrans" presStyleLbl="sibTrans2D1" presStyleIdx="6" presStyleCnt="7"/>
      <dgm:spPr/>
    </dgm:pt>
    <dgm:pt modelId="{1DEAD752-460F-4DBA-BEFA-539CB554F144}" type="pres">
      <dgm:prSet presAssocID="{D6AE10B7-ED5E-4B73-BD6E-8C87FC0CC0BF}" presName="connectorText" presStyleLbl="sibTrans2D1" presStyleIdx="6" presStyleCnt="7"/>
      <dgm:spPr/>
    </dgm:pt>
    <dgm:pt modelId="{1390BD95-6070-4298-BE10-2AD5627EE884}" type="pres">
      <dgm:prSet presAssocID="{5E00A9BD-3559-4108-B6DA-C73F246BE62A}" presName="node" presStyleLbl="node1" presStyleIdx="6" presStyleCnt="7">
        <dgm:presLayoutVars>
          <dgm:bulletEnabled val="1"/>
        </dgm:presLayoutVars>
      </dgm:prSet>
      <dgm:spPr/>
    </dgm:pt>
  </dgm:ptLst>
  <dgm:cxnLst>
    <dgm:cxn modelId="{81760505-1040-45B8-98ED-B59A574A9C91}" type="presOf" srcId="{77CAD969-C468-4A12-947E-14EF82FA7732}" destId="{DD2B21CC-9D48-4253-90BB-E0E6232BC9DF}" srcOrd="0" destOrd="0" presId="urn:microsoft.com/office/officeart/2005/8/layout/radial5"/>
    <dgm:cxn modelId="{2A51C90B-7955-445C-9DED-2B23660BCB57}" srcId="{9E1FF587-A588-4AB1-8A8A-E7FF19757640}" destId="{88B16D8F-DBD8-4967-8463-BDAB13E3F4BD}" srcOrd="3" destOrd="0" parTransId="{AD603717-4950-416A-A54A-747B10B89619}" sibTransId="{D0A0415C-BC89-43C5-B363-15B847CF7873}"/>
    <dgm:cxn modelId="{244CED0E-9DE5-4842-9DCD-A05D7B30207B}" srcId="{9E1FF587-A588-4AB1-8A8A-E7FF19757640}" destId="{90190047-A182-4CB3-8D7B-B018ED1A81B4}" srcOrd="1" destOrd="0" parTransId="{A0E89F18-6401-474A-87EE-6A5BC64331BE}" sibTransId="{8FE62F2E-139D-41E1-B2D2-377463BE679B}"/>
    <dgm:cxn modelId="{F56C7416-4757-41C6-ACE3-E52E646CD193}" type="presOf" srcId="{6F135380-BAF9-41A2-B285-F117C0D301AF}" destId="{E8B4EB2F-2D81-4A10-90B6-787DB6B17019}" srcOrd="0" destOrd="0" presId="urn:microsoft.com/office/officeart/2005/8/layout/radial5"/>
    <dgm:cxn modelId="{85E02B29-982B-4BE3-BDEA-61344903EB89}" srcId="{9E1FF587-A588-4AB1-8A8A-E7FF19757640}" destId="{C6314574-D47C-4B6A-948E-77D13F42327C}" srcOrd="2" destOrd="0" parTransId="{9BE2EFD4-ADF4-47CC-AC80-C7FCDA1B89E2}" sibTransId="{A5DC29BE-C236-497C-B9C5-DA8C2192B50E}"/>
    <dgm:cxn modelId="{05330C32-47EB-4D7E-BDB3-F3285BDC81BA}" type="presOf" srcId="{D6AE10B7-ED5E-4B73-BD6E-8C87FC0CC0BF}" destId="{1DEAD752-460F-4DBA-BEFA-539CB554F144}" srcOrd="1" destOrd="0" presId="urn:microsoft.com/office/officeart/2005/8/layout/radial5"/>
    <dgm:cxn modelId="{1FF94733-B9B3-46B4-97DD-DA97EB313ACA}" type="presOf" srcId="{9BE2EFD4-ADF4-47CC-AC80-C7FCDA1B89E2}" destId="{E5ABF7FF-5456-41AC-A04A-45AC158BC73B}" srcOrd="0" destOrd="0" presId="urn:microsoft.com/office/officeart/2005/8/layout/radial5"/>
    <dgm:cxn modelId="{1B2A153A-B811-45DC-97AD-6CFA6EC14619}" type="presOf" srcId="{90190047-A182-4CB3-8D7B-B018ED1A81B4}" destId="{6ED41604-FD5D-4061-8B19-53E74020AFE6}" srcOrd="0" destOrd="0" presId="urn:microsoft.com/office/officeart/2005/8/layout/radial5"/>
    <dgm:cxn modelId="{DBAAA048-79E7-4268-8737-23D9F2E1F18D}" type="presOf" srcId="{A0E89F18-6401-474A-87EE-6A5BC64331BE}" destId="{B86AD487-B762-4110-8CD9-4A501019189E}" srcOrd="0" destOrd="0" presId="urn:microsoft.com/office/officeart/2005/8/layout/radial5"/>
    <dgm:cxn modelId="{9BD39150-E680-428E-821F-F07E2A0B2457}" type="presOf" srcId="{D6AE10B7-ED5E-4B73-BD6E-8C87FC0CC0BF}" destId="{5D428BFF-DFFE-4824-A22B-D945F7810EC6}" srcOrd="0" destOrd="0" presId="urn:microsoft.com/office/officeart/2005/8/layout/radial5"/>
    <dgm:cxn modelId="{2B2DB251-28B0-421B-AD08-C7F429BCF678}" type="presOf" srcId="{C6314574-D47C-4B6A-948E-77D13F42327C}" destId="{29F8D4CB-4FA1-44CC-AAF4-4D482EB19CBA}" srcOrd="0" destOrd="0" presId="urn:microsoft.com/office/officeart/2005/8/layout/radial5"/>
    <dgm:cxn modelId="{A9A14056-19B3-4437-92D5-CA3B633907C8}" srcId="{9E1FF587-A588-4AB1-8A8A-E7FF19757640}" destId="{56291C40-9DCE-44B1-BEC6-64E9C639A954}" srcOrd="4" destOrd="0" parTransId="{ABA329B7-8682-4A9F-BC65-8D68B030CEBE}" sibTransId="{57E66534-1C2E-4309-A595-72566CEDA457}"/>
    <dgm:cxn modelId="{6EFDB95E-D3CB-4EAC-98CE-62775BC05E67}" type="presOf" srcId="{77CAD969-C468-4A12-947E-14EF82FA7732}" destId="{66B280E6-5AA2-4B3F-A2B2-07E88DDFA4CB}" srcOrd="1" destOrd="0" presId="urn:microsoft.com/office/officeart/2005/8/layout/radial5"/>
    <dgm:cxn modelId="{B991616A-2A2E-4D6B-AA5B-96512180E1B6}" type="presOf" srcId="{5E00A9BD-3559-4108-B6DA-C73F246BE62A}" destId="{1390BD95-6070-4298-BE10-2AD5627EE884}" srcOrd="0" destOrd="0" presId="urn:microsoft.com/office/officeart/2005/8/layout/radial5"/>
    <dgm:cxn modelId="{0C110A6C-42FA-454D-9EE2-916F6597EBAF}" type="presOf" srcId="{ABA329B7-8682-4A9F-BC65-8D68B030CEBE}" destId="{C37178D6-E3F9-485F-B692-0CB3BE25E4E0}" srcOrd="0" destOrd="0" presId="urn:microsoft.com/office/officeart/2005/8/layout/radial5"/>
    <dgm:cxn modelId="{9DF27D7C-F78A-4D83-9EBE-7699A6DA5656}" srcId="{9E1FF587-A588-4AB1-8A8A-E7FF19757640}" destId="{958BCC85-62CB-480B-A8F1-7992DCE8BD2F}" srcOrd="5" destOrd="0" parTransId="{77CAD969-C468-4A12-947E-14EF82FA7732}" sibTransId="{71946B03-8EDD-4A73-AE0D-E3A8097D03FA}"/>
    <dgm:cxn modelId="{42F03287-AB18-4C8C-B04B-13215C309E50}" type="presOf" srcId="{56291C40-9DCE-44B1-BEC6-64E9C639A954}" destId="{A27E1DA2-EBD3-48B6-A54C-9DCFC2CD629A}" srcOrd="0" destOrd="0" presId="urn:microsoft.com/office/officeart/2005/8/layout/radial5"/>
    <dgm:cxn modelId="{19737D92-9177-4810-98C8-2E66DFB5B874}" type="presOf" srcId="{958BCC85-62CB-480B-A8F1-7992DCE8BD2F}" destId="{69B4C24B-9D19-4037-A6B1-F1F14279D8D1}" srcOrd="0" destOrd="0" presId="urn:microsoft.com/office/officeart/2005/8/layout/radial5"/>
    <dgm:cxn modelId="{BAA43797-A84A-44AE-8FE6-E6B7D4733A4F}" type="presOf" srcId="{6F135380-BAF9-41A2-B285-F117C0D301AF}" destId="{5DDD03E4-2D6C-4F7A-A16B-B799FE2FC140}" srcOrd="1" destOrd="0" presId="urn:microsoft.com/office/officeart/2005/8/layout/radial5"/>
    <dgm:cxn modelId="{F8B0BB9F-D09E-4058-B79E-B87EFA1166C0}" type="presOf" srcId="{A0E89F18-6401-474A-87EE-6A5BC64331BE}" destId="{F46B13DE-83F9-4E72-AB76-21BCDA9198AA}" srcOrd="1" destOrd="0" presId="urn:microsoft.com/office/officeart/2005/8/layout/radial5"/>
    <dgm:cxn modelId="{4B59D9A6-7CF6-48F8-A00B-150D4A100F04}" type="presOf" srcId="{7E8530C1-466E-40DB-B6EA-10AB3146964C}" destId="{8AA1E00F-AFBA-4408-BD51-85EC2BCA3969}" srcOrd="0" destOrd="0" presId="urn:microsoft.com/office/officeart/2005/8/layout/radial5"/>
    <dgm:cxn modelId="{CB2D46B1-7EDA-4644-9588-6766406B5D40}" type="presOf" srcId="{9E1FF587-A588-4AB1-8A8A-E7FF19757640}" destId="{8C8D7A18-B5F6-49F3-9C3B-F5CA11FBB691}" srcOrd="0" destOrd="0" presId="urn:microsoft.com/office/officeart/2005/8/layout/radial5"/>
    <dgm:cxn modelId="{65CA7BB5-A4F0-4D34-BAFF-63B467487664}" type="presOf" srcId="{9BE2EFD4-ADF4-47CC-AC80-C7FCDA1B89E2}" destId="{86547662-03E1-4120-A122-E6B39B0A1647}" srcOrd="1" destOrd="0" presId="urn:microsoft.com/office/officeart/2005/8/layout/radial5"/>
    <dgm:cxn modelId="{E465C2B9-7752-4F5D-9CBE-9B110F05BEA3}" type="presOf" srcId="{796920B6-97F1-4630-A908-9F7FC5B6C9BB}" destId="{53D37E30-358D-4232-B5B8-046AA57027A5}" srcOrd="0" destOrd="0" presId="urn:microsoft.com/office/officeart/2005/8/layout/radial5"/>
    <dgm:cxn modelId="{201C41BA-AEAD-402A-9A78-35C3DCDF6617}" srcId="{9E1FF587-A588-4AB1-8A8A-E7FF19757640}" destId="{7E8530C1-466E-40DB-B6EA-10AB3146964C}" srcOrd="0" destOrd="0" parTransId="{6F135380-BAF9-41A2-B285-F117C0D301AF}" sibTransId="{97BA94D9-8D89-457A-988B-17B3DA47796E}"/>
    <dgm:cxn modelId="{A2C6F1BD-6F6B-4B80-9A13-80B978020C7E}" srcId="{9E1FF587-A588-4AB1-8A8A-E7FF19757640}" destId="{5E00A9BD-3559-4108-B6DA-C73F246BE62A}" srcOrd="6" destOrd="0" parTransId="{D6AE10B7-ED5E-4B73-BD6E-8C87FC0CC0BF}" sibTransId="{B1F44C37-4FE8-4EC1-AB97-C5F97BAEBAEA}"/>
    <dgm:cxn modelId="{111AA3C6-2A69-40CD-B61C-8FD402B5FA6F}" type="presOf" srcId="{AD603717-4950-416A-A54A-747B10B89619}" destId="{3F4F6EE7-1AC3-498A-9309-BFB691296687}" srcOrd="0" destOrd="0" presId="urn:microsoft.com/office/officeart/2005/8/layout/radial5"/>
    <dgm:cxn modelId="{A0E148D9-9109-415F-B3FC-1F401388DA90}" type="presOf" srcId="{ABA329B7-8682-4A9F-BC65-8D68B030CEBE}" destId="{EEAB4290-4851-4FB8-81C7-71D64C71D5BD}" srcOrd="1" destOrd="0" presId="urn:microsoft.com/office/officeart/2005/8/layout/radial5"/>
    <dgm:cxn modelId="{2BBF3BEF-5F3D-4BBB-A37F-5E7128A2A2FC}" type="presOf" srcId="{AD603717-4950-416A-A54A-747B10B89619}" destId="{EE46B0E7-BAAB-41A8-A9C6-CCB5C3DC086F}" srcOrd="1" destOrd="0" presId="urn:microsoft.com/office/officeart/2005/8/layout/radial5"/>
    <dgm:cxn modelId="{380948F5-8420-4CBF-96B3-525656FD8545}" srcId="{796920B6-97F1-4630-A908-9F7FC5B6C9BB}" destId="{9E1FF587-A588-4AB1-8A8A-E7FF19757640}" srcOrd="0" destOrd="0" parTransId="{24678A20-1155-4C2A-BF65-26FB4F10E04A}" sibTransId="{1CA55E57-773E-4613-845E-64E321941421}"/>
    <dgm:cxn modelId="{255C46F9-5672-405C-BFEF-68DF79DC9317}" type="presOf" srcId="{88B16D8F-DBD8-4967-8463-BDAB13E3F4BD}" destId="{2F18CE37-BDB2-4628-A628-D95E32444CDD}" srcOrd="0" destOrd="0" presId="urn:microsoft.com/office/officeart/2005/8/layout/radial5"/>
    <dgm:cxn modelId="{1DFDC1A3-AB15-4EC1-BE0F-2BA09B343607}" type="presParOf" srcId="{53D37E30-358D-4232-B5B8-046AA57027A5}" destId="{8C8D7A18-B5F6-49F3-9C3B-F5CA11FBB691}" srcOrd="0" destOrd="0" presId="urn:microsoft.com/office/officeart/2005/8/layout/radial5"/>
    <dgm:cxn modelId="{8149D87C-3824-4288-B4D7-17424C6DBF6F}" type="presParOf" srcId="{53D37E30-358D-4232-B5B8-046AA57027A5}" destId="{E8B4EB2F-2D81-4A10-90B6-787DB6B17019}" srcOrd="1" destOrd="0" presId="urn:microsoft.com/office/officeart/2005/8/layout/radial5"/>
    <dgm:cxn modelId="{B496F56F-0C96-4B94-A304-6AF45CBA59A5}" type="presParOf" srcId="{E8B4EB2F-2D81-4A10-90B6-787DB6B17019}" destId="{5DDD03E4-2D6C-4F7A-A16B-B799FE2FC140}" srcOrd="0" destOrd="0" presId="urn:microsoft.com/office/officeart/2005/8/layout/radial5"/>
    <dgm:cxn modelId="{35B0CC04-3F74-4F5D-84FE-431A813A9823}" type="presParOf" srcId="{53D37E30-358D-4232-B5B8-046AA57027A5}" destId="{8AA1E00F-AFBA-4408-BD51-85EC2BCA3969}" srcOrd="2" destOrd="0" presId="urn:microsoft.com/office/officeart/2005/8/layout/radial5"/>
    <dgm:cxn modelId="{4D5ADF39-AC9C-4484-8435-B700D97DF97B}" type="presParOf" srcId="{53D37E30-358D-4232-B5B8-046AA57027A5}" destId="{B86AD487-B762-4110-8CD9-4A501019189E}" srcOrd="3" destOrd="0" presId="urn:microsoft.com/office/officeart/2005/8/layout/radial5"/>
    <dgm:cxn modelId="{5D86A086-0C65-42A4-A084-126DE3E0D020}" type="presParOf" srcId="{B86AD487-B762-4110-8CD9-4A501019189E}" destId="{F46B13DE-83F9-4E72-AB76-21BCDA9198AA}" srcOrd="0" destOrd="0" presId="urn:microsoft.com/office/officeart/2005/8/layout/radial5"/>
    <dgm:cxn modelId="{0CE67909-5B93-4F6D-8F2D-4C4ADA88174D}" type="presParOf" srcId="{53D37E30-358D-4232-B5B8-046AA57027A5}" destId="{6ED41604-FD5D-4061-8B19-53E74020AFE6}" srcOrd="4" destOrd="0" presId="urn:microsoft.com/office/officeart/2005/8/layout/radial5"/>
    <dgm:cxn modelId="{21117E90-9A3A-46CA-BA82-9AE279A6449A}" type="presParOf" srcId="{53D37E30-358D-4232-B5B8-046AA57027A5}" destId="{E5ABF7FF-5456-41AC-A04A-45AC158BC73B}" srcOrd="5" destOrd="0" presId="urn:microsoft.com/office/officeart/2005/8/layout/radial5"/>
    <dgm:cxn modelId="{78530C69-33EA-4FFE-8960-711C1181B4B4}" type="presParOf" srcId="{E5ABF7FF-5456-41AC-A04A-45AC158BC73B}" destId="{86547662-03E1-4120-A122-E6B39B0A1647}" srcOrd="0" destOrd="0" presId="urn:microsoft.com/office/officeart/2005/8/layout/radial5"/>
    <dgm:cxn modelId="{45B1E8E7-FFE6-46AC-94DC-48D5D7AF4520}" type="presParOf" srcId="{53D37E30-358D-4232-B5B8-046AA57027A5}" destId="{29F8D4CB-4FA1-44CC-AAF4-4D482EB19CBA}" srcOrd="6" destOrd="0" presId="urn:microsoft.com/office/officeart/2005/8/layout/radial5"/>
    <dgm:cxn modelId="{EC583547-E2F8-4D07-8B06-3DEFB5B771DE}" type="presParOf" srcId="{53D37E30-358D-4232-B5B8-046AA57027A5}" destId="{3F4F6EE7-1AC3-498A-9309-BFB691296687}" srcOrd="7" destOrd="0" presId="urn:microsoft.com/office/officeart/2005/8/layout/radial5"/>
    <dgm:cxn modelId="{E281D77D-BEC4-4BE9-B359-90460954FC90}" type="presParOf" srcId="{3F4F6EE7-1AC3-498A-9309-BFB691296687}" destId="{EE46B0E7-BAAB-41A8-A9C6-CCB5C3DC086F}" srcOrd="0" destOrd="0" presId="urn:microsoft.com/office/officeart/2005/8/layout/radial5"/>
    <dgm:cxn modelId="{D68F968F-F091-461E-8D06-98FCD2DFDACA}" type="presParOf" srcId="{53D37E30-358D-4232-B5B8-046AA57027A5}" destId="{2F18CE37-BDB2-4628-A628-D95E32444CDD}" srcOrd="8" destOrd="0" presId="urn:microsoft.com/office/officeart/2005/8/layout/radial5"/>
    <dgm:cxn modelId="{84B2FF44-E015-4838-B2DF-647DD065B878}" type="presParOf" srcId="{53D37E30-358D-4232-B5B8-046AA57027A5}" destId="{C37178D6-E3F9-485F-B692-0CB3BE25E4E0}" srcOrd="9" destOrd="0" presId="urn:microsoft.com/office/officeart/2005/8/layout/radial5"/>
    <dgm:cxn modelId="{C3B391A6-9A3A-4605-993C-A50A3B39BDBE}" type="presParOf" srcId="{C37178D6-E3F9-485F-B692-0CB3BE25E4E0}" destId="{EEAB4290-4851-4FB8-81C7-71D64C71D5BD}" srcOrd="0" destOrd="0" presId="urn:microsoft.com/office/officeart/2005/8/layout/radial5"/>
    <dgm:cxn modelId="{BDEDB23B-0546-439B-87E5-D7D47A0C32B8}" type="presParOf" srcId="{53D37E30-358D-4232-B5B8-046AA57027A5}" destId="{A27E1DA2-EBD3-48B6-A54C-9DCFC2CD629A}" srcOrd="10" destOrd="0" presId="urn:microsoft.com/office/officeart/2005/8/layout/radial5"/>
    <dgm:cxn modelId="{496CAAF2-5B42-4AEA-A4EE-609A6A8BC488}" type="presParOf" srcId="{53D37E30-358D-4232-B5B8-046AA57027A5}" destId="{DD2B21CC-9D48-4253-90BB-E0E6232BC9DF}" srcOrd="11" destOrd="0" presId="urn:microsoft.com/office/officeart/2005/8/layout/radial5"/>
    <dgm:cxn modelId="{7E2210C2-4E92-4B55-B0F7-B2B911C2BDF9}" type="presParOf" srcId="{DD2B21CC-9D48-4253-90BB-E0E6232BC9DF}" destId="{66B280E6-5AA2-4B3F-A2B2-07E88DDFA4CB}" srcOrd="0" destOrd="0" presId="urn:microsoft.com/office/officeart/2005/8/layout/radial5"/>
    <dgm:cxn modelId="{7E9EF5AA-A517-4819-89D0-0A8253077541}" type="presParOf" srcId="{53D37E30-358D-4232-B5B8-046AA57027A5}" destId="{69B4C24B-9D19-4037-A6B1-F1F14279D8D1}" srcOrd="12" destOrd="0" presId="urn:microsoft.com/office/officeart/2005/8/layout/radial5"/>
    <dgm:cxn modelId="{2ADEB43A-613F-46C1-8268-B41862777EBB}" type="presParOf" srcId="{53D37E30-358D-4232-B5B8-046AA57027A5}" destId="{5D428BFF-DFFE-4824-A22B-D945F7810EC6}" srcOrd="13" destOrd="0" presId="urn:microsoft.com/office/officeart/2005/8/layout/radial5"/>
    <dgm:cxn modelId="{9967FE8D-7FC0-43CD-A778-0EE27F3E8937}" type="presParOf" srcId="{5D428BFF-DFFE-4824-A22B-D945F7810EC6}" destId="{1DEAD752-460F-4DBA-BEFA-539CB554F144}" srcOrd="0" destOrd="0" presId="urn:microsoft.com/office/officeart/2005/8/layout/radial5"/>
    <dgm:cxn modelId="{96E1889D-18A7-4C2E-B2F4-14CE75BC7B3F}" type="presParOf" srcId="{53D37E30-358D-4232-B5B8-046AA57027A5}" destId="{1390BD95-6070-4298-BE10-2AD5627EE884}" srcOrd="14"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AECE06C-9F57-4527-B880-C09BF75C28C8}" type="doc">
      <dgm:prSet loTypeId="urn:microsoft.com/office/officeart/2009/layout/CircleArrowProcess" loCatId="process" qsTypeId="urn:microsoft.com/office/officeart/2005/8/quickstyle/simple5" qsCatId="simple" csTypeId="urn:microsoft.com/office/officeart/2005/8/colors/accent5_4" csCatId="accent5" phldr="1"/>
      <dgm:spPr/>
      <dgm:t>
        <a:bodyPr/>
        <a:lstStyle/>
        <a:p>
          <a:endParaRPr lang="en-US"/>
        </a:p>
      </dgm:t>
    </dgm:pt>
    <dgm:pt modelId="{371277DE-538D-4101-BF6D-692E3758EF89}">
      <dgm:prSet phldrT="[Text]" custT="1"/>
      <dgm:spPr/>
      <dgm:t>
        <a:bodyPr/>
        <a:lstStyle/>
        <a:p>
          <a:r>
            <a:rPr lang="es-ES_tradnl" sz="1200" b="1" noProof="0"/>
            <a:t>Afiliado</a:t>
          </a:r>
          <a:endParaRPr lang="es-ES_tradnl" sz="1200" b="1" noProof="0" dirty="0"/>
        </a:p>
      </dgm:t>
    </dgm:pt>
    <dgm:pt modelId="{9BB2AD8C-CE42-4174-8A6B-F317E3D51108}" type="parTrans" cxnId="{17F07D6D-3205-4C76-A6C5-40CAC7697869}">
      <dgm:prSet/>
      <dgm:spPr/>
      <dgm:t>
        <a:bodyPr/>
        <a:lstStyle/>
        <a:p>
          <a:endParaRPr lang="es-PR" b="1" noProof="0">
            <a:solidFill>
              <a:srgbClr val="00257A"/>
            </a:solidFill>
          </a:endParaRPr>
        </a:p>
      </dgm:t>
    </dgm:pt>
    <dgm:pt modelId="{4B3ECFFF-3FF6-48F8-9E94-FE4F2AC92958}" type="sibTrans" cxnId="{17F07D6D-3205-4C76-A6C5-40CAC7697869}">
      <dgm:prSet/>
      <dgm:spPr/>
      <dgm:t>
        <a:bodyPr/>
        <a:lstStyle/>
        <a:p>
          <a:endParaRPr lang="es-PR" b="1" noProof="0">
            <a:solidFill>
              <a:srgbClr val="00257A"/>
            </a:solidFill>
          </a:endParaRPr>
        </a:p>
      </dgm:t>
    </dgm:pt>
    <dgm:pt modelId="{6E8CB8DC-144E-8A4E-9483-4A9C8EC6E592}">
      <dgm:prSet phldrT="[Text]"/>
      <dgm:spPr/>
      <dgm:t>
        <a:bodyPr/>
        <a:lstStyle/>
        <a:p>
          <a:pPr rtl="0"/>
          <a:r>
            <a:rPr lang="es-ES_tradnl" b="1" noProof="0" dirty="0"/>
            <a:t>Cuidador/</a:t>
          </a:r>
          <a:r>
            <a:rPr lang="es-ES_tradnl" b="1" noProof="0" dirty="0">
              <a:latin typeface="Arial" panose="020B0604020202020204"/>
            </a:rPr>
            <a:t> </a:t>
          </a:r>
          <a:r>
            <a:rPr lang="es-ES_tradnl" b="1" noProof="0" dirty="0"/>
            <a:t>Tutor Legal</a:t>
          </a:r>
          <a:endParaRPr lang="es-ES_tradnl" b="1" noProof="0" dirty="0">
            <a:latin typeface="Arial" panose="020B0604020202020204"/>
          </a:endParaRPr>
        </a:p>
      </dgm:t>
    </dgm:pt>
    <dgm:pt modelId="{B995B118-892E-F942-BEC8-6658FF11B08E}" type="parTrans" cxnId="{BF2A3707-E5FD-3F4A-85B5-63E23700B272}">
      <dgm:prSet/>
      <dgm:spPr/>
      <dgm:t>
        <a:bodyPr/>
        <a:lstStyle/>
        <a:p>
          <a:endParaRPr lang="en-US"/>
        </a:p>
      </dgm:t>
    </dgm:pt>
    <dgm:pt modelId="{E2C9DAAD-913E-DC4D-8DF1-3BF6BFC2A306}" type="sibTrans" cxnId="{BF2A3707-E5FD-3F4A-85B5-63E23700B272}">
      <dgm:prSet/>
      <dgm:spPr/>
      <dgm:t>
        <a:bodyPr/>
        <a:lstStyle/>
        <a:p>
          <a:endParaRPr lang="en-US"/>
        </a:p>
      </dgm:t>
    </dgm:pt>
    <dgm:pt modelId="{EDB52D75-4C33-B747-A0E3-1545483130A0}">
      <dgm:prSet phldrT="[Text]"/>
      <dgm:spPr/>
      <dgm:t>
        <a:bodyPr/>
        <a:lstStyle/>
        <a:p>
          <a:pPr rtl="0"/>
          <a:r>
            <a:rPr lang="es-ES_tradnl" b="1" noProof="0" dirty="0"/>
            <a:t>Médico </a:t>
          </a:r>
          <a:r>
            <a:rPr lang="es-ES_tradnl" b="1" noProof="0" dirty="0">
              <a:latin typeface="Arial" panose="020B0604020202020204"/>
            </a:rPr>
            <a:t>Primario o    Especialista</a:t>
          </a:r>
          <a:endParaRPr lang="es-ES_tradnl" b="1" noProof="0" dirty="0"/>
        </a:p>
      </dgm:t>
    </dgm:pt>
    <dgm:pt modelId="{609A6F35-F1B3-6147-9313-98991C0E3F17}" type="parTrans" cxnId="{E8DB26A7-5F5A-1048-BB6B-BF8DD13E67F9}">
      <dgm:prSet/>
      <dgm:spPr/>
      <dgm:t>
        <a:bodyPr/>
        <a:lstStyle/>
        <a:p>
          <a:endParaRPr lang="en-US"/>
        </a:p>
      </dgm:t>
    </dgm:pt>
    <dgm:pt modelId="{52C610D3-029D-B549-963F-474941FCBBFB}" type="sibTrans" cxnId="{E8DB26A7-5F5A-1048-BB6B-BF8DD13E67F9}">
      <dgm:prSet/>
      <dgm:spPr/>
      <dgm:t>
        <a:bodyPr/>
        <a:lstStyle/>
        <a:p>
          <a:endParaRPr lang="en-US"/>
        </a:p>
      </dgm:t>
    </dgm:pt>
    <dgm:pt modelId="{3CC910BF-6D77-3444-8259-6F8468080EF3}">
      <dgm:prSet phldrT="[Text]"/>
      <dgm:spPr/>
      <dgm:t>
        <a:bodyPr/>
        <a:lstStyle/>
        <a:p>
          <a:r>
            <a:rPr lang="es-ES_tradnl" b="1" noProof="0" dirty="0"/>
            <a:t>Manejador de Caso</a:t>
          </a:r>
        </a:p>
      </dgm:t>
    </dgm:pt>
    <dgm:pt modelId="{EEDDD441-8630-7D4C-A6E2-0422FCFD2CA8}" type="parTrans" cxnId="{90E2647E-E2D4-7F49-9A42-8E30F4F52C1C}">
      <dgm:prSet/>
      <dgm:spPr/>
      <dgm:t>
        <a:bodyPr/>
        <a:lstStyle/>
        <a:p>
          <a:endParaRPr lang="en-US"/>
        </a:p>
      </dgm:t>
    </dgm:pt>
    <dgm:pt modelId="{0113DB75-CD2C-D44E-8A37-1B784052CC62}" type="sibTrans" cxnId="{90E2647E-E2D4-7F49-9A42-8E30F4F52C1C}">
      <dgm:prSet/>
      <dgm:spPr/>
      <dgm:t>
        <a:bodyPr/>
        <a:lstStyle/>
        <a:p>
          <a:endParaRPr lang="en-US"/>
        </a:p>
      </dgm:t>
    </dgm:pt>
    <dgm:pt modelId="{824A5D58-29C7-4CE8-B668-403511C00CB3}" type="pres">
      <dgm:prSet presAssocID="{EAECE06C-9F57-4527-B880-C09BF75C28C8}" presName="Name0" presStyleCnt="0">
        <dgm:presLayoutVars>
          <dgm:chMax val="7"/>
          <dgm:chPref val="7"/>
          <dgm:dir/>
          <dgm:animLvl val="lvl"/>
        </dgm:presLayoutVars>
      </dgm:prSet>
      <dgm:spPr/>
    </dgm:pt>
    <dgm:pt modelId="{10C817B0-BACC-4FE1-9CA7-13B918279736}" type="pres">
      <dgm:prSet presAssocID="{371277DE-538D-4101-BF6D-692E3758EF89}" presName="Accent1" presStyleCnt="0"/>
      <dgm:spPr/>
    </dgm:pt>
    <dgm:pt modelId="{F35A7D3E-082B-4837-B4A4-1919E01A588D}" type="pres">
      <dgm:prSet presAssocID="{371277DE-538D-4101-BF6D-692E3758EF89}" presName="Accent" presStyleLbl="node1" presStyleIdx="0" presStyleCnt="4"/>
      <dgm:spPr/>
    </dgm:pt>
    <dgm:pt modelId="{1BABA160-7FE7-41B9-8D5A-E61F178B9AB2}" type="pres">
      <dgm:prSet presAssocID="{371277DE-538D-4101-BF6D-692E3758EF89}" presName="Parent1" presStyleLbl="revTx" presStyleIdx="0" presStyleCnt="4">
        <dgm:presLayoutVars>
          <dgm:chMax val="1"/>
          <dgm:chPref val="1"/>
          <dgm:bulletEnabled val="1"/>
        </dgm:presLayoutVars>
      </dgm:prSet>
      <dgm:spPr/>
    </dgm:pt>
    <dgm:pt modelId="{E76FF814-72B3-1246-8990-FF871C5517B0}" type="pres">
      <dgm:prSet presAssocID="{6E8CB8DC-144E-8A4E-9483-4A9C8EC6E592}" presName="Accent2" presStyleCnt="0"/>
      <dgm:spPr/>
    </dgm:pt>
    <dgm:pt modelId="{88824D2D-8E4A-7245-91D4-4B6035046EEC}" type="pres">
      <dgm:prSet presAssocID="{6E8CB8DC-144E-8A4E-9483-4A9C8EC6E592}" presName="Accent" presStyleLbl="node1" presStyleIdx="1" presStyleCnt="4"/>
      <dgm:spPr/>
    </dgm:pt>
    <dgm:pt modelId="{CD4EDB03-FCAA-054D-80A8-E1A4721932F1}" type="pres">
      <dgm:prSet presAssocID="{6E8CB8DC-144E-8A4E-9483-4A9C8EC6E592}" presName="Parent2" presStyleLbl="revTx" presStyleIdx="1" presStyleCnt="4">
        <dgm:presLayoutVars>
          <dgm:chMax val="1"/>
          <dgm:chPref val="1"/>
          <dgm:bulletEnabled val="1"/>
        </dgm:presLayoutVars>
      </dgm:prSet>
      <dgm:spPr/>
    </dgm:pt>
    <dgm:pt modelId="{F371ED2E-4543-7A4B-8424-EAFD8F191952}" type="pres">
      <dgm:prSet presAssocID="{EDB52D75-4C33-B747-A0E3-1545483130A0}" presName="Accent3" presStyleCnt="0"/>
      <dgm:spPr/>
    </dgm:pt>
    <dgm:pt modelId="{D30D75A5-1CDA-EC43-8718-F02197D54A65}" type="pres">
      <dgm:prSet presAssocID="{EDB52D75-4C33-B747-A0E3-1545483130A0}" presName="Accent" presStyleLbl="node1" presStyleIdx="2" presStyleCnt="4"/>
      <dgm:spPr/>
    </dgm:pt>
    <dgm:pt modelId="{E2B33099-2E71-C84F-B6F0-73C44A5AA0F0}" type="pres">
      <dgm:prSet presAssocID="{EDB52D75-4C33-B747-A0E3-1545483130A0}" presName="Parent3" presStyleLbl="revTx" presStyleIdx="2" presStyleCnt="4">
        <dgm:presLayoutVars>
          <dgm:chMax val="1"/>
          <dgm:chPref val="1"/>
          <dgm:bulletEnabled val="1"/>
        </dgm:presLayoutVars>
      </dgm:prSet>
      <dgm:spPr/>
    </dgm:pt>
    <dgm:pt modelId="{381AF3A8-D8D4-A045-9ADC-6578BE026DA9}" type="pres">
      <dgm:prSet presAssocID="{3CC910BF-6D77-3444-8259-6F8468080EF3}" presName="Accent4" presStyleCnt="0"/>
      <dgm:spPr/>
    </dgm:pt>
    <dgm:pt modelId="{242F204A-AB5B-3A4E-8FB2-0C190AA51DB3}" type="pres">
      <dgm:prSet presAssocID="{3CC910BF-6D77-3444-8259-6F8468080EF3}" presName="Accent" presStyleLbl="node1" presStyleIdx="3" presStyleCnt="4"/>
      <dgm:spPr/>
    </dgm:pt>
    <dgm:pt modelId="{4CFC47E2-8F23-9D4B-A3D0-B12302360279}" type="pres">
      <dgm:prSet presAssocID="{3CC910BF-6D77-3444-8259-6F8468080EF3}" presName="Parent4" presStyleLbl="revTx" presStyleIdx="3" presStyleCnt="4">
        <dgm:presLayoutVars>
          <dgm:chMax val="1"/>
          <dgm:chPref val="1"/>
          <dgm:bulletEnabled val="1"/>
        </dgm:presLayoutVars>
      </dgm:prSet>
      <dgm:spPr/>
    </dgm:pt>
  </dgm:ptLst>
  <dgm:cxnLst>
    <dgm:cxn modelId="{BF2A3707-E5FD-3F4A-85B5-63E23700B272}" srcId="{EAECE06C-9F57-4527-B880-C09BF75C28C8}" destId="{6E8CB8DC-144E-8A4E-9483-4A9C8EC6E592}" srcOrd="1" destOrd="0" parTransId="{B995B118-892E-F942-BEC8-6658FF11B08E}" sibTransId="{E2C9DAAD-913E-DC4D-8DF1-3BF6BFC2A306}"/>
    <dgm:cxn modelId="{B3E5F008-93CE-4249-ADB0-3FAC3C283B91}" type="presOf" srcId="{3CC910BF-6D77-3444-8259-6F8468080EF3}" destId="{4CFC47E2-8F23-9D4B-A3D0-B12302360279}" srcOrd="0" destOrd="0" presId="urn:microsoft.com/office/officeart/2009/layout/CircleArrowProcess"/>
    <dgm:cxn modelId="{15AD453D-A5F0-7F44-AEC2-3024BC7DB3B6}" type="presOf" srcId="{EDB52D75-4C33-B747-A0E3-1545483130A0}" destId="{E2B33099-2E71-C84F-B6F0-73C44A5AA0F0}" srcOrd="0" destOrd="0" presId="urn:microsoft.com/office/officeart/2009/layout/CircleArrowProcess"/>
    <dgm:cxn modelId="{17F07D6D-3205-4C76-A6C5-40CAC7697869}" srcId="{EAECE06C-9F57-4527-B880-C09BF75C28C8}" destId="{371277DE-538D-4101-BF6D-692E3758EF89}" srcOrd="0" destOrd="0" parTransId="{9BB2AD8C-CE42-4174-8A6B-F317E3D51108}" sibTransId="{4B3ECFFF-3FF6-48F8-9E94-FE4F2AC92958}"/>
    <dgm:cxn modelId="{90E2647E-E2D4-7F49-9A42-8E30F4F52C1C}" srcId="{EAECE06C-9F57-4527-B880-C09BF75C28C8}" destId="{3CC910BF-6D77-3444-8259-6F8468080EF3}" srcOrd="3" destOrd="0" parTransId="{EEDDD441-8630-7D4C-A6E2-0422FCFD2CA8}" sibTransId="{0113DB75-CD2C-D44E-8A37-1B784052CC62}"/>
    <dgm:cxn modelId="{0A56CD89-4F27-9744-BA87-034E9415AED4}" type="presOf" srcId="{6E8CB8DC-144E-8A4E-9483-4A9C8EC6E592}" destId="{CD4EDB03-FCAA-054D-80A8-E1A4721932F1}" srcOrd="0" destOrd="0" presId="urn:microsoft.com/office/officeart/2009/layout/CircleArrowProcess"/>
    <dgm:cxn modelId="{5AD6B896-A1B3-4BC7-A2EC-45B60AF5F3B6}" type="presOf" srcId="{371277DE-538D-4101-BF6D-692E3758EF89}" destId="{1BABA160-7FE7-41B9-8D5A-E61F178B9AB2}" srcOrd="0" destOrd="0" presId="urn:microsoft.com/office/officeart/2009/layout/CircleArrowProcess"/>
    <dgm:cxn modelId="{236A20A7-D995-43AC-ABB0-6AC244EAF95D}" type="presOf" srcId="{EAECE06C-9F57-4527-B880-C09BF75C28C8}" destId="{824A5D58-29C7-4CE8-B668-403511C00CB3}" srcOrd="0" destOrd="0" presId="urn:microsoft.com/office/officeart/2009/layout/CircleArrowProcess"/>
    <dgm:cxn modelId="{E8DB26A7-5F5A-1048-BB6B-BF8DD13E67F9}" srcId="{EAECE06C-9F57-4527-B880-C09BF75C28C8}" destId="{EDB52D75-4C33-B747-A0E3-1545483130A0}" srcOrd="2" destOrd="0" parTransId="{609A6F35-F1B3-6147-9313-98991C0E3F17}" sibTransId="{52C610D3-029D-B549-963F-474941FCBBFB}"/>
    <dgm:cxn modelId="{F48CC818-244F-44E8-8DA3-4A48CA960DDA}" type="presParOf" srcId="{824A5D58-29C7-4CE8-B668-403511C00CB3}" destId="{10C817B0-BACC-4FE1-9CA7-13B918279736}" srcOrd="0" destOrd="0" presId="urn:microsoft.com/office/officeart/2009/layout/CircleArrowProcess"/>
    <dgm:cxn modelId="{6518D17C-CCA4-4178-8D94-12F17E34D800}" type="presParOf" srcId="{10C817B0-BACC-4FE1-9CA7-13B918279736}" destId="{F35A7D3E-082B-4837-B4A4-1919E01A588D}" srcOrd="0" destOrd="0" presId="urn:microsoft.com/office/officeart/2009/layout/CircleArrowProcess"/>
    <dgm:cxn modelId="{DDBA84E4-0BFD-4261-8420-A7CCB5A2DAD2}" type="presParOf" srcId="{824A5D58-29C7-4CE8-B668-403511C00CB3}" destId="{1BABA160-7FE7-41B9-8D5A-E61F178B9AB2}" srcOrd="1" destOrd="0" presId="urn:microsoft.com/office/officeart/2009/layout/CircleArrowProcess"/>
    <dgm:cxn modelId="{AEF0A4EA-AD3E-1742-A283-7081AEA758D9}" type="presParOf" srcId="{824A5D58-29C7-4CE8-B668-403511C00CB3}" destId="{E76FF814-72B3-1246-8990-FF871C5517B0}" srcOrd="2" destOrd="0" presId="urn:microsoft.com/office/officeart/2009/layout/CircleArrowProcess"/>
    <dgm:cxn modelId="{D13E9798-1111-9149-B21E-2FFA10834605}" type="presParOf" srcId="{E76FF814-72B3-1246-8990-FF871C5517B0}" destId="{88824D2D-8E4A-7245-91D4-4B6035046EEC}" srcOrd="0" destOrd="0" presId="urn:microsoft.com/office/officeart/2009/layout/CircleArrowProcess"/>
    <dgm:cxn modelId="{692CEEB2-1F79-DE4D-AFDE-408F077D809B}" type="presParOf" srcId="{824A5D58-29C7-4CE8-B668-403511C00CB3}" destId="{CD4EDB03-FCAA-054D-80A8-E1A4721932F1}" srcOrd="3" destOrd="0" presId="urn:microsoft.com/office/officeart/2009/layout/CircleArrowProcess"/>
    <dgm:cxn modelId="{00F61A56-81CC-2C4F-B5C1-A6B0AB5A9D5A}" type="presParOf" srcId="{824A5D58-29C7-4CE8-B668-403511C00CB3}" destId="{F371ED2E-4543-7A4B-8424-EAFD8F191952}" srcOrd="4" destOrd="0" presId="urn:microsoft.com/office/officeart/2009/layout/CircleArrowProcess"/>
    <dgm:cxn modelId="{10772DA3-FB40-6D43-A066-FEC5FC8D5FFF}" type="presParOf" srcId="{F371ED2E-4543-7A4B-8424-EAFD8F191952}" destId="{D30D75A5-1CDA-EC43-8718-F02197D54A65}" srcOrd="0" destOrd="0" presId="urn:microsoft.com/office/officeart/2009/layout/CircleArrowProcess"/>
    <dgm:cxn modelId="{5A4A3944-84BD-2A4D-B536-C785479AC84A}" type="presParOf" srcId="{824A5D58-29C7-4CE8-B668-403511C00CB3}" destId="{E2B33099-2E71-C84F-B6F0-73C44A5AA0F0}" srcOrd="5" destOrd="0" presId="urn:microsoft.com/office/officeart/2009/layout/CircleArrowProcess"/>
    <dgm:cxn modelId="{3BEF81F3-C413-C545-96EA-FC2B77B870C0}" type="presParOf" srcId="{824A5D58-29C7-4CE8-B668-403511C00CB3}" destId="{381AF3A8-D8D4-A045-9ADC-6578BE026DA9}" srcOrd="6" destOrd="0" presId="urn:microsoft.com/office/officeart/2009/layout/CircleArrowProcess"/>
    <dgm:cxn modelId="{C889581A-1481-C242-A5A6-831B6C7F7306}" type="presParOf" srcId="{381AF3A8-D8D4-A045-9ADC-6578BE026DA9}" destId="{242F204A-AB5B-3A4E-8FB2-0C190AA51DB3}" srcOrd="0" destOrd="0" presId="urn:microsoft.com/office/officeart/2009/layout/CircleArrowProcess"/>
    <dgm:cxn modelId="{9C0D789F-1E70-0F4C-8E47-B4B896477F25}" type="presParOf" srcId="{824A5D58-29C7-4CE8-B668-403511C00CB3}" destId="{4CFC47E2-8F23-9D4B-A3D0-B12302360279}" srcOrd="7"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17A60EA-BF85-4DC2-9CF8-416B9EB19444}" type="doc">
      <dgm:prSet loTypeId="urn:microsoft.com/office/officeart/2009/layout/CircleArrowProcess" loCatId="process" qsTypeId="urn:microsoft.com/office/officeart/2005/8/quickstyle/3d3" qsCatId="3D" csTypeId="urn:microsoft.com/office/officeart/2005/8/colors/accent0_3" csCatId="mainScheme" phldr="0"/>
      <dgm:spPr/>
      <dgm:t>
        <a:bodyPr/>
        <a:lstStyle/>
        <a:p>
          <a:endParaRPr lang="en-US"/>
        </a:p>
      </dgm:t>
    </dgm:pt>
    <dgm:pt modelId="{9C06ACA6-D31B-4B17-AA52-D6B1C056ECF2}">
      <dgm:prSet phldrT="[Text]" phldr="1"/>
      <dgm:spPr/>
      <dgm:t>
        <a:bodyPr/>
        <a:lstStyle/>
        <a:p>
          <a:endParaRPr lang="es-ES_tradnl" noProof="0" dirty="0"/>
        </a:p>
      </dgm:t>
    </dgm:pt>
    <dgm:pt modelId="{83107402-9768-4D83-ABEE-3D579F4E36C2}" type="parTrans" cxnId="{D972FDC2-89B0-416D-8A61-ACA1C85963A0}">
      <dgm:prSet/>
      <dgm:spPr/>
      <dgm:t>
        <a:bodyPr/>
        <a:lstStyle/>
        <a:p>
          <a:endParaRPr lang="en-US"/>
        </a:p>
      </dgm:t>
    </dgm:pt>
    <dgm:pt modelId="{21CE2079-69C3-42EB-983D-C5F3CF2523D0}" type="sibTrans" cxnId="{D972FDC2-89B0-416D-8A61-ACA1C85963A0}">
      <dgm:prSet/>
      <dgm:spPr/>
      <dgm:t>
        <a:bodyPr/>
        <a:lstStyle/>
        <a:p>
          <a:endParaRPr lang="en-US"/>
        </a:p>
      </dgm:t>
    </dgm:pt>
    <dgm:pt modelId="{1A8BB3AD-F73A-4C23-BAFB-FA284F8976BA}">
      <dgm:prSet phldrT="[Text]" phldr="1"/>
      <dgm:spPr/>
      <dgm:t>
        <a:bodyPr/>
        <a:lstStyle/>
        <a:p>
          <a:endParaRPr lang="es-ES_tradnl" noProof="0" dirty="0"/>
        </a:p>
      </dgm:t>
    </dgm:pt>
    <dgm:pt modelId="{9F6BF6B7-DBFA-4088-83EE-0BC884555315}" type="parTrans" cxnId="{7BB90F41-2D12-4CCE-8DDA-2EDF69C26232}">
      <dgm:prSet/>
      <dgm:spPr/>
      <dgm:t>
        <a:bodyPr/>
        <a:lstStyle/>
        <a:p>
          <a:endParaRPr lang="en-US"/>
        </a:p>
      </dgm:t>
    </dgm:pt>
    <dgm:pt modelId="{CA4B81BD-63A4-4ECE-B3EA-42439C5A6D67}" type="sibTrans" cxnId="{7BB90F41-2D12-4CCE-8DDA-2EDF69C26232}">
      <dgm:prSet/>
      <dgm:spPr/>
      <dgm:t>
        <a:bodyPr/>
        <a:lstStyle/>
        <a:p>
          <a:endParaRPr lang="en-US"/>
        </a:p>
      </dgm:t>
    </dgm:pt>
    <dgm:pt modelId="{6B8480F5-3DF7-40A8-A982-4920F7DE0748}">
      <dgm:prSet phldrT="[Text]" phldr="1"/>
      <dgm:spPr/>
      <dgm:t>
        <a:bodyPr/>
        <a:lstStyle/>
        <a:p>
          <a:endParaRPr lang="es-ES_tradnl" noProof="0" dirty="0"/>
        </a:p>
      </dgm:t>
    </dgm:pt>
    <dgm:pt modelId="{5672E451-6599-4C7A-B46C-682FF10A0F8B}" type="sibTrans" cxnId="{F357E7D9-7F37-415D-96AC-9BC6456266B4}">
      <dgm:prSet/>
      <dgm:spPr/>
      <dgm:t>
        <a:bodyPr/>
        <a:lstStyle/>
        <a:p>
          <a:endParaRPr lang="en-US"/>
        </a:p>
      </dgm:t>
    </dgm:pt>
    <dgm:pt modelId="{D3AB592A-5B05-4863-8A3A-A85128F5CF54}" type="parTrans" cxnId="{F357E7D9-7F37-415D-96AC-9BC6456266B4}">
      <dgm:prSet/>
      <dgm:spPr/>
      <dgm:t>
        <a:bodyPr/>
        <a:lstStyle/>
        <a:p>
          <a:endParaRPr lang="en-US"/>
        </a:p>
      </dgm:t>
    </dgm:pt>
    <dgm:pt modelId="{36FCD0D7-60D5-4FFF-9121-5F66E114F257}" type="pres">
      <dgm:prSet presAssocID="{117A60EA-BF85-4DC2-9CF8-416B9EB19444}" presName="Name0" presStyleCnt="0">
        <dgm:presLayoutVars>
          <dgm:chMax val="7"/>
          <dgm:chPref val="7"/>
          <dgm:dir/>
          <dgm:animLvl val="lvl"/>
        </dgm:presLayoutVars>
      </dgm:prSet>
      <dgm:spPr/>
    </dgm:pt>
    <dgm:pt modelId="{9053C010-684C-4083-BB50-EE6797A2031C}" type="pres">
      <dgm:prSet presAssocID="{6B8480F5-3DF7-40A8-A982-4920F7DE0748}" presName="Accent1" presStyleCnt="0"/>
      <dgm:spPr/>
    </dgm:pt>
    <dgm:pt modelId="{2D2E7915-6617-4C91-BD60-DA2A92149257}" type="pres">
      <dgm:prSet presAssocID="{6B8480F5-3DF7-40A8-A982-4920F7DE0748}" presName="Accent" presStyleLbl="node1" presStyleIdx="0" presStyleCnt="3"/>
      <dgm:spPr/>
    </dgm:pt>
    <dgm:pt modelId="{A2D7D0B3-9113-412A-82AC-25C5C0759B2E}" type="pres">
      <dgm:prSet presAssocID="{6B8480F5-3DF7-40A8-A982-4920F7DE0748}" presName="Parent1" presStyleLbl="revTx" presStyleIdx="0" presStyleCnt="3">
        <dgm:presLayoutVars>
          <dgm:chMax val="1"/>
          <dgm:chPref val="1"/>
          <dgm:bulletEnabled val="1"/>
        </dgm:presLayoutVars>
      </dgm:prSet>
      <dgm:spPr/>
    </dgm:pt>
    <dgm:pt modelId="{75D6DD56-0AA4-4375-89D6-A4BBD432D73E}" type="pres">
      <dgm:prSet presAssocID="{9C06ACA6-D31B-4B17-AA52-D6B1C056ECF2}" presName="Accent2" presStyleCnt="0"/>
      <dgm:spPr/>
    </dgm:pt>
    <dgm:pt modelId="{D6F61D84-9728-4426-9C5B-E79F7E322E3D}" type="pres">
      <dgm:prSet presAssocID="{9C06ACA6-D31B-4B17-AA52-D6B1C056ECF2}" presName="Accent" presStyleLbl="node1" presStyleIdx="1" presStyleCnt="3"/>
      <dgm:spPr/>
    </dgm:pt>
    <dgm:pt modelId="{EBFD9BC5-4C25-4B9E-9D8F-3E6882977BC8}" type="pres">
      <dgm:prSet presAssocID="{9C06ACA6-D31B-4B17-AA52-D6B1C056ECF2}" presName="Parent2" presStyleLbl="revTx" presStyleIdx="1" presStyleCnt="3">
        <dgm:presLayoutVars>
          <dgm:chMax val="1"/>
          <dgm:chPref val="1"/>
          <dgm:bulletEnabled val="1"/>
        </dgm:presLayoutVars>
      </dgm:prSet>
      <dgm:spPr/>
    </dgm:pt>
    <dgm:pt modelId="{3A53AE84-320A-485A-9172-1B95575C1B83}" type="pres">
      <dgm:prSet presAssocID="{1A8BB3AD-F73A-4C23-BAFB-FA284F8976BA}" presName="Accent3" presStyleCnt="0"/>
      <dgm:spPr/>
    </dgm:pt>
    <dgm:pt modelId="{02708B21-AE44-4A44-B414-D9FA10147997}" type="pres">
      <dgm:prSet presAssocID="{1A8BB3AD-F73A-4C23-BAFB-FA284F8976BA}" presName="Accent" presStyleLbl="node1" presStyleIdx="2" presStyleCnt="3"/>
      <dgm:spPr/>
    </dgm:pt>
    <dgm:pt modelId="{145A493C-0D93-4BCA-A022-663412E684AC}" type="pres">
      <dgm:prSet presAssocID="{1A8BB3AD-F73A-4C23-BAFB-FA284F8976BA}" presName="Parent3" presStyleLbl="revTx" presStyleIdx="2" presStyleCnt="3">
        <dgm:presLayoutVars>
          <dgm:chMax val="1"/>
          <dgm:chPref val="1"/>
          <dgm:bulletEnabled val="1"/>
        </dgm:presLayoutVars>
      </dgm:prSet>
      <dgm:spPr/>
    </dgm:pt>
  </dgm:ptLst>
  <dgm:cxnLst>
    <dgm:cxn modelId="{02035904-74F4-4060-8388-A1545D46766B}" type="presOf" srcId="{9C06ACA6-D31B-4B17-AA52-D6B1C056ECF2}" destId="{EBFD9BC5-4C25-4B9E-9D8F-3E6882977BC8}" srcOrd="0" destOrd="0" presId="urn:microsoft.com/office/officeart/2009/layout/CircleArrowProcess"/>
    <dgm:cxn modelId="{A9540512-9ED3-47BD-A7CA-F4C00DCBD283}" type="presOf" srcId="{117A60EA-BF85-4DC2-9CF8-416B9EB19444}" destId="{36FCD0D7-60D5-4FFF-9121-5F66E114F257}" srcOrd="0" destOrd="0" presId="urn:microsoft.com/office/officeart/2009/layout/CircleArrowProcess"/>
    <dgm:cxn modelId="{7BB90F41-2D12-4CCE-8DDA-2EDF69C26232}" srcId="{117A60EA-BF85-4DC2-9CF8-416B9EB19444}" destId="{1A8BB3AD-F73A-4C23-BAFB-FA284F8976BA}" srcOrd="2" destOrd="0" parTransId="{9F6BF6B7-DBFA-4088-83EE-0BC884555315}" sibTransId="{CA4B81BD-63A4-4ECE-B3EA-42439C5A6D67}"/>
    <dgm:cxn modelId="{D972FDC2-89B0-416D-8A61-ACA1C85963A0}" srcId="{117A60EA-BF85-4DC2-9CF8-416B9EB19444}" destId="{9C06ACA6-D31B-4B17-AA52-D6B1C056ECF2}" srcOrd="1" destOrd="0" parTransId="{83107402-9768-4D83-ABEE-3D579F4E36C2}" sibTransId="{21CE2079-69C3-42EB-983D-C5F3CF2523D0}"/>
    <dgm:cxn modelId="{E86DE7CB-584E-4EC0-B179-01110C7D0923}" type="presOf" srcId="{1A8BB3AD-F73A-4C23-BAFB-FA284F8976BA}" destId="{145A493C-0D93-4BCA-A022-663412E684AC}" srcOrd="0" destOrd="0" presId="urn:microsoft.com/office/officeart/2009/layout/CircleArrowProcess"/>
    <dgm:cxn modelId="{F357E7D9-7F37-415D-96AC-9BC6456266B4}" srcId="{117A60EA-BF85-4DC2-9CF8-416B9EB19444}" destId="{6B8480F5-3DF7-40A8-A982-4920F7DE0748}" srcOrd="0" destOrd="0" parTransId="{D3AB592A-5B05-4863-8A3A-A85128F5CF54}" sibTransId="{5672E451-6599-4C7A-B46C-682FF10A0F8B}"/>
    <dgm:cxn modelId="{9A800EEC-601F-43DC-B377-D018A1609130}" type="presOf" srcId="{6B8480F5-3DF7-40A8-A982-4920F7DE0748}" destId="{A2D7D0B3-9113-412A-82AC-25C5C0759B2E}" srcOrd="0" destOrd="0" presId="urn:microsoft.com/office/officeart/2009/layout/CircleArrowProcess"/>
    <dgm:cxn modelId="{E59B4FE3-E33C-47E0-81EE-D2CF08DD52C0}" type="presParOf" srcId="{36FCD0D7-60D5-4FFF-9121-5F66E114F257}" destId="{9053C010-684C-4083-BB50-EE6797A2031C}" srcOrd="0" destOrd="0" presId="urn:microsoft.com/office/officeart/2009/layout/CircleArrowProcess"/>
    <dgm:cxn modelId="{DAC92077-1D2B-4F22-BA0C-6898B151204C}" type="presParOf" srcId="{9053C010-684C-4083-BB50-EE6797A2031C}" destId="{2D2E7915-6617-4C91-BD60-DA2A92149257}" srcOrd="0" destOrd="0" presId="urn:microsoft.com/office/officeart/2009/layout/CircleArrowProcess"/>
    <dgm:cxn modelId="{59B045CF-35D5-42FE-83AE-3EE4B55AC503}" type="presParOf" srcId="{36FCD0D7-60D5-4FFF-9121-5F66E114F257}" destId="{A2D7D0B3-9113-412A-82AC-25C5C0759B2E}" srcOrd="1" destOrd="0" presId="urn:microsoft.com/office/officeart/2009/layout/CircleArrowProcess"/>
    <dgm:cxn modelId="{82123EF3-93E8-46F3-99B7-95762D73C0B4}" type="presParOf" srcId="{36FCD0D7-60D5-4FFF-9121-5F66E114F257}" destId="{75D6DD56-0AA4-4375-89D6-A4BBD432D73E}" srcOrd="2" destOrd="0" presId="urn:microsoft.com/office/officeart/2009/layout/CircleArrowProcess"/>
    <dgm:cxn modelId="{5F05DAB6-F43D-4BDB-9473-E390E6C29E45}" type="presParOf" srcId="{75D6DD56-0AA4-4375-89D6-A4BBD432D73E}" destId="{D6F61D84-9728-4426-9C5B-E79F7E322E3D}" srcOrd="0" destOrd="0" presId="urn:microsoft.com/office/officeart/2009/layout/CircleArrowProcess"/>
    <dgm:cxn modelId="{860D6DE4-E9E7-4757-8EFC-4F220A893CA4}" type="presParOf" srcId="{36FCD0D7-60D5-4FFF-9121-5F66E114F257}" destId="{EBFD9BC5-4C25-4B9E-9D8F-3E6882977BC8}" srcOrd="3" destOrd="0" presId="urn:microsoft.com/office/officeart/2009/layout/CircleArrowProcess"/>
    <dgm:cxn modelId="{77557B2F-2582-45AB-A7BD-A2EAD240B24B}" type="presParOf" srcId="{36FCD0D7-60D5-4FFF-9121-5F66E114F257}" destId="{3A53AE84-320A-485A-9172-1B95575C1B83}" srcOrd="4" destOrd="0" presId="urn:microsoft.com/office/officeart/2009/layout/CircleArrowProcess"/>
    <dgm:cxn modelId="{4459479C-02F8-44D0-889C-B6A0FFC842E2}" type="presParOf" srcId="{3A53AE84-320A-485A-9172-1B95575C1B83}" destId="{02708B21-AE44-4A44-B414-D9FA10147997}" srcOrd="0" destOrd="0" presId="urn:microsoft.com/office/officeart/2009/layout/CircleArrowProcess"/>
    <dgm:cxn modelId="{3C92C7CB-9B2C-41DE-98B0-2A30C072A168}" type="presParOf" srcId="{36FCD0D7-60D5-4FFF-9121-5F66E114F257}" destId="{145A493C-0D93-4BCA-A022-663412E684AC}" srcOrd="5"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4519CF7-E250-496E-AE63-2B3501EBC7EB}" type="doc">
      <dgm:prSet loTypeId="urn:microsoft.com/office/officeart/2005/8/layout/hList1" loCatId="list" qsTypeId="urn:microsoft.com/office/officeart/2005/8/quickstyle/simple5" qsCatId="simple" csTypeId="urn:microsoft.com/office/officeart/2005/8/colors/accent1_4" csCatId="accent1" phldr="1"/>
      <dgm:spPr>
        <a:scene3d>
          <a:camera prst="orthographicFront">
            <a:rot lat="0" lon="0" rev="0"/>
          </a:camera>
          <a:lightRig rig="contrasting" dir="t">
            <a:rot lat="0" lon="0" rev="1500000"/>
          </a:lightRig>
        </a:scene3d>
      </dgm:spPr>
      <dgm:t>
        <a:bodyPr/>
        <a:lstStyle/>
        <a:p>
          <a:endParaRPr lang="en-US"/>
        </a:p>
      </dgm:t>
    </dgm:pt>
    <dgm:pt modelId="{AF74A266-E049-45F0-ACB5-1FBD11BD30C9}">
      <dgm:prSet phldrT="[Text]" custT="1"/>
      <dgm:spPr>
        <a:solidFill>
          <a:schemeClr val="accent5">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rtl="0"/>
          <a:r>
            <a:rPr lang="es-ES_tradnl" sz="2000" b="1" noProof="0" dirty="0">
              <a:effectLst>
                <a:outerShdw blurRad="38100" dist="38100" dir="2700000" algn="tl">
                  <a:srgbClr val="000000">
                    <a:alpha val="43137"/>
                  </a:srgbClr>
                </a:outerShdw>
              </a:effectLst>
              <a:latin typeface="+mj-lt"/>
            </a:rPr>
            <a:t>Proveedores</a:t>
          </a:r>
          <a:endParaRPr lang="es-ES_tradnl" sz="2000" b="1" noProof="0" dirty="0">
            <a:solidFill>
              <a:schemeClr val="tx1">
                <a:lumMod val="85000"/>
                <a:lumOff val="15000"/>
              </a:schemeClr>
            </a:solidFill>
            <a:effectLst>
              <a:outerShdw blurRad="38100" dist="38100" dir="2700000" algn="tl">
                <a:srgbClr val="000000">
                  <a:alpha val="43137"/>
                </a:srgbClr>
              </a:outerShdw>
            </a:effectLst>
            <a:latin typeface="+mj-lt"/>
            <a:ea typeface="Calibri"/>
            <a:cs typeface="Calibri"/>
          </a:endParaRPr>
        </a:p>
      </dgm:t>
    </dgm:pt>
    <dgm:pt modelId="{0411E499-8329-4A5F-AF27-CB9272D961B6}" type="parTrans" cxnId="{1F2584BF-86AB-45A8-BDC3-2AA13C6D0998}">
      <dgm:prSet/>
      <dgm:spPr/>
      <dgm:t>
        <a:bodyPr/>
        <a:lstStyle/>
        <a:p>
          <a:endParaRPr lang="es-PR" b="1" noProof="0"/>
        </a:p>
      </dgm:t>
    </dgm:pt>
    <dgm:pt modelId="{34391028-30D6-4534-B2CB-7375157050B2}" type="sibTrans" cxnId="{1F2584BF-86AB-45A8-BDC3-2AA13C6D0998}">
      <dgm:prSet/>
      <dgm:spPr/>
      <dgm:t>
        <a:bodyPr/>
        <a:lstStyle/>
        <a:p>
          <a:endParaRPr lang="es-PR" b="1" noProof="0"/>
        </a:p>
      </dgm:t>
    </dgm:pt>
    <dgm:pt modelId="{F7F95F6C-952B-D245-80FC-260BCF11EE91}">
      <dgm:prSet phldrT="[Text]"/>
      <dgm:spPr>
        <a:solidFill>
          <a:schemeClr val="tx2">
            <a:lumMod val="40000"/>
            <a:lumOff val="60000"/>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s-ES_tradnl" b="0" noProof="0" dirty="0"/>
            <a:t>Médico Primario (PCP)</a:t>
          </a:r>
        </a:p>
      </dgm:t>
    </dgm:pt>
    <dgm:pt modelId="{5CE3558F-0C5E-AE45-A4FA-04668C936213}" type="parTrans" cxnId="{7064A08C-C4B9-AA4E-9F23-F301857DD42C}">
      <dgm:prSet/>
      <dgm:spPr/>
      <dgm:t>
        <a:bodyPr/>
        <a:lstStyle/>
        <a:p>
          <a:endParaRPr lang="en-US"/>
        </a:p>
      </dgm:t>
    </dgm:pt>
    <dgm:pt modelId="{02BB9CFE-CC75-244D-A8FF-B39A5452A912}" type="sibTrans" cxnId="{7064A08C-C4B9-AA4E-9F23-F301857DD42C}">
      <dgm:prSet/>
      <dgm:spPr/>
      <dgm:t>
        <a:bodyPr/>
        <a:lstStyle/>
        <a:p>
          <a:endParaRPr lang="en-US"/>
        </a:p>
      </dgm:t>
    </dgm:pt>
    <dgm:pt modelId="{BB87D06E-6C82-204F-B5EB-AE7562E01FC7}">
      <dgm:prSet phldrT="[Text]"/>
      <dgm:spPr>
        <a:solidFill>
          <a:schemeClr val="tx2">
            <a:lumMod val="40000"/>
            <a:lumOff val="60000"/>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s-ES_tradnl" b="0" noProof="0" dirty="0"/>
            <a:t>Especialistas (Endocrinólogos, Cardiólogos, entre otros)
Proveedores de Servicios de Salud Mental</a:t>
          </a:r>
        </a:p>
      </dgm:t>
    </dgm:pt>
    <dgm:pt modelId="{EDA7C9D3-5F10-EF46-9F23-BFEE7F848CB6}" type="parTrans" cxnId="{3E8DC8A3-AFD1-3F4F-917C-D9E5B292F7A7}">
      <dgm:prSet/>
      <dgm:spPr/>
      <dgm:t>
        <a:bodyPr/>
        <a:lstStyle/>
        <a:p>
          <a:endParaRPr lang="en-US"/>
        </a:p>
      </dgm:t>
    </dgm:pt>
    <dgm:pt modelId="{E5FCD408-2E5F-8E49-A381-7269AE1EFCC4}" type="sibTrans" cxnId="{3E8DC8A3-AFD1-3F4F-917C-D9E5B292F7A7}">
      <dgm:prSet/>
      <dgm:spPr/>
      <dgm:t>
        <a:bodyPr/>
        <a:lstStyle/>
        <a:p>
          <a:endParaRPr lang="en-US"/>
        </a:p>
      </dgm:t>
    </dgm:pt>
    <dgm:pt modelId="{C154A9DB-C06F-B148-AC0B-4166FD3F1551}">
      <dgm:prSet phldrT="[Text]" custT="1"/>
      <dgm:spPr>
        <a:solidFill>
          <a:schemeClr val="accent5">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s-ES_tradnl" sz="2000" b="1" noProof="0" dirty="0">
              <a:effectLst>
                <a:outerShdw blurRad="38100" dist="38100" dir="2700000" algn="tl">
                  <a:srgbClr val="000000">
                    <a:alpha val="43137"/>
                  </a:srgbClr>
                </a:outerShdw>
              </a:effectLst>
            </a:rPr>
            <a:t>Adiestramiento</a:t>
          </a:r>
        </a:p>
      </dgm:t>
    </dgm:pt>
    <dgm:pt modelId="{6CD4EE60-BBC0-AB40-B9C9-07D02F33F430}" type="parTrans" cxnId="{D53FE2BD-8D15-604E-A2FF-FC307A4A163C}">
      <dgm:prSet/>
      <dgm:spPr/>
      <dgm:t>
        <a:bodyPr/>
        <a:lstStyle/>
        <a:p>
          <a:endParaRPr lang="en-US"/>
        </a:p>
      </dgm:t>
    </dgm:pt>
    <dgm:pt modelId="{3CD0FBDE-651F-2747-B1DC-0A581F4105D1}" type="sibTrans" cxnId="{D53FE2BD-8D15-604E-A2FF-FC307A4A163C}">
      <dgm:prSet/>
      <dgm:spPr/>
      <dgm:t>
        <a:bodyPr/>
        <a:lstStyle/>
        <a:p>
          <a:endParaRPr lang="en-US"/>
        </a:p>
      </dgm:t>
    </dgm:pt>
    <dgm:pt modelId="{7F93A7DA-62AA-F042-926E-66CE9FD1F2DC}">
      <dgm:prSet phldrT="[Text]" custT="1"/>
      <dgm:spPr>
        <a:solidFill>
          <a:schemeClr val="tx2">
            <a:lumMod val="40000"/>
            <a:lumOff val="60000"/>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rtl="0"/>
          <a:r>
            <a:rPr lang="es-ES_tradnl" sz="1600" b="0" noProof="0" dirty="0"/>
            <a:t>Se evalúa el cumplimiento del adiestramiento del MOC a los proveedores y entidades delegadas.</a:t>
          </a:r>
          <a:r>
            <a:rPr lang="es-ES_tradnl" sz="1600" b="0" noProof="0" dirty="0">
              <a:latin typeface="Calibri Light" panose="020F0302020204030204"/>
            </a:rPr>
            <a:t> </a:t>
          </a:r>
          <a:endParaRPr lang="es-ES_tradnl" sz="1600" b="0" noProof="0" dirty="0"/>
        </a:p>
      </dgm:t>
    </dgm:pt>
    <dgm:pt modelId="{F12D0BC3-7435-F847-89E3-EB6E98847C57}" type="parTrans" cxnId="{7338B5AB-FEF6-7D4D-97BF-53FF60B3EAAC}">
      <dgm:prSet/>
      <dgm:spPr/>
      <dgm:t>
        <a:bodyPr/>
        <a:lstStyle/>
        <a:p>
          <a:endParaRPr lang="en-US"/>
        </a:p>
      </dgm:t>
    </dgm:pt>
    <dgm:pt modelId="{951320F5-9BED-5244-ACF6-7836146696A0}" type="sibTrans" cxnId="{7338B5AB-FEF6-7D4D-97BF-53FF60B3EAAC}">
      <dgm:prSet/>
      <dgm:spPr/>
      <dgm:t>
        <a:bodyPr/>
        <a:lstStyle/>
        <a:p>
          <a:endParaRPr lang="en-US"/>
        </a:p>
      </dgm:t>
    </dgm:pt>
    <dgm:pt modelId="{C0F50A5A-6533-434B-999F-4ECF90CD9E55}">
      <dgm:prSet phldrT="[Text]" custT="1"/>
      <dgm:spPr>
        <a:solidFill>
          <a:schemeClr val="accent5">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rtl="0"/>
          <a:r>
            <a:rPr lang="es-ES_tradnl" sz="2000" b="1" noProof="0" dirty="0">
              <a:effectLst>
                <a:outerShdw blurRad="38100" dist="38100" dir="2700000" algn="tl">
                  <a:srgbClr val="000000">
                    <a:alpha val="43137"/>
                  </a:srgbClr>
                </a:outerShdw>
              </a:effectLst>
            </a:rPr>
            <a:t>Guías Clínicas</a:t>
          </a:r>
        </a:p>
      </dgm:t>
    </dgm:pt>
    <dgm:pt modelId="{A6220C80-C1C2-CD47-8D6A-662997AFEB33}" type="parTrans" cxnId="{9E03840C-EA52-6040-A536-54ACCD58D1B9}">
      <dgm:prSet/>
      <dgm:spPr/>
      <dgm:t>
        <a:bodyPr/>
        <a:lstStyle/>
        <a:p>
          <a:endParaRPr lang="en-US"/>
        </a:p>
      </dgm:t>
    </dgm:pt>
    <dgm:pt modelId="{FF0283F9-35C1-D14B-BB31-A1A36CD051A0}" type="sibTrans" cxnId="{9E03840C-EA52-6040-A536-54ACCD58D1B9}">
      <dgm:prSet/>
      <dgm:spPr/>
      <dgm:t>
        <a:bodyPr/>
        <a:lstStyle/>
        <a:p>
          <a:endParaRPr lang="en-US"/>
        </a:p>
      </dgm:t>
    </dgm:pt>
    <dgm:pt modelId="{5415C897-9608-F045-B796-45D775CF8D59}">
      <dgm:prSet phldrT="[Text]"/>
      <dgm:spPr>
        <a:solidFill>
          <a:schemeClr val="tx2">
            <a:lumMod val="40000"/>
            <a:lumOff val="60000"/>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s-ES_tradnl" b="0" noProof="0" dirty="0"/>
            <a:t>Diabetes</a:t>
          </a:r>
        </a:p>
      </dgm:t>
    </dgm:pt>
    <dgm:pt modelId="{E0DF52A6-8BB0-7848-86C1-F11B9B64A270}" type="parTrans" cxnId="{F3B564FB-32B8-084B-BAB5-EFC965D33327}">
      <dgm:prSet/>
      <dgm:spPr/>
      <dgm:t>
        <a:bodyPr/>
        <a:lstStyle/>
        <a:p>
          <a:endParaRPr lang="en-US"/>
        </a:p>
      </dgm:t>
    </dgm:pt>
    <dgm:pt modelId="{BCB00CD1-2960-574C-91E1-BA662E1CC48D}" type="sibTrans" cxnId="{F3B564FB-32B8-084B-BAB5-EFC965D33327}">
      <dgm:prSet/>
      <dgm:spPr/>
      <dgm:t>
        <a:bodyPr/>
        <a:lstStyle/>
        <a:p>
          <a:endParaRPr lang="en-US"/>
        </a:p>
      </dgm:t>
    </dgm:pt>
    <dgm:pt modelId="{2A672A61-5468-A74F-A49C-DAC8F0824FFB}">
      <dgm:prSet phldrT="[Text]"/>
      <dgm:spPr>
        <a:solidFill>
          <a:schemeClr val="tx2">
            <a:lumMod val="40000"/>
            <a:lumOff val="60000"/>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s-ES_tradnl" b="0" noProof="0" dirty="0"/>
            <a:t>Asma/COPD</a:t>
          </a:r>
        </a:p>
      </dgm:t>
    </dgm:pt>
    <dgm:pt modelId="{40A5F1B8-0312-C748-8776-F82A41BE74DA}" type="parTrans" cxnId="{A0F00D13-1BA0-E243-A00C-D38AEAF59B52}">
      <dgm:prSet/>
      <dgm:spPr/>
      <dgm:t>
        <a:bodyPr/>
        <a:lstStyle/>
        <a:p>
          <a:endParaRPr lang="en-US"/>
        </a:p>
      </dgm:t>
    </dgm:pt>
    <dgm:pt modelId="{5F20808E-CA31-3D4F-A1FC-F7A1204EDD95}" type="sibTrans" cxnId="{A0F00D13-1BA0-E243-A00C-D38AEAF59B52}">
      <dgm:prSet/>
      <dgm:spPr/>
      <dgm:t>
        <a:bodyPr/>
        <a:lstStyle/>
        <a:p>
          <a:endParaRPr lang="en-US"/>
        </a:p>
      </dgm:t>
    </dgm:pt>
    <dgm:pt modelId="{A28F427C-FA2D-7A40-B3B6-9B087E55ED0D}">
      <dgm:prSet phldrT="[Text]"/>
      <dgm:spPr>
        <a:solidFill>
          <a:schemeClr val="tx2">
            <a:lumMod val="40000"/>
            <a:lumOff val="60000"/>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s-ES_tradnl" b="0" noProof="0" dirty="0"/>
            <a:t>Cáncer</a:t>
          </a:r>
        </a:p>
      </dgm:t>
    </dgm:pt>
    <dgm:pt modelId="{5416997A-1553-E840-B266-B149792DDB65}" type="parTrans" cxnId="{2AA6BC2A-78A4-CF40-A24E-D263DBEEBCCB}">
      <dgm:prSet/>
      <dgm:spPr/>
      <dgm:t>
        <a:bodyPr/>
        <a:lstStyle/>
        <a:p>
          <a:endParaRPr lang="en-US"/>
        </a:p>
      </dgm:t>
    </dgm:pt>
    <dgm:pt modelId="{E0089934-756A-FC42-9FF4-CFFBBE8D9797}" type="sibTrans" cxnId="{2AA6BC2A-78A4-CF40-A24E-D263DBEEBCCB}">
      <dgm:prSet/>
      <dgm:spPr/>
      <dgm:t>
        <a:bodyPr/>
        <a:lstStyle/>
        <a:p>
          <a:endParaRPr lang="en-US"/>
        </a:p>
      </dgm:t>
    </dgm:pt>
    <dgm:pt modelId="{F171A3C6-0425-F042-8513-48A665FEFEDC}">
      <dgm:prSet phldrT="[Text]"/>
      <dgm:spPr>
        <a:solidFill>
          <a:schemeClr val="tx2">
            <a:lumMod val="40000"/>
            <a:lumOff val="60000"/>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s-ES_tradnl" b="0" noProof="0" dirty="0"/>
            <a:t>Alzheimer</a:t>
          </a:r>
        </a:p>
      </dgm:t>
    </dgm:pt>
    <dgm:pt modelId="{052E7D9B-FF65-5F45-8FCF-FC611F8B4C5A}" type="parTrans" cxnId="{A95E57D4-48EB-9B48-A8C3-1254A78FF4AD}">
      <dgm:prSet/>
      <dgm:spPr/>
      <dgm:t>
        <a:bodyPr/>
        <a:lstStyle/>
        <a:p>
          <a:endParaRPr lang="en-US"/>
        </a:p>
      </dgm:t>
    </dgm:pt>
    <dgm:pt modelId="{E01DF9ED-607B-A648-9149-383752167D37}" type="sibTrans" cxnId="{A95E57D4-48EB-9B48-A8C3-1254A78FF4AD}">
      <dgm:prSet/>
      <dgm:spPr/>
      <dgm:t>
        <a:bodyPr/>
        <a:lstStyle/>
        <a:p>
          <a:endParaRPr lang="en-US"/>
        </a:p>
      </dgm:t>
    </dgm:pt>
    <dgm:pt modelId="{14CBACD6-673F-8D4A-A688-CDB1A97772C1}">
      <dgm:prSet phldrT="[Text]"/>
      <dgm:spPr>
        <a:solidFill>
          <a:schemeClr val="tx2">
            <a:lumMod val="40000"/>
            <a:lumOff val="60000"/>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s-ES_tradnl" b="0" noProof="0" dirty="0"/>
            <a:t>Enfermedades del Corazón</a:t>
          </a:r>
        </a:p>
      </dgm:t>
    </dgm:pt>
    <dgm:pt modelId="{5BEE4EFC-BBC6-C14D-B096-62484157AA57}" type="parTrans" cxnId="{C4DDEB28-C838-0B46-9055-11526D204068}">
      <dgm:prSet/>
      <dgm:spPr/>
      <dgm:t>
        <a:bodyPr/>
        <a:lstStyle/>
        <a:p>
          <a:endParaRPr lang="en-US"/>
        </a:p>
      </dgm:t>
    </dgm:pt>
    <dgm:pt modelId="{97871F7F-8E17-C340-84B6-97425F1D3D27}" type="sibTrans" cxnId="{C4DDEB28-C838-0B46-9055-11526D204068}">
      <dgm:prSet/>
      <dgm:spPr/>
      <dgm:t>
        <a:bodyPr/>
        <a:lstStyle/>
        <a:p>
          <a:endParaRPr lang="en-US"/>
        </a:p>
      </dgm:t>
    </dgm:pt>
    <dgm:pt modelId="{0E2040AB-4F4B-194F-AFDB-54F6E5E73D01}">
      <dgm:prSet phldrT="[Text]"/>
      <dgm:spPr>
        <a:solidFill>
          <a:schemeClr val="tx2">
            <a:lumMod val="40000"/>
            <a:lumOff val="60000"/>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s-ES_tradnl" b="0" noProof="0" dirty="0"/>
            <a:t>Entre otras, se revisan anualmente.</a:t>
          </a:r>
        </a:p>
      </dgm:t>
    </dgm:pt>
    <dgm:pt modelId="{837EBDC2-8D45-084B-A74A-CCD8402D09E2}" type="parTrans" cxnId="{FC995650-A510-444D-A9C3-ED79AF0E6F7F}">
      <dgm:prSet/>
      <dgm:spPr/>
      <dgm:t>
        <a:bodyPr/>
        <a:lstStyle/>
        <a:p>
          <a:endParaRPr lang="en-US"/>
        </a:p>
      </dgm:t>
    </dgm:pt>
    <dgm:pt modelId="{A40CD6F3-2DB1-2240-A30D-83730B05C258}" type="sibTrans" cxnId="{FC995650-A510-444D-A9C3-ED79AF0E6F7F}">
      <dgm:prSet/>
      <dgm:spPr/>
      <dgm:t>
        <a:bodyPr/>
        <a:lstStyle/>
        <a:p>
          <a:endParaRPr lang="en-US"/>
        </a:p>
      </dgm:t>
    </dgm:pt>
    <dgm:pt modelId="{77657E06-4085-4801-B322-CE5D404E3F8F}" type="pres">
      <dgm:prSet presAssocID="{24519CF7-E250-496E-AE63-2B3501EBC7EB}" presName="Name0" presStyleCnt="0">
        <dgm:presLayoutVars>
          <dgm:dir/>
          <dgm:animLvl val="lvl"/>
          <dgm:resizeHandles val="exact"/>
        </dgm:presLayoutVars>
      </dgm:prSet>
      <dgm:spPr/>
    </dgm:pt>
    <dgm:pt modelId="{6E2A2F36-BCD7-478F-A2FD-C84BACFDFEAE}" type="pres">
      <dgm:prSet presAssocID="{AF74A266-E049-45F0-ACB5-1FBD11BD30C9}" presName="composit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1722A9AC-E9A2-43D1-8CF9-F541ABF0BA4C}" type="pres">
      <dgm:prSet presAssocID="{AF74A266-E049-45F0-ACB5-1FBD11BD30C9}" presName="parTx" presStyleLbl="alignNode1" presStyleIdx="0" presStyleCnt="3" custLinFactNeighborX="986" custLinFactNeighborY="1569">
        <dgm:presLayoutVars>
          <dgm:chMax val="0"/>
          <dgm:chPref val="0"/>
          <dgm:bulletEnabled val="1"/>
        </dgm:presLayoutVars>
      </dgm:prSet>
      <dgm:spPr/>
    </dgm:pt>
    <dgm:pt modelId="{9C68AC16-F7A8-48BC-8CB7-69DDC42C50A6}" type="pres">
      <dgm:prSet presAssocID="{AF74A266-E049-45F0-ACB5-1FBD11BD30C9}" presName="desTx" presStyleLbl="alignAccFollowNode1" presStyleIdx="0" presStyleCnt="3" custScaleX="98542" custLinFactNeighborX="1374" custLinFactNeighborY="-420">
        <dgm:presLayoutVars>
          <dgm:bulletEnabled val="1"/>
        </dgm:presLayoutVars>
      </dgm:prSet>
      <dgm:spPr/>
    </dgm:pt>
    <dgm:pt modelId="{09D3AD1A-685C-41B2-A321-AD6D6932FA29}" type="pres">
      <dgm:prSet presAssocID="{34391028-30D6-4534-B2CB-7375157050B2}" presName="spac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A8432FB0-18A8-A744-A550-F377A9FD3F9F}" type="pres">
      <dgm:prSet presAssocID="{C154A9DB-C06F-B148-AC0B-4166FD3F1551}" presName="composite" presStyleCnt="0"/>
      <dgm:spPr/>
    </dgm:pt>
    <dgm:pt modelId="{1A4DC618-8C5B-F647-8D7D-F37241CF8FED}" type="pres">
      <dgm:prSet presAssocID="{C154A9DB-C06F-B148-AC0B-4166FD3F1551}" presName="parTx" presStyleLbl="alignNode1" presStyleIdx="1" presStyleCnt="3">
        <dgm:presLayoutVars>
          <dgm:chMax val="0"/>
          <dgm:chPref val="0"/>
          <dgm:bulletEnabled val="1"/>
        </dgm:presLayoutVars>
      </dgm:prSet>
      <dgm:spPr/>
    </dgm:pt>
    <dgm:pt modelId="{DAA787C1-E937-6945-976B-F421E36CEAE0}" type="pres">
      <dgm:prSet presAssocID="{C154A9DB-C06F-B148-AC0B-4166FD3F1551}" presName="desTx" presStyleLbl="alignAccFollowNode1" presStyleIdx="1" presStyleCnt="3">
        <dgm:presLayoutVars>
          <dgm:bulletEnabled val="1"/>
        </dgm:presLayoutVars>
      </dgm:prSet>
      <dgm:spPr/>
    </dgm:pt>
    <dgm:pt modelId="{7BFEB646-4879-F34C-B02A-8E85F1814A02}" type="pres">
      <dgm:prSet presAssocID="{3CD0FBDE-651F-2747-B1DC-0A581F4105D1}" presName="space" presStyleCnt="0"/>
      <dgm:spPr/>
    </dgm:pt>
    <dgm:pt modelId="{E7CE16F5-0C91-9449-9BC9-77927314A9DB}" type="pres">
      <dgm:prSet presAssocID="{C0F50A5A-6533-434B-999F-4ECF90CD9E55}" presName="composite" presStyleCnt="0"/>
      <dgm:spPr/>
    </dgm:pt>
    <dgm:pt modelId="{32435107-A17B-A242-8CE2-3E3903894EF3}" type="pres">
      <dgm:prSet presAssocID="{C0F50A5A-6533-434B-999F-4ECF90CD9E55}" presName="parTx" presStyleLbl="alignNode1" presStyleIdx="2" presStyleCnt="3">
        <dgm:presLayoutVars>
          <dgm:chMax val="0"/>
          <dgm:chPref val="0"/>
          <dgm:bulletEnabled val="1"/>
        </dgm:presLayoutVars>
      </dgm:prSet>
      <dgm:spPr/>
    </dgm:pt>
    <dgm:pt modelId="{C09B98B0-7F81-F84D-BD9E-3E9B2032DE56}" type="pres">
      <dgm:prSet presAssocID="{C0F50A5A-6533-434B-999F-4ECF90CD9E55}" presName="desTx" presStyleLbl="alignAccFollowNode1" presStyleIdx="2" presStyleCnt="3">
        <dgm:presLayoutVars>
          <dgm:bulletEnabled val="1"/>
        </dgm:presLayoutVars>
      </dgm:prSet>
      <dgm:spPr/>
    </dgm:pt>
  </dgm:ptLst>
  <dgm:cxnLst>
    <dgm:cxn modelId="{9E03840C-EA52-6040-A536-54ACCD58D1B9}" srcId="{24519CF7-E250-496E-AE63-2B3501EBC7EB}" destId="{C0F50A5A-6533-434B-999F-4ECF90CD9E55}" srcOrd="2" destOrd="0" parTransId="{A6220C80-C1C2-CD47-8D6A-662997AFEB33}" sibTransId="{FF0283F9-35C1-D14B-BB31-A1A36CD051A0}"/>
    <dgm:cxn modelId="{A0F00D13-1BA0-E243-A00C-D38AEAF59B52}" srcId="{C0F50A5A-6533-434B-999F-4ECF90CD9E55}" destId="{2A672A61-5468-A74F-A49C-DAC8F0824FFB}" srcOrd="1" destOrd="0" parTransId="{40A5F1B8-0312-C748-8776-F82A41BE74DA}" sibTransId="{5F20808E-CA31-3D4F-A1FC-F7A1204EDD95}"/>
    <dgm:cxn modelId="{85981719-A832-FF47-86D9-8FF3CAE6A5CD}" type="presOf" srcId="{5415C897-9608-F045-B796-45D775CF8D59}" destId="{C09B98B0-7F81-F84D-BD9E-3E9B2032DE56}" srcOrd="0" destOrd="0" presId="urn:microsoft.com/office/officeart/2005/8/layout/hList1"/>
    <dgm:cxn modelId="{C4DDEB28-C838-0B46-9055-11526D204068}" srcId="{C0F50A5A-6533-434B-999F-4ECF90CD9E55}" destId="{14CBACD6-673F-8D4A-A688-CDB1A97772C1}" srcOrd="4" destOrd="0" parTransId="{5BEE4EFC-BBC6-C14D-B096-62484157AA57}" sibTransId="{97871F7F-8E17-C340-84B6-97425F1D3D27}"/>
    <dgm:cxn modelId="{2AA6BC2A-78A4-CF40-A24E-D263DBEEBCCB}" srcId="{C0F50A5A-6533-434B-999F-4ECF90CD9E55}" destId="{A28F427C-FA2D-7A40-B3B6-9B087E55ED0D}" srcOrd="2" destOrd="0" parTransId="{5416997A-1553-E840-B266-B149792DDB65}" sibTransId="{E0089934-756A-FC42-9FF4-CFFBBE8D9797}"/>
    <dgm:cxn modelId="{FC995650-A510-444D-A9C3-ED79AF0E6F7F}" srcId="{C0F50A5A-6533-434B-999F-4ECF90CD9E55}" destId="{0E2040AB-4F4B-194F-AFDB-54F6E5E73D01}" srcOrd="5" destOrd="0" parTransId="{837EBDC2-8D45-084B-A74A-CCD8402D09E2}" sibTransId="{A40CD6F3-2DB1-2240-A30D-83730B05C258}"/>
    <dgm:cxn modelId="{5CDB9D54-D76A-401E-B4D4-C748C68E1BDE}" type="presOf" srcId="{AF74A266-E049-45F0-ACB5-1FBD11BD30C9}" destId="{1722A9AC-E9A2-43D1-8CF9-F541ABF0BA4C}" srcOrd="0" destOrd="0" presId="urn:microsoft.com/office/officeart/2005/8/layout/hList1"/>
    <dgm:cxn modelId="{2E8ADF6E-68B5-844A-BA87-6E06F4A9DB72}" type="presOf" srcId="{F171A3C6-0425-F042-8513-48A665FEFEDC}" destId="{C09B98B0-7F81-F84D-BD9E-3E9B2032DE56}" srcOrd="0" destOrd="3" presId="urn:microsoft.com/office/officeart/2005/8/layout/hList1"/>
    <dgm:cxn modelId="{1C852472-70B0-445A-B2A8-1FFC30B3CE20}" type="presOf" srcId="{24519CF7-E250-496E-AE63-2B3501EBC7EB}" destId="{77657E06-4085-4801-B322-CE5D404E3F8F}" srcOrd="0" destOrd="0" presId="urn:microsoft.com/office/officeart/2005/8/layout/hList1"/>
    <dgm:cxn modelId="{DBF7727C-738C-8B47-9449-728E620B2A41}" type="presOf" srcId="{7F93A7DA-62AA-F042-926E-66CE9FD1F2DC}" destId="{DAA787C1-E937-6945-976B-F421E36CEAE0}" srcOrd="0" destOrd="0" presId="urn:microsoft.com/office/officeart/2005/8/layout/hList1"/>
    <dgm:cxn modelId="{94937A82-7E8E-7A4D-B786-CF016FDE5798}" type="presOf" srcId="{F7F95F6C-952B-D245-80FC-260BCF11EE91}" destId="{9C68AC16-F7A8-48BC-8CB7-69DDC42C50A6}" srcOrd="0" destOrd="0" presId="urn:microsoft.com/office/officeart/2005/8/layout/hList1"/>
    <dgm:cxn modelId="{7064A08C-C4B9-AA4E-9F23-F301857DD42C}" srcId="{AF74A266-E049-45F0-ACB5-1FBD11BD30C9}" destId="{F7F95F6C-952B-D245-80FC-260BCF11EE91}" srcOrd="0" destOrd="0" parTransId="{5CE3558F-0C5E-AE45-A4FA-04668C936213}" sibTransId="{02BB9CFE-CC75-244D-A8FF-B39A5452A912}"/>
    <dgm:cxn modelId="{F9582998-3625-404A-80FA-B9BFA171CC10}" type="presOf" srcId="{14CBACD6-673F-8D4A-A688-CDB1A97772C1}" destId="{C09B98B0-7F81-F84D-BD9E-3E9B2032DE56}" srcOrd="0" destOrd="4" presId="urn:microsoft.com/office/officeart/2005/8/layout/hList1"/>
    <dgm:cxn modelId="{3E8DC8A3-AFD1-3F4F-917C-D9E5B292F7A7}" srcId="{AF74A266-E049-45F0-ACB5-1FBD11BD30C9}" destId="{BB87D06E-6C82-204F-B5EB-AE7562E01FC7}" srcOrd="1" destOrd="0" parTransId="{EDA7C9D3-5F10-EF46-9F23-BFEE7F848CB6}" sibTransId="{E5FCD408-2E5F-8E49-A381-7269AE1EFCC4}"/>
    <dgm:cxn modelId="{7338B5AB-FEF6-7D4D-97BF-53FF60B3EAAC}" srcId="{C154A9DB-C06F-B148-AC0B-4166FD3F1551}" destId="{7F93A7DA-62AA-F042-926E-66CE9FD1F2DC}" srcOrd="0" destOrd="0" parTransId="{F12D0BC3-7435-F847-89E3-EB6E98847C57}" sibTransId="{951320F5-9BED-5244-ACF6-7836146696A0}"/>
    <dgm:cxn modelId="{8CC7FBAD-106F-E94D-B4F2-020E836F9ABB}" type="presOf" srcId="{0E2040AB-4F4B-194F-AFDB-54F6E5E73D01}" destId="{C09B98B0-7F81-F84D-BD9E-3E9B2032DE56}" srcOrd="0" destOrd="5" presId="urn:microsoft.com/office/officeart/2005/8/layout/hList1"/>
    <dgm:cxn modelId="{175AF0B2-C7A6-6141-BA50-DBF72759CBC3}" type="presOf" srcId="{BB87D06E-6C82-204F-B5EB-AE7562E01FC7}" destId="{9C68AC16-F7A8-48BC-8CB7-69DDC42C50A6}" srcOrd="0" destOrd="1" presId="urn:microsoft.com/office/officeart/2005/8/layout/hList1"/>
    <dgm:cxn modelId="{EF61B8B5-F4F5-2E44-9CEB-DCAA1E96B46F}" type="presOf" srcId="{C154A9DB-C06F-B148-AC0B-4166FD3F1551}" destId="{1A4DC618-8C5B-F647-8D7D-F37241CF8FED}" srcOrd="0" destOrd="0" presId="urn:microsoft.com/office/officeart/2005/8/layout/hList1"/>
    <dgm:cxn modelId="{D53FE2BD-8D15-604E-A2FF-FC307A4A163C}" srcId="{24519CF7-E250-496E-AE63-2B3501EBC7EB}" destId="{C154A9DB-C06F-B148-AC0B-4166FD3F1551}" srcOrd="1" destOrd="0" parTransId="{6CD4EE60-BBC0-AB40-B9C9-07D02F33F430}" sibTransId="{3CD0FBDE-651F-2747-B1DC-0A581F4105D1}"/>
    <dgm:cxn modelId="{1F2584BF-86AB-45A8-BDC3-2AA13C6D0998}" srcId="{24519CF7-E250-496E-AE63-2B3501EBC7EB}" destId="{AF74A266-E049-45F0-ACB5-1FBD11BD30C9}" srcOrd="0" destOrd="0" parTransId="{0411E499-8329-4A5F-AF27-CB9272D961B6}" sibTransId="{34391028-30D6-4534-B2CB-7375157050B2}"/>
    <dgm:cxn modelId="{A95E57D4-48EB-9B48-A8C3-1254A78FF4AD}" srcId="{C0F50A5A-6533-434B-999F-4ECF90CD9E55}" destId="{F171A3C6-0425-F042-8513-48A665FEFEDC}" srcOrd="3" destOrd="0" parTransId="{052E7D9B-FF65-5F45-8FCF-FC611F8B4C5A}" sibTransId="{E01DF9ED-607B-A648-9149-383752167D37}"/>
    <dgm:cxn modelId="{8F7C25DB-036B-7443-9355-0B96B9BD7972}" type="presOf" srcId="{A28F427C-FA2D-7A40-B3B6-9B087E55ED0D}" destId="{C09B98B0-7F81-F84D-BD9E-3E9B2032DE56}" srcOrd="0" destOrd="2" presId="urn:microsoft.com/office/officeart/2005/8/layout/hList1"/>
    <dgm:cxn modelId="{1463B6E2-7141-7644-8DC4-D76BF4EC7223}" type="presOf" srcId="{2A672A61-5468-A74F-A49C-DAC8F0824FFB}" destId="{C09B98B0-7F81-F84D-BD9E-3E9B2032DE56}" srcOrd="0" destOrd="1" presId="urn:microsoft.com/office/officeart/2005/8/layout/hList1"/>
    <dgm:cxn modelId="{F3B564FB-32B8-084B-BAB5-EFC965D33327}" srcId="{C0F50A5A-6533-434B-999F-4ECF90CD9E55}" destId="{5415C897-9608-F045-B796-45D775CF8D59}" srcOrd="0" destOrd="0" parTransId="{E0DF52A6-8BB0-7848-86C1-F11B9B64A270}" sibTransId="{BCB00CD1-2960-574C-91E1-BA662E1CC48D}"/>
    <dgm:cxn modelId="{21FED8FB-3CD9-884B-84FA-AEB106459D35}" type="presOf" srcId="{C0F50A5A-6533-434B-999F-4ECF90CD9E55}" destId="{32435107-A17B-A242-8CE2-3E3903894EF3}" srcOrd="0" destOrd="0" presId="urn:microsoft.com/office/officeart/2005/8/layout/hList1"/>
    <dgm:cxn modelId="{CFD1FCC5-303C-44BC-AD22-8A826ACA8CA7}" type="presParOf" srcId="{77657E06-4085-4801-B322-CE5D404E3F8F}" destId="{6E2A2F36-BCD7-478F-A2FD-C84BACFDFEAE}" srcOrd="0" destOrd="0" presId="urn:microsoft.com/office/officeart/2005/8/layout/hList1"/>
    <dgm:cxn modelId="{B214933C-D448-4AEA-B0C8-0D024427F63C}" type="presParOf" srcId="{6E2A2F36-BCD7-478F-A2FD-C84BACFDFEAE}" destId="{1722A9AC-E9A2-43D1-8CF9-F541ABF0BA4C}" srcOrd="0" destOrd="0" presId="urn:microsoft.com/office/officeart/2005/8/layout/hList1"/>
    <dgm:cxn modelId="{D12EEFE3-2B8C-4345-BE52-A2120022378B}" type="presParOf" srcId="{6E2A2F36-BCD7-478F-A2FD-C84BACFDFEAE}" destId="{9C68AC16-F7A8-48BC-8CB7-69DDC42C50A6}" srcOrd="1" destOrd="0" presId="urn:microsoft.com/office/officeart/2005/8/layout/hList1"/>
    <dgm:cxn modelId="{52430A66-194D-4B0D-BB16-4F7072DE7D62}" type="presParOf" srcId="{77657E06-4085-4801-B322-CE5D404E3F8F}" destId="{09D3AD1A-685C-41B2-A321-AD6D6932FA29}" srcOrd="1" destOrd="0" presId="urn:microsoft.com/office/officeart/2005/8/layout/hList1"/>
    <dgm:cxn modelId="{C68F2AA4-546B-D543-82ED-7B75CC9C73EC}" type="presParOf" srcId="{77657E06-4085-4801-B322-CE5D404E3F8F}" destId="{A8432FB0-18A8-A744-A550-F377A9FD3F9F}" srcOrd="2" destOrd="0" presId="urn:microsoft.com/office/officeart/2005/8/layout/hList1"/>
    <dgm:cxn modelId="{4DEDBD46-39BB-F645-8D6E-A0B508EB5CB7}" type="presParOf" srcId="{A8432FB0-18A8-A744-A550-F377A9FD3F9F}" destId="{1A4DC618-8C5B-F647-8D7D-F37241CF8FED}" srcOrd="0" destOrd="0" presId="urn:microsoft.com/office/officeart/2005/8/layout/hList1"/>
    <dgm:cxn modelId="{8C7C0F05-350D-4B47-8BFD-A8918643CB03}" type="presParOf" srcId="{A8432FB0-18A8-A744-A550-F377A9FD3F9F}" destId="{DAA787C1-E937-6945-976B-F421E36CEAE0}" srcOrd="1" destOrd="0" presId="urn:microsoft.com/office/officeart/2005/8/layout/hList1"/>
    <dgm:cxn modelId="{41991B6C-0AFF-BA4F-9474-5E2DF32B2D86}" type="presParOf" srcId="{77657E06-4085-4801-B322-CE5D404E3F8F}" destId="{7BFEB646-4879-F34C-B02A-8E85F1814A02}" srcOrd="3" destOrd="0" presId="urn:microsoft.com/office/officeart/2005/8/layout/hList1"/>
    <dgm:cxn modelId="{86BB36CB-4445-294C-AF32-F35FE1DD29E0}" type="presParOf" srcId="{77657E06-4085-4801-B322-CE5D404E3F8F}" destId="{E7CE16F5-0C91-9449-9BC9-77927314A9DB}" srcOrd="4" destOrd="0" presId="urn:microsoft.com/office/officeart/2005/8/layout/hList1"/>
    <dgm:cxn modelId="{72E9FC93-887E-F442-82CA-2791E81645DE}" type="presParOf" srcId="{E7CE16F5-0C91-9449-9BC9-77927314A9DB}" destId="{32435107-A17B-A242-8CE2-3E3903894EF3}" srcOrd="0" destOrd="0" presId="urn:microsoft.com/office/officeart/2005/8/layout/hList1"/>
    <dgm:cxn modelId="{A815D52C-FD34-3C42-B705-FE0CABB69BAC}" type="presParOf" srcId="{E7CE16F5-0C91-9449-9BC9-77927314A9DB}" destId="{C09B98B0-7F81-F84D-BD9E-3E9B2032DE56}" srcOrd="1" destOrd="0" presId="urn:microsoft.com/office/officeart/2005/8/layout/hLis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E195AD-594D-40DB-9591-E4C9BC45D939}">
      <dsp:nvSpPr>
        <dsp:cNvPr id="0" name=""/>
        <dsp:cNvSpPr/>
      </dsp:nvSpPr>
      <dsp:spPr>
        <a:xfrm>
          <a:off x="285031" y="130259"/>
          <a:ext cx="3800870" cy="1606637"/>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69561" tIns="53340" rIns="53340" bIns="53340" numCol="1" spcCol="1270" anchor="ctr" anchorCtr="0">
          <a:noAutofit/>
        </a:bodyPr>
        <a:lstStyle/>
        <a:p>
          <a:pPr marL="0" lvl="0" indent="0" algn="l" defTabSz="622300">
            <a:lnSpc>
              <a:spcPct val="90000"/>
            </a:lnSpc>
            <a:spcBef>
              <a:spcPct val="0"/>
            </a:spcBef>
            <a:spcAft>
              <a:spcPct val="35000"/>
            </a:spcAft>
            <a:buNone/>
          </a:pPr>
          <a:r>
            <a:rPr lang="es-ES_tradnl" sz="1400" b="1" kern="1200" noProof="0" dirty="0">
              <a:solidFill>
                <a:srgbClr val="00257A"/>
              </a:solidFill>
              <a:effectLst/>
            </a:rPr>
            <a:t>CAHPS (Evaluación del Consumidor de Proveedores y Sistema de Salud): </a:t>
          </a:r>
          <a:r>
            <a:rPr lang="es-ES_tradnl" sz="1400" b="0" kern="1200" noProof="0" dirty="0">
              <a:solidFill>
                <a:srgbClr val="00257A"/>
              </a:solidFill>
              <a:effectLst/>
            </a:rPr>
            <a:t>Encuesta que recopila, evalúa e informa sobre la experiencia (percepción) de los </a:t>
          </a:r>
          <a:r>
            <a:rPr lang="es-ES_tradnl" sz="1400" b="0" kern="1200" noProof="0" dirty="0">
              <a:solidFill>
                <a:srgbClr val="00257A"/>
              </a:solidFill>
              <a:effectLst/>
              <a:latin typeface="Arial" panose="020B0604020202020204"/>
            </a:rPr>
            <a:t>afiliados</a:t>
          </a:r>
          <a:r>
            <a:rPr lang="es-ES_tradnl" sz="1400" b="0" kern="1200" noProof="0" dirty="0">
              <a:solidFill>
                <a:srgbClr val="00257A"/>
              </a:solidFill>
              <a:effectLst/>
            </a:rPr>
            <a:t> en relación con los servicios recibidos </a:t>
          </a:r>
          <a:r>
            <a:rPr lang="es-ES_tradnl" sz="1400" b="0" kern="1200" noProof="0" dirty="0">
              <a:solidFill>
                <a:srgbClr val="00257A"/>
              </a:solidFill>
              <a:effectLst/>
              <a:latin typeface="Arial" panose="020B0604020202020204"/>
            </a:rPr>
            <a:t>por parte de</a:t>
          </a:r>
          <a:r>
            <a:rPr lang="es-ES_tradnl" sz="1400" b="0" kern="1200" noProof="0" dirty="0">
              <a:solidFill>
                <a:srgbClr val="00257A"/>
              </a:solidFill>
              <a:effectLst/>
            </a:rPr>
            <a:t> la afiliadora y los proveedores</a:t>
          </a:r>
          <a:r>
            <a:rPr lang="es-ES_tradnl" sz="1400" b="1" kern="1200" noProof="0" dirty="0">
              <a:solidFill>
                <a:srgbClr val="00257A"/>
              </a:solidFill>
              <a:effectLst/>
            </a:rPr>
            <a:t>.</a:t>
          </a:r>
          <a:endParaRPr lang="es-ES_tradnl" sz="1400" b="0" kern="1200" noProof="0" dirty="0">
            <a:solidFill>
              <a:srgbClr val="00257A"/>
            </a:solidFill>
            <a:effectLst/>
          </a:endParaRPr>
        </a:p>
      </dsp:txBody>
      <dsp:txXfrm>
        <a:off x="285031" y="130259"/>
        <a:ext cx="3800870" cy="1606637"/>
      </dsp:txXfrm>
    </dsp:sp>
    <dsp:sp modelId="{6A930F56-EEDE-4093-BC0C-D6F165DE93F4}">
      <dsp:nvSpPr>
        <dsp:cNvPr id="0" name=""/>
        <dsp:cNvSpPr/>
      </dsp:nvSpPr>
      <dsp:spPr>
        <a:xfrm>
          <a:off x="238698" y="0"/>
          <a:ext cx="776047" cy="1536816"/>
        </a:xfrm>
        <a:prstGeom prst="rect">
          <a:avLst/>
        </a:prstGeom>
        <a:blipFill rotWithShape="1">
          <a:blip xmlns:r="http://schemas.openxmlformats.org/officeDocument/2006/relationships" r:embed="rId1"/>
          <a:srcRect/>
          <a:stretch>
            <a:fillRect l="-5000" r="-5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1E5231F8-D11B-4A21-A859-D09D994660FB}">
      <dsp:nvSpPr>
        <dsp:cNvPr id="0" name=""/>
        <dsp:cNvSpPr/>
      </dsp:nvSpPr>
      <dsp:spPr>
        <a:xfrm>
          <a:off x="4425764" y="13772"/>
          <a:ext cx="4149653" cy="1721178"/>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69561" tIns="53340" rIns="53340" bIns="53340" numCol="1" spcCol="1270" anchor="ctr" anchorCtr="0">
          <a:noAutofit/>
        </a:bodyPr>
        <a:lstStyle/>
        <a:p>
          <a:pPr marL="0" lvl="0" indent="0" algn="l" defTabSz="622300">
            <a:lnSpc>
              <a:spcPct val="90000"/>
            </a:lnSpc>
            <a:spcBef>
              <a:spcPct val="0"/>
            </a:spcBef>
            <a:spcAft>
              <a:spcPct val="35000"/>
            </a:spcAft>
            <a:buNone/>
          </a:pPr>
          <a:r>
            <a:rPr lang="es-ES_tradnl" sz="1400" b="1" kern="1200" noProof="0" dirty="0">
              <a:solidFill>
                <a:srgbClr val="00257A"/>
              </a:solidFill>
              <a:effectLst/>
            </a:rPr>
            <a:t>CM (Manejo de Cuidado): </a:t>
          </a:r>
          <a:r>
            <a:rPr lang="es-ES_tradnl" sz="1400" b="0" kern="1200" noProof="0" dirty="0">
              <a:solidFill>
                <a:srgbClr val="00257A"/>
              </a:solidFill>
              <a:effectLst/>
            </a:rPr>
            <a:t>Programa de Manejo de Cuidado / Manejador de Cuidado.</a:t>
          </a:r>
        </a:p>
      </dsp:txBody>
      <dsp:txXfrm>
        <a:off x="4425764" y="13772"/>
        <a:ext cx="4149653" cy="1721178"/>
      </dsp:txXfrm>
    </dsp:sp>
    <dsp:sp modelId="{6DB7581F-A5E7-47DD-8EC2-ED57FFCE1A06}">
      <dsp:nvSpPr>
        <dsp:cNvPr id="0" name=""/>
        <dsp:cNvSpPr/>
      </dsp:nvSpPr>
      <dsp:spPr>
        <a:xfrm>
          <a:off x="4336800" y="21978"/>
          <a:ext cx="898660" cy="1350039"/>
        </a:xfrm>
        <a:prstGeom prst="rect">
          <a:avLst/>
        </a:prstGeom>
        <a:blipFill rotWithShape="1">
          <a:blip xmlns:r="http://schemas.openxmlformats.org/officeDocument/2006/relationships" r:embed="rId2"/>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C65E917-3DE5-44F5-B538-0EDAF6AB9F1C}">
      <dsp:nvSpPr>
        <dsp:cNvPr id="0" name=""/>
        <dsp:cNvSpPr/>
      </dsp:nvSpPr>
      <dsp:spPr>
        <a:xfrm>
          <a:off x="297694" y="2064109"/>
          <a:ext cx="3885046" cy="1283800"/>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69561" tIns="53340" rIns="53340" bIns="53340" numCol="1" spcCol="1270" anchor="ctr" anchorCtr="0">
          <a:noAutofit/>
        </a:bodyPr>
        <a:lstStyle/>
        <a:p>
          <a:pPr marL="0" lvl="0" indent="0" algn="l" defTabSz="622300">
            <a:lnSpc>
              <a:spcPct val="90000"/>
            </a:lnSpc>
            <a:spcBef>
              <a:spcPct val="0"/>
            </a:spcBef>
            <a:spcAft>
              <a:spcPct val="35000"/>
            </a:spcAft>
            <a:buNone/>
          </a:pPr>
          <a:r>
            <a:rPr lang="es-ES_tradnl" sz="1400" b="1" kern="1200" noProof="0" dirty="0">
              <a:solidFill>
                <a:srgbClr val="00257A"/>
              </a:solidFill>
              <a:effectLst/>
            </a:rPr>
            <a:t>HEDIS </a:t>
          </a:r>
          <a:r>
            <a:rPr lang="en-US" sz="1400" b="1" kern="1200" noProof="0" dirty="0">
              <a:solidFill>
                <a:srgbClr val="00257A"/>
              </a:solidFill>
              <a:effectLst/>
            </a:rPr>
            <a:t>(Healthcare Effectiveness Data and Information Set): </a:t>
          </a:r>
          <a:r>
            <a:rPr lang="es-ES_tradnl" sz="1400" b="0" kern="1200" noProof="0" dirty="0">
              <a:solidFill>
                <a:srgbClr val="00257A"/>
              </a:solidFill>
              <a:effectLst/>
            </a:rPr>
            <a:t>Conjunto de datos e información sobre la eficacia de la atención médica.</a:t>
          </a:r>
        </a:p>
      </dsp:txBody>
      <dsp:txXfrm>
        <a:off x="297694" y="2064109"/>
        <a:ext cx="3885046" cy="1283800"/>
      </dsp:txXfrm>
    </dsp:sp>
    <dsp:sp modelId="{2568022E-6FDE-459C-9E2E-D15DAD1EAB30}">
      <dsp:nvSpPr>
        <dsp:cNvPr id="0" name=""/>
        <dsp:cNvSpPr/>
      </dsp:nvSpPr>
      <dsp:spPr>
        <a:xfrm>
          <a:off x="128239" y="1846751"/>
          <a:ext cx="845225" cy="1327393"/>
        </a:xfrm>
        <a:prstGeom prst="rect">
          <a:avLst/>
        </a:prstGeom>
        <a:blipFill rotWithShape="1">
          <a:blip xmlns:r="http://schemas.openxmlformats.org/officeDocument/2006/relationships" r:embed="rId3"/>
          <a:srcRect/>
          <a:stretch>
            <a:fillRect l="-3000" r="-3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AE974F2-7517-4027-9355-74FD29A238BD}">
      <dsp:nvSpPr>
        <dsp:cNvPr id="0" name=""/>
        <dsp:cNvSpPr/>
      </dsp:nvSpPr>
      <dsp:spPr>
        <a:xfrm>
          <a:off x="4618084" y="2069258"/>
          <a:ext cx="3915652" cy="1283800"/>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69561" tIns="53340" rIns="53340" bIns="53340" numCol="1" spcCol="1270" anchor="ctr" anchorCtr="0">
          <a:noAutofit/>
        </a:bodyPr>
        <a:lstStyle/>
        <a:p>
          <a:pPr marL="0" lvl="0" indent="0" algn="l" defTabSz="622300">
            <a:lnSpc>
              <a:spcPct val="90000"/>
            </a:lnSpc>
            <a:spcBef>
              <a:spcPct val="0"/>
            </a:spcBef>
            <a:spcAft>
              <a:spcPct val="35000"/>
            </a:spcAft>
            <a:buNone/>
          </a:pPr>
          <a:r>
            <a:rPr lang="es-ES_tradnl" sz="1400" b="1" kern="1200" noProof="0" dirty="0">
              <a:solidFill>
                <a:srgbClr val="00257A"/>
              </a:solidFill>
              <a:effectLst/>
            </a:rPr>
            <a:t>HOS (Encuesta de Resultados de Salud): </a:t>
          </a:r>
          <a:r>
            <a:rPr lang="es-ES_tradnl" sz="1400" b="0" kern="1200" noProof="0" dirty="0">
              <a:solidFill>
                <a:srgbClr val="00257A"/>
              </a:solidFill>
              <a:effectLst/>
            </a:rPr>
            <a:t>Encuesta que recopila datos válidos y clínicamente significativos sobre el bienestar mental y físico de los afiliados (su percepción).</a:t>
          </a:r>
        </a:p>
      </dsp:txBody>
      <dsp:txXfrm>
        <a:off x="4618084" y="2069258"/>
        <a:ext cx="3915652" cy="1283800"/>
      </dsp:txXfrm>
    </dsp:sp>
    <dsp:sp modelId="{83BF0F07-FB2C-4864-9AA3-A0300151FA13}">
      <dsp:nvSpPr>
        <dsp:cNvPr id="0" name=""/>
        <dsp:cNvSpPr/>
      </dsp:nvSpPr>
      <dsp:spPr>
        <a:xfrm>
          <a:off x="4470160" y="1853949"/>
          <a:ext cx="898660" cy="1347990"/>
        </a:xfrm>
        <a:prstGeom prst="rect">
          <a:avLst/>
        </a:prstGeom>
        <a:blipFill rotWithShape="1">
          <a:blip xmlns:r="http://schemas.openxmlformats.org/officeDocument/2006/relationships" r:embed="rId4"/>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6D39B4-42CF-477C-94B1-89D5DA262FDA}">
      <dsp:nvSpPr>
        <dsp:cNvPr id="0" name=""/>
        <dsp:cNvSpPr/>
      </dsp:nvSpPr>
      <dsp:spPr>
        <a:xfrm>
          <a:off x="3044" y="2114949"/>
          <a:ext cx="1580285" cy="1873772"/>
        </a:xfrm>
        <a:prstGeom prst="roundRect">
          <a:avLst>
            <a:gd name="adj" fmla="val 10000"/>
          </a:avLst>
        </a:prstGeom>
        <a:solidFill>
          <a:srgbClr val="0088C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_tradnl" sz="1200" kern="1200" noProof="0">
              <a:effectLst>
                <a:outerShdw blurRad="38100" dist="38100" dir="2700000" algn="tl">
                  <a:srgbClr val="000000">
                    <a:alpha val="43137"/>
                  </a:srgbClr>
                </a:outerShdw>
              </a:effectLst>
              <a:latin typeface="+mn-lt"/>
            </a:rPr>
            <a:t>Fomentar la participación de los pacientes en los programas clínicos de Triple-S.</a:t>
          </a:r>
          <a:endParaRPr lang="es-ES_tradnl" sz="1200" kern="1200" noProof="0" dirty="0">
            <a:effectLst>
              <a:outerShdw blurRad="38100" dist="38100" dir="2700000" algn="tl">
                <a:srgbClr val="000000">
                  <a:alpha val="43137"/>
                </a:srgbClr>
              </a:outerShdw>
            </a:effectLst>
            <a:latin typeface="+mn-lt"/>
          </a:endParaRPr>
        </a:p>
      </dsp:txBody>
      <dsp:txXfrm>
        <a:off x="49329" y="2161234"/>
        <a:ext cx="1487715" cy="1781202"/>
      </dsp:txXfrm>
    </dsp:sp>
    <dsp:sp modelId="{A152609B-A39B-AB41-8A6C-84CD59D31E21}">
      <dsp:nvSpPr>
        <dsp:cNvPr id="0" name=""/>
        <dsp:cNvSpPr/>
      </dsp:nvSpPr>
      <dsp:spPr>
        <a:xfrm>
          <a:off x="3044" y="348"/>
          <a:ext cx="1580285" cy="1873772"/>
        </a:xfrm>
        <a:prstGeom prst="roundRect">
          <a:avLst>
            <a:gd name="adj" fmla="val 10000"/>
          </a:avLst>
        </a:prstGeom>
        <a:solidFill>
          <a:srgbClr val="00257A"/>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Wingdings" panose="05000000000000000000" pitchFamily="2" charset="2"/>
            <a:buNone/>
          </a:pPr>
          <a:r>
            <a:rPr lang="es-ES_tradnl" sz="1200" kern="1200" noProof="0" dirty="0">
              <a:effectLst>
                <a:outerShdw blurRad="38100" dist="38100" dir="2700000" algn="tl">
                  <a:srgbClr val="000000">
                    <a:alpha val="43137"/>
                  </a:srgbClr>
                </a:outerShdw>
              </a:effectLst>
              <a:latin typeface="+mn-lt"/>
            </a:rPr>
            <a:t>Realizar el HRA cumpliendo con el periodo establecido.</a:t>
          </a:r>
        </a:p>
      </dsp:txBody>
      <dsp:txXfrm>
        <a:off x="49329" y="46633"/>
        <a:ext cx="1487715" cy="1781202"/>
      </dsp:txXfrm>
    </dsp:sp>
    <dsp:sp modelId="{34095C63-7F69-7040-A913-DC1A67E0016D}">
      <dsp:nvSpPr>
        <dsp:cNvPr id="0" name=""/>
        <dsp:cNvSpPr/>
      </dsp:nvSpPr>
      <dsp:spPr>
        <a:xfrm>
          <a:off x="1848817" y="2114949"/>
          <a:ext cx="1580285" cy="1873772"/>
        </a:xfrm>
        <a:prstGeom prst="roundRect">
          <a:avLst>
            <a:gd name="adj" fmla="val 10000"/>
          </a:avLst>
        </a:prstGeom>
        <a:solidFill>
          <a:srgbClr val="0088C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Wingdings" panose="05000000000000000000" pitchFamily="2" charset="2"/>
            <a:buNone/>
          </a:pPr>
          <a:r>
            <a:rPr lang="es-ES_tradnl" sz="1200" kern="1200" noProof="0" dirty="0">
              <a:effectLst>
                <a:outerShdw blurRad="38100" dist="38100" dir="2700000" algn="tl">
                  <a:srgbClr val="000000">
                    <a:alpha val="43137"/>
                  </a:srgbClr>
                </a:outerShdw>
              </a:effectLst>
              <a:latin typeface="+mn-lt"/>
              <a:cs typeface="Arial" panose="020B0604020202020204" pitchFamily="34" charset="0"/>
            </a:rPr>
            <a:t>Asegurarse de la continuidad de la atención o los servicios.</a:t>
          </a:r>
        </a:p>
      </dsp:txBody>
      <dsp:txXfrm>
        <a:off x="1895102" y="2161234"/>
        <a:ext cx="1487715" cy="1781202"/>
      </dsp:txXfrm>
    </dsp:sp>
    <dsp:sp modelId="{70F59320-46A7-744D-8A96-5940C333A011}">
      <dsp:nvSpPr>
        <dsp:cNvPr id="0" name=""/>
        <dsp:cNvSpPr/>
      </dsp:nvSpPr>
      <dsp:spPr>
        <a:xfrm>
          <a:off x="1848817" y="348"/>
          <a:ext cx="1580285" cy="1873772"/>
        </a:xfrm>
        <a:prstGeom prst="roundRect">
          <a:avLst>
            <a:gd name="adj" fmla="val 10000"/>
          </a:avLst>
        </a:prstGeom>
        <a:solidFill>
          <a:srgbClr val="00257A"/>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Wingdings" panose="05000000000000000000" pitchFamily="2" charset="2"/>
            <a:buNone/>
          </a:pPr>
          <a:r>
            <a:rPr lang="es-ES_tradnl" sz="1200" kern="1200" noProof="0" dirty="0">
              <a:effectLst>
                <a:outerShdw blurRad="38100" dist="38100" dir="2700000" algn="tl">
                  <a:srgbClr val="000000">
                    <a:alpha val="43137"/>
                  </a:srgbClr>
                </a:outerShdw>
              </a:effectLst>
              <a:latin typeface="+mn-lt"/>
            </a:rPr>
            <a:t>Proporcionar acceso e integrar a otros proveedores dentro de la gestión del cuidado del paciente, según sea necesario.</a:t>
          </a:r>
        </a:p>
      </dsp:txBody>
      <dsp:txXfrm>
        <a:off x="1895102" y="46633"/>
        <a:ext cx="1487715" cy="1781202"/>
      </dsp:txXfrm>
    </dsp:sp>
    <dsp:sp modelId="{1A750420-EC69-CA46-B22B-581A22959307}">
      <dsp:nvSpPr>
        <dsp:cNvPr id="0" name=""/>
        <dsp:cNvSpPr/>
      </dsp:nvSpPr>
      <dsp:spPr>
        <a:xfrm>
          <a:off x="3694591" y="2114949"/>
          <a:ext cx="1580285" cy="1873772"/>
        </a:xfrm>
        <a:prstGeom prst="roundRect">
          <a:avLst>
            <a:gd name="adj" fmla="val 10000"/>
          </a:avLst>
        </a:prstGeom>
        <a:solidFill>
          <a:srgbClr val="0088C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Wingdings" panose="05000000000000000000" pitchFamily="2" charset="2"/>
            <a:buNone/>
          </a:pPr>
          <a:r>
            <a:rPr lang="es-ES_tradnl" sz="1200" kern="1200" noProof="0" dirty="0">
              <a:effectLst>
                <a:outerShdw blurRad="38100" dist="38100" dir="2700000" algn="tl">
                  <a:srgbClr val="000000">
                    <a:alpha val="43137"/>
                  </a:srgbClr>
                </a:outerShdw>
              </a:effectLst>
              <a:latin typeface="+mn-lt"/>
            </a:rPr>
            <a:t>Revisar y actualizar el Plan de Cuidado y abordar las preocupaciones o preferencias de los afiliados.</a:t>
          </a:r>
        </a:p>
      </dsp:txBody>
      <dsp:txXfrm>
        <a:off x="3740876" y="2161234"/>
        <a:ext cx="1487715" cy="1781202"/>
      </dsp:txXfrm>
    </dsp:sp>
    <dsp:sp modelId="{EC456BD8-B0E7-1041-B243-54DA8E61D2FF}">
      <dsp:nvSpPr>
        <dsp:cNvPr id="0" name=""/>
        <dsp:cNvSpPr/>
      </dsp:nvSpPr>
      <dsp:spPr>
        <a:xfrm>
          <a:off x="3694591" y="348"/>
          <a:ext cx="1580285" cy="1873772"/>
        </a:xfrm>
        <a:prstGeom prst="roundRect">
          <a:avLst>
            <a:gd name="adj" fmla="val 10000"/>
          </a:avLst>
        </a:prstGeom>
        <a:solidFill>
          <a:srgbClr val="00257A"/>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Wingdings" panose="05000000000000000000" pitchFamily="2" charset="2"/>
            <a:buNone/>
          </a:pPr>
          <a:r>
            <a:rPr lang="es-ES_tradnl" sz="1200" kern="1200" noProof="0" dirty="0">
              <a:effectLst>
                <a:outerShdw blurRad="38100" dist="38100" dir="2700000" algn="tl">
                  <a:srgbClr val="000000">
                    <a:alpha val="43137"/>
                  </a:srgbClr>
                </a:outerShdw>
              </a:effectLst>
              <a:latin typeface="+mn-lt"/>
            </a:rPr>
            <a:t>Proporcionar la atención médica necesaria.</a:t>
          </a:r>
        </a:p>
      </dsp:txBody>
      <dsp:txXfrm>
        <a:off x="3740876" y="46633"/>
        <a:ext cx="1487715" cy="1781202"/>
      </dsp:txXfrm>
    </dsp:sp>
    <dsp:sp modelId="{51A48298-488E-0248-81EA-869B55803CF4}">
      <dsp:nvSpPr>
        <dsp:cNvPr id="0" name=""/>
        <dsp:cNvSpPr/>
      </dsp:nvSpPr>
      <dsp:spPr>
        <a:xfrm>
          <a:off x="5540364" y="2114949"/>
          <a:ext cx="1766189" cy="1873772"/>
        </a:xfrm>
        <a:prstGeom prst="roundRect">
          <a:avLst>
            <a:gd name="adj" fmla="val 10000"/>
          </a:avLst>
        </a:prstGeom>
        <a:solidFill>
          <a:srgbClr val="0088C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Wingdings" panose="05000000000000000000" pitchFamily="2" charset="2"/>
            <a:buNone/>
          </a:pPr>
          <a:r>
            <a:rPr lang="es-ES_tradnl" sz="1200" kern="1200" noProof="0" dirty="0">
              <a:effectLst>
                <a:outerShdw blurRad="38100" dist="38100" dir="2700000" algn="tl">
                  <a:srgbClr val="000000">
                    <a:alpha val="43137"/>
                  </a:srgbClr>
                </a:outerShdw>
              </a:effectLst>
              <a:latin typeface="+mn-lt"/>
            </a:rPr>
            <a:t>Participar en reuniones del Equipo Interdisciplinario y mantener la comunicación con el Manejador de Cuidado, ICT o el cuidador, y colaborar en el Plan de Cuidado.</a:t>
          </a:r>
        </a:p>
      </dsp:txBody>
      <dsp:txXfrm>
        <a:off x="5592094" y="2166679"/>
        <a:ext cx="1662729" cy="1770312"/>
      </dsp:txXfrm>
    </dsp:sp>
    <dsp:sp modelId="{B3A3A967-348C-C24C-A23E-10D2DC6983FA}">
      <dsp:nvSpPr>
        <dsp:cNvPr id="0" name=""/>
        <dsp:cNvSpPr/>
      </dsp:nvSpPr>
      <dsp:spPr>
        <a:xfrm>
          <a:off x="5633316" y="348"/>
          <a:ext cx="1580285" cy="1873772"/>
        </a:xfrm>
        <a:prstGeom prst="roundRect">
          <a:avLst>
            <a:gd name="adj" fmla="val 10000"/>
          </a:avLst>
        </a:prstGeom>
        <a:solidFill>
          <a:srgbClr val="00257A"/>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Wingdings" panose="05000000000000000000" pitchFamily="2" charset="2"/>
            <a:buNone/>
          </a:pPr>
          <a:r>
            <a:rPr lang="es-ES_tradnl" sz="1200" kern="1200" noProof="0" dirty="0">
              <a:effectLst>
                <a:outerShdw blurRad="38100" dist="38100" dir="2700000" algn="tl">
                  <a:srgbClr val="000000">
                    <a:alpha val="43137"/>
                  </a:srgbClr>
                </a:outerShdw>
              </a:effectLst>
              <a:latin typeface="+mn-lt"/>
            </a:rPr>
            <a:t>Usar las guías clínicas adoptadas por </a:t>
          </a:r>
          <a:r>
            <a:rPr lang="en-US" sz="1200" kern="1200" noProof="0" dirty="0">
              <a:effectLst>
                <a:outerShdw blurRad="38100" dist="38100" dir="2700000" algn="tl">
                  <a:srgbClr val="000000">
                    <a:alpha val="43137"/>
                  </a:srgbClr>
                </a:outerShdw>
              </a:effectLst>
              <a:latin typeface="+mn-lt"/>
            </a:rPr>
            <a:t>Triple-S Advantage</a:t>
          </a:r>
          <a:r>
            <a:rPr lang="es-ES_tradnl" sz="1200" kern="1200" noProof="0" dirty="0">
              <a:effectLst>
                <a:outerShdw blurRad="38100" dist="38100" dir="2700000" algn="tl">
                  <a:srgbClr val="000000">
                    <a:alpha val="43137"/>
                  </a:srgbClr>
                </a:outerShdw>
              </a:effectLst>
              <a:latin typeface="+mn-lt"/>
            </a:rPr>
            <a:t>. </a:t>
          </a:r>
        </a:p>
      </dsp:txBody>
      <dsp:txXfrm>
        <a:off x="5679601" y="46633"/>
        <a:ext cx="1487715" cy="1781202"/>
      </dsp:txXfrm>
    </dsp:sp>
    <dsp:sp modelId="{BF1EA9A7-D973-3041-9196-0FF681E3AE0B}">
      <dsp:nvSpPr>
        <dsp:cNvPr id="0" name=""/>
        <dsp:cNvSpPr/>
      </dsp:nvSpPr>
      <dsp:spPr>
        <a:xfrm>
          <a:off x="7575086" y="2106243"/>
          <a:ext cx="1580285" cy="1873772"/>
        </a:xfrm>
        <a:prstGeom prst="roundRect">
          <a:avLst>
            <a:gd name="adj" fmla="val 10000"/>
          </a:avLst>
        </a:prstGeom>
        <a:solidFill>
          <a:srgbClr val="0088C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Wingdings" panose="05000000000000000000" pitchFamily="2" charset="2"/>
            <a:buNone/>
          </a:pPr>
          <a:r>
            <a:rPr lang="es-ES_tradnl" sz="1200" kern="1200" noProof="0" dirty="0">
              <a:effectLst>
                <a:outerShdw blurRad="38100" dist="38100" dir="2700000" algn="tl">
                  <a:srgbClr val="000000">
                    <a:alpha val="43137"/>
                  </a:srgbClr>
                </a:outerShdw>
              </a:effectLst>
              <a:latin typeface="+mn-lt"/>
            </a:rPr>
            <a:t>Ofrecer atención preventiva y guiar a los afiliados para mantener un estilo de vida saludable y cumplir con las medidas de calidad (HEDIS).</a:t>
          </a:r>
        </a:p>
      </dsp:txBody>
      <dsp:txXfrm>
        <a:off x="7621371" y="2152528"/>
        <a:ext cx="1487715" cy="1781202"/>
      </dsp:txXfrm>
    </dsp:sp>
    <dsp:sp modelId="{CEB5583D-4800-B346-A15F-C9C0B87747EC}">
      <dsp:nvSpPr>
        <dsp:cNvPr id="0" name=""/>
        <dsp:cNvSpPr/>
      </dsp:nvSpPr>
      <dsp:spPr>
        <a:xfrm>
          <a:off x="7607780" y="10785"/>
          <a:ext cx="1508808" cy="1863335"/>
        </a:xfrm>
        <a:prstGeom prst="roundRect">
          <a:avLst>
            <a:gd name="adj" fmla="val 10000"/>
          </a:avLst>
        </a:prstGeom>
        <a:solidFill>
          <a:srgbClr val="00257A"/>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Wingdings" panose="05000000000000000000" pitchFamily="2" charset="2"/>
            <a:buNone/>
          </a:pPr>
          <a:r>
            <a:rPr lang="es-ES_tradnl" sz="1200" kern="1200" noProof="0" dirty="0">
              <a:effectLst>
                <a:outerShdw blurRad="38100" dist="38100" dir="2700000" algn="tl">
                  <a:srgbClr val="000000">
                    <a:alpha val="43137"/>
                  </a:srgbClr>
                </a:outerShdw>
              </a:effectLst>
              <a:latin typeface="+mn-lt"/>
            </a:rPr>
            <a:t>Notificar al plan médico de cualquier barrera que afecte el acceso a los servicios necesitados o al proceso de Transición de Cuidado.</a:t>
          </a:r>
        </a:p>
      </dsp:txBody>
      <dsp:txXfrm>
        <a:off x="7651971" y="54976"/>
        <a:ext cx="1420426" cy="177495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C1A31E-FFEC-4B5C-A7FE-4C967E5D9E0E}">
      <dsp:nvSpPr>
        <dsp:cNvPr id="0" name=""/>
        <dsp:cNvSpPr/>
      </dsp:nvSpPr>
      <dsp:spPr>
        <a:xfrm>
          <a:off x="785" y="2273839"/>
          <a:ext cx="1390184" cy="2062917"/>
        </a:xfrm>
        <a:prstGeom prst="roundRect">
          <a:avLst>
            <a:gd name="adj" fmla="val 10000"/>
          </a:avLst>
        </a:prstGeom>
        <a:solidFill>
          <a:srgbClr val="0088C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_tradnl" sz="1400" kern="1200" noProof="0" dirty="0">
              <a:effectLst>
                <a:outerShdw blurRad="38100" dist="38100" dir="2700000" algn="tl">
                  <a:srgbClr val="000000">
                    <a:alpha val="43137"/>
                  </a:srgbClr>
                </a:outerShdw>
              </a:effectLst>
              <a:latin typeface="+mn-lt"/>
            </a:rPr>
            <a:t>Fomentar la participación de </a:t>
          </a:r>
          <a:r>
            <a:rPr lang="es-ES_tradnl" sz="1400" kern="1200" noProof="0" dirty="0">
              <a:solidFill>
                <a:prstClr val="white"/>
              </a:solidFill>
              <a:effectLst>
                <a:outerShdw blurRad="38100" dist="38100" dir="2700000" algn="tl">
                  <a:srgbClr val="000000">
                    <a:alpha val="43137"/>
                  </a:srgbClr>
                </a:outerShdw>
              </a:effectLst>
              <a:latin typeface="Arial" panose="020B0604020202020204"/>
              <a:ea typeface="+mn-ea"/>
              <a:cs typeface="+mn-cs"/>
            </a:rPr>
            <a:t>los</a:t>
          </a:r>
          <a:r>
            <a:rPr lang="es-ES_tradnl" sz="1400" kern="1200" noProof="0" dirty="0">
              <a:effectLst>
                <a:outerShdw blurRad="38100" dist="38100" dir="2700000" algn="tl">
                  <a:srgbClr val="000000">
                    <a:alpha val="43137"/>
                  </a:srgbClr>
                </a:outerShdw>
              </a:effectLst>
              <a:latin typeface="+mn-lt"/>
            </a:rPr>
            <a:t> </a:t>
          </a:r>
          <a:r>
            <a:rPr lang="es-ES_tradnl" sz="1400" kern="1200" noProof="0" dirty="0">
              <a:solidFill>
                <a:prstClr val="white"/>
              </a:solidFill>
              <a:effectLst>
                <a:outerShdw blurRad="38100" dist="38100" dir="2700000" algn="tl">
                  <a:srgbClr val="000000">
                    <a:alpha val="43137"/>
                  </a:srgbClr>
                </a:outerShdw>
              </a:effectLst>
              <a:latin typeface="Arial" panose="020B0604020202020204"/>
              <a:ea typeface="+mn-ea"/>
              <a:cs typeface="+mn-cs"/>
            </a:rPr>
            <a:t>pacientes</a:t>
          </a:r>
          <a:r>
            <a:rPr lang="es-ES_tradnl" sz="1400" kern="1200" noProof="0" dirty="0">
              <a:effectLst>
                <a:outerShdw blurRad="38100" dist="38100" dir="2700000" algn="tl">
                  <a:srgbClr val="000000">
                    <a:alpha val="43137"/>
                  </a:srgbClr>
                </a:outerShdw>
              </a:effectLst>
              <a:latin typeface="+mn-lt"/>
            </a:rPr>
            <a:t> en los programas clínicos de </a:t>
          </a:r>
          <a:r>
            <a:rPr lang="es-ES_tradnl" sz="1400" kern="1200" noProof="0">
              <a:effectLst>
                <a:outerShdw blurRad="38100" dist="38100" dir="2700000" algn="tl">
                  <a:srgbClr val="000000">
                    <a:alpha val="43137"/>
                  </a:srgbClr>
                </a:outerShdw>
              </a:effectLst>
              <a:latin typeface="+mn-lt"/>
            </a:rPr>
            <a:t>Triple-S.</a:t>
          </a:r>
          <a:endParaRPr lang="es-ES_tradnl" sz="1400" kern="1200" noProof="0" dirty="0">
            <a:effectLst>
              <a:outerShdw blurRad="38100" dist="38100" dir="2700000" algn="tl">
                <a:srgbClr val="000000">
                  <a:alpha val="43137"/>
                </a:srgbClr>
              </a:outerShdw>
            </a:effectLst>
            <a:latin typeface="+mn-lt"/>
          </a:endParaRPr>
        </a:p>
      </dsp:txBody>
      <dsp:txXfrm>
        <a:off x="41502" y="2314556"/>
        <a:ext cx="1308750" cy="1981483"/>
      </dsp:txXfrm>
    </dsp:sp>
    <dsp:sp modelId="{56FF8B90-7D43-574B-8EBA-CDD875BDF58D}">
      <dsp:nvSpPr>
        <dsp:cNvPr id="0" name=""/>
        <dsp:cNvSpPr/>
      </dsp:nvSpPr>
      <dsp:spPr>
        <a:xfrm>
          <a:off x="785" y="876"/>
          <a:ext cx="1390184" cy="2062917"/>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Wingdings" panose="05000000000000000000" pitchFamily="2" charset="2"/>
            <a:buNone/>
          </a:pPr>
          <a:r>
            <a:rPr lang="es-ES_tradnl" sz="1200" kern="1200" noProof="0" dirty="0">
              <a:effectLst>
                <a:outerShdw blurRad="38100" dist="38100" dir="2700000" algn="tl">
                  <a:srgbClr val="000000">
                    <a:alpha val="43137"/>
                  </a:srgbClr>
                </a:outerShdw>
              </a:effectLst>
              <a:latin typeface="+mn-lt"/>
            </a:rPr>
            <a:t>Realizar la HRA cumpliendo con el periodo establecido.</a:t>
          </a:r>
        </a:p>
      </dsp:txBody>
      <dsp:txXfrm>
        <a:off x="41502" y="41593"/>
        <a:ext cx="1308750" cy="1981483"/>
      </dsp:txXfrm>
    </dsp:sp>
    <dsp:sp modelId="{D2DE1AAA-FCD3-5B4B-97EF-B3758279CA95}">
      <dsp:nvSpPr>
        <dsp:cNvPr id="0" name=""/>
        <dsp:cNvSpPr/>
      </dsp:nvSpPr>
      <dsp:spPr>
        <a:xfrm>
          <a:off x="1624521" y="2273839"/>
          <a:ext cx="1390184" cy="2062917"/>
        </a:xfrm>
        <a:prstGeom prst="roundRect">
          <a:avLst>
            <a:gd name="adj" fmla="val 10000"/>
          </a:avLst>
        </a:prstGeom>
        <a:solidFill>
          <a:srgbClr val="0088C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Wingdings" panose="05000000000000000000" pitchFamily="2" charset="2"/>
            <a:buNone/>
          </a:pPr>
          <a:r>
            <a:rPr lang="es-ES_tradnl" sz="1400" kern="1200" noProof="0" dirty="0">
              <a:effectLst>
                <a:outerShdw blurRad="38100" dist="38100" dir="2700000" algn="tl">
                  <a:srgbClr val="000000">
                    <a:alpha val="43137"/>
                  </a:srgbClr>
                </a:outerShdw>
              </a:effectLst>
              <a:latin typeface="+mn-lt"/>
            </a:rPr>
            <a:t>Asegurarse de la continuidad de la atención o servicios.</a:t>
          </a:r>
        </a:p>
      </dsp:txBody>
      <dsp:txXfrm>
        <a:off x="1665238" y="2314556"/>
        <a:ext cx="1308750" cy="1981483"/>
      </dsp:txXfrm>
    </dsp:sp>
    <dsp:sp modelId="{49A06631-A12B-EA4A-8072-D593B7EB3191}">
      <dsp:nvSpPr>
        <dsp:cNvPr id="0" name=""/>
        <dsp:cNvSpPr/>
      </dsp:nvSpPr>
      <dsp:spPr>
        <a:xfrm>
          <a:off x="1624521" y="876"/>
          <a:ext cx="1390184" cy="2062917"/>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Wingdings" panose="05000000000000000000" pitchFamily="2" charset="2"/>
            <a:buNone/>
          </a:pPr>
          <a:r>
            <a:rPr lang="es-ES_tradnl" sz="1200" kern="1200" noProof="0" dirty="0">
              <a:effectLst>
                <a:outerShdw blurRad="38100" dist="38100" dir="2700000" algn="tl">
                  <a:srgbClr val="000000">
                    <a:alpha val="43137"/>
                  </a:srgbClr>
                </a:outerShdw>
              </a:effectLst>
              <a:latin typeface="+mn-lt"/>
            </a:rPr>
            <a:t>Incorporar al Médico Primario (PCP) en la atención médica recibida por el afiliado.</a:t>
          </a:r>
        </a:p>
      </dsp:txBody>
      <dsp:txXfrm>
        <a:off x="1665238" y="41593"/>
        <a:ext cx="1308750" cy="1981483"/>
      </dsp:txXfrm>
    </dsp:sp>
    <dsp:sp modelId="{4993DE13-FBB4-D241-9EEF-DCFF7DD2E1B4}">
      <dsp:nvSpPr>
        <dsp:cNvPr id="0" name=""/>
        <dsp:cNvSpPr/>
      </dsp:nvSpPr>
      <dsp:spPr>
        <a:xfrm>
          <a:off x="3248257" y="2273839"/>
          <a:ext cx="1390184" cy="2062917"/>
        </a:xfrm>
        <a:prstGeom prst="roundRect">
          <a:avLst>
            <a:gd name="adj" fmla="val 10000"/>
          </a:avLst>
        </a:prstGeom>
        <a:solidFill>
          <a:srgbClr val="0088C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Wingdings" panose="05000000000000000000" pitchFamily="2" charset="2"/>
            <a:buNone/>
          </a:pPr>
          <a:r>
            <a:rPr lang="es-ES_tradnl" sz="1400" kern="1200" noProof="0" dirty="0">
              <a:effectLst>
                <a:outerShdw blurRad="38100" dist="38100" dir="2700000" algn="tl">
                  <a:srgbClr val="000000">
                    <a:alpha val="43137"/>
                  </a:srgbClr>
                </a:outerShdw>
              </a:effectLst>
              <a:latin typeface="+mn-lt"/>
            </a:rPr>
            <a:t>Proporcionar la atención médica necesaria.</a:t>
          </a:r>
        </a:p>
      </dsp:txBody>
      <dsp:txXfrm>
        <a:off x="3288974" y="2314556"/>
        <a:ext cx="1308750" cy="1981483"/>
      </dsp:txXfrm>
    </dsp:sp>
    <dsp:sp modelId="{6495C340-9BAE-1D4B-AEDE-7A2A709ACD7C}">
      <dsp:nvSpPr>
        <dsp:cNvPr id="0" name=""/>
        <dsp:cNvSpPr/>
      </dsp:nvSpPr>
      <dsp:spPr>
        <a:xfrm>
          <a:off x="3248257" y="876"/>
          <a:ext cx="1390184" cy="2062917"/>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Wingdings" panose="05000000000000000000" pitchFamily="2" charset="2"/>
            <a:buNone/>
          </a:pPr>
          <a:r>
            <a:rPr lang="es-ES_tradnl" sz="1200" kern="1200" noProof="0" dirty="0">
              <a:effectLst>
                <a:outerShdw blurRad="38100" dist="38100" dir="2700000" algn="tl">
                  <a:srgbClr val="000000">
                    <a:alpha val="43137"/>
                  </a:srgbClr>
                </a:outerShdw>
              </a:effectLst>
              <a:latin typeface="+mn-lt"/>
            </a:rPr>
            <a:t>Proporcionar servicios a tiempo, de manera efectiva y garantizar la calidad.</a:t>
          </a:r>
        </a:p>
      </dsp:txBody>
      <dsp:txXfrm>
        <a:off x="3288974" y="41593"/>
        <a:ext cx="1308750" cy="1981483"/>
      </dsp:txXfrm>
    </dsp:sp>
    <dsp:sp modelId="{375C8FA1-9140-DA48-A398-D60C434D9BB8}">
      <dsp:nvSpPr>
        <dsp:cNvPr id="0" name=""/>
        <dsp:cNvSpPr/>
      </dsp:nvSpPr>
      <dsp:spPr>
        <a:xfrm>
          <a:off x="4871993" y="2273839"/>
          <a:ext cx="1390184" cy="2062917"/>
        </a:xfrm>
        <a:prstGeom prst="roundRect">
          <a:avLst>
            <a:gd name="adj" fmla="val 10000"/>
          </a:avLst>
        </a:prstGeom>
        <a:solidFill>
          <a:srgbClr val="0088C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Wingdings" panose="05000000000000000000" pitchFamily="2" charset="2"/>
            <a:buNone/>
          </a:pPr>
          <a:r>
            <a:rPr lang="es-ES_tradnl" sz="1400" kern="1200" noProof="0" dirty="0">
              <a:effectLst>
                <a:outerShdw blurRad="38100" dist="38100" dir="2700000" algn="tl">
                  <a:srgbClr val="000000">
                    <a:alpha val="43137"/>
                  </a:srgbClr>
                </a:outerShdw>
              </a:effectLst>
              <a:latin typeface="+mn-lt"/>
            </a:rPr>
            <a:t>Usar las Guías Clínicas adoptadas por </a:t>
          </a:r>
          <a:r>
            <a:rPr lang="en-US" sz="1400" kern="1200" noProof="0" dirty="0">
              <a:effectLst>
                <a:outerShdw blurRad="38100" dist="38100" dir="2700000" algn="tl">
                  <a:srgbClr val="000000">
                    <a:alpha val="43137"/>
                  </a:srgbClr>
                </a:outerShdw>
              </a:effectLst>
              <a:latin typeface="+mn-lt"/>
            </a:rPr>
            <a:t>Triple-S Advantage</a:t>
          </a:r>
          <a:r>
            <a:rPr lang="es-ES_tradnl" sz="1400" kern="1200" noProof="0" dirty="0">
              <a:effectLst>
                <a:outerShdw blurRad="38100" dist="38100" dir="2700000" algn="tl">
                  <a:srgbClr val="000000">
                    <a:alpha val="43137"/>
                  </a:srgbClr>
                </a:outerShdw>
              </a:effectLst>
              <a:latin typeface="+mn-lt"/>
            </a:rPr>
            <a:t>.</a:t>
          </a:r>
        </a:p>
      </dsp:txBody>
      <dsp:txXfrm>
        <a:off x="4912710" y="2314556"/>
        <a:ext cx="1308750" cy="1981483"/>
      </dsp:txXfrm>
    </dsp:sp>
    <dsp:sp modelId="{432AB7F3-A570-AD4B-B94B-863CE73BD1E6}">
      <dsp:nvSpPr>
        <dsp:cNvPr id="0" name=""/>
        <dsp:cNvSpPr/>
      </dsp:nvSpPr>
      <dsp:spPr>
        <a:xfrm>
          <a:off x="4871993" y="876"/>
          <a:ext cx="1390184" cy="2062917"/>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Wingdings" panose="05000000000000000000" pitchFamily="2" charset="2"/>
            <a:buNone/>
          </a:pPr>
          <a:r>
            <a:rPr lang="es-ES_tradnl" sz="1200" kern="1200" noProof="0" dirty="0">
              <a:effectLst>
                <a:outerShdw blurRad="38100" dist="38100" dir="2700000" algn="tl">
                  <a:srgbClr val="000000">
                    <a:alpha val="43137"/>
                  </a:srgbClr>
                </a:outerShdw>
              </a:effectLst>
              <a:latin typeface="+mn-lt"/>
            </a:rPr>
            <a:t>Participar en la planificación de la atención al paciente y ser parte del Equipo Interdisciplinario.</a:t>
          </a:r>
        </a:p>
      </dsp:txBody>
      <dsp:txXfrm>
        <a:off x="4912710" y="41593"/>
        <a:ext cx="1308750" cy="1981483"/>
      </dsp:txXfrm>
    </dsp:sp>
    <dsp:sp modelId="{280AD73F-7CE5-D54D-B529-0B0DC600CDC5}">
      <dsp:nvSpPr>
        <dsp:cNvPr id="0" name=""/>
        <dsp:cNvSpPr/>
      </dsp:nvSpPr>
      <dsp:spPr>
        <a:xfrm>
          <a:off x="6495729" y="2273839"/>
          <a:ext cx="1390184" cy="2062917"/>
        </a:xfrm>
        <a:prstGeom prst="roundRect">
          <a:avLst>
            <a:gd name="adj" fmla="val 10000"/>
          </a:avLst>
        </a:prstGeom>
        <a:solidFill>
          <a:srgbClr val="0088C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Wingdings" panose="05000000000000000000" pitchFamily="2" charset="2"/>
            <a:buNone/>
          </a:pPr>
          <a:r>
            <a:rPr lang="es-ES_tradnl" sz="1400" kern="1200" noProof="0" dirty="0">
              <a:effectLst>
                <a:outerShdw blurRad="38100" dist="38100" dir="2700000" algn="tl">
                  <a:srgbClr val="000000">
                    <a:alpha val="43137"/>
                  </a:srgbClr>
                </a:outerShdw>
              </a:effectLst>
              <a:latin typeface="+mn-lt"/>
            </a:rPr>
            <a:t>Ofrecer atención preventiva y guiar a los afiliados para mantener un estilo de vida saludable.</a:t>
          </a:r>
          <a:endParaRPr lang="en-US" sz="1400" kern="1200" dirty="0"/>
        </a:p>
      </dsp:txBody>
      <dsp:txXfrm>
        <a:off x="6536446" y="2314556"/>
        <a:ext cx="1308750" cy="1981483"/>
      </dsp:txXfrm>
    </dsp:sp>
    <dsp:sp modelId="{34CF9AD0-4D5D-E14E-95EC-7E4E66E55271}">
      <dsp:nvSpPr>
        <dsp:cNvPr id="0" name=""/>
        <dsp:cNvSpPr/>
      </dsp:nvSpPr>
      <dsp:spPr>
        <a:xfrm>
          <a:off x="6495729" y="876"/>
          <a:ext cx="1390184" cy="2062917"/>
        </a:xfrm>
        <a:prstGeom prst="roundRect">
          <a:avLst>
            <a:gd name="adj" fmla="val 10000"/>
          </a:avLst>
        </a:prstGeom>
        <a:gradFill rotWithShape="0">
          <a:gsLst>
            <a:gs pos="0">
              <a:srgbClr val="001A72">
                <a:hueOff val="0"/>
                <a:satOff val="0"/>
                <a:lumOff val="0"/>
                <a:alphaOff val="0"/>
                <a:satMod val="103000"/>
                <a:lumMod val="102000"/>
                <a:tint val="94000"/>
              </a:srgbClr>
            </a:gs>
            <a:gs pos="50000">
              <a:srgbClr val="001A72">
                <a:hueOff val="0"/>
                <a:satOff val="0"/>
                <a:lumOff val="0"/>
                <a:alphaOff val="0"/>
                <a:satMod val="110000"/>
                <a:lumMod val="100000"/>
                <a:shade val="100000"/>
              </a:srgbClr>
            </a:gs>
            <a:gs pos="100000">
              <a:srgbClr val="001A72">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Wingdings" panose="05000000000000000000" pitchFamily="2" charset="2"/>
            <a:buNone/>
          </a:pPr>
          <a:r>
            <a:rPr lang="es-ES_tradnl" sz="1200" kern="1200" noProof="0" dirty="0">
              <a:effectLst>
                <a:outerShdw blurRad="38100" dist="38100" dir="2700000" algn="tl">
                  <a:srgbClr val="000000">
                    <a:alpha val="43137"/>
                  </a:srgbClr>
                </a:outerShdw>
              </a:effectLst>
              <a:latin typeface="+mn-lt"/>
            </a:rPr>
            <a:t>Notificar al plan médico de cualquier barrera que afecte el acceso a los servicios necesitados y el proceso de Transición de Cuidado.</a:t>
          </a:r>
          <a:endParaRPr lang="en-US" sz="1200" kern="1200" dirty="0"/>
        </a:p>
      </dsp:txBody>
      <dsp:txXfrm>
        <a:off x="6536446" y="41593"/>
        <a:ext cx="1308750" cy="198148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015A30-E8CD-47DB-99B6-79F366507DC7}">
      <dsp:nvSpPr>
        <dsp:cNvPr id="0" name=""/>
        <dsp:cNvSpPr/>
      </dsp:nvSpPr>
      <dsp:spPr>
        <a:xfrm>
          <a:off x="0" y="80890"/>
          <a:ext cx="2598918" cy="155935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a:glow rad="139700">
            <a:schemeClr val="accent5">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_tradnl" sz="1900" b="1" kern="1200" noProof="0" dirty="0">
              <a:latin typeface="+mn-lt"/>
              <a:cs typeface="Arial"/>
            </a:rPr>
            <a:t>Elemento A: Plan de mejoramiento del desempeño de la calidad del MOC</a:t>
          </a:r>
          <a:endParaRPr lang="es-ES_tradnl" sz="1900" kern="1200" noProof="0" dirty="0">
            <a:cs typeface="Arial"/>
          </a:endParaRPr>
        </a:p>
      </dsp:txBody>
      <dsp:txXfrm>
        <a:off x="0" y="80890"/>
        <a:ext cx="2598918" cy="1559350"/>
      </dsp:txXfrm>
    </dsp:sp>
    <dsp:sp modelId="{AB4DA42C-EE5C-4E39-BFC6-ACC41053E2B4}">
      <dsp:nvSpPr>
        <dsp:cNvPr id="0" name=""/>
        <dsp:cNvSpPr/>
      </dsp:nvSpPr>
      <dsp:spPr>
        <a:xfrm>
          <a:off x="2858809" y="80890"/>
          <a:ext cx="2598918" cy="155935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a:glow rad="139700">
            <a:schemeClr val="accent5">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_tradnl" sz="1900" b="1" kern="1200" noProof="0" dirty="0">
              <a:latin typeface="+mn-lt"/>
              <a:cs typeface="Arial"/>
            </a:rPr>
            <a:t>Elemento B: Metas medibles y resultados de salud para el MOC</a:t>
          </a:r>
          <a:endParaRPr lang="es-ES_tradnl" sz="1900" b="1" kern="1200" noProof="0" dirty="0">
            <a:cs typeface="Arial"/>
          </a:endParaRPr>
        </a:p>
      </dsp:txBody>
      <dsp:txXfrm>
        <a:off x="2858809" y="80890"/>
        <a:ext cx="2598918" cy="1559350"/>
      </dsp:txXfrm>
    </dsp:sp>
    <dsp:sp modelId="{2D0928BD-1EEE-4CD8-A78A-4F4111C85C4C}">
      <dsp:nvSpPr>
        <dsp:cNvPr id="0" name=""/>
        <dsp:cNvSpPr/>
      </dsp:nvSpPr>
      <dsp:spPr>
        <a:xfrm>
          <a:off x="5717619" y="80890"/>
          <a:ext cx="2598918" cy="155935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a:glow rad="139700">
            <a:schemeClr val="accent5">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_tradnl" sz="1900" b="1" kern="1200" noProof="0" dirty="0">
              <a:latin typeface="+mn-lt"/>
              <a:cs typeface="Arial"/>
            </a:rPr>
            <a:t>Elemento C: Medidas de la experiencia de cuidado del afiliado</a:t>
          </a:r>
          <a:endParaRPr lang="es-ES_tradnl" sz="1900" b="1" kern="1200" noProof="0" dirty="0">
            <a:cs typeface="Arial"/>
          </a:endParaRPr>
        </a:p>
      </dsp:txBody>
      <dsp:txXfrm>
        <a:off x="5717619" y="80890"/>
        <a:ext cx="2598918" cy="1559350"/>
      </dsp:txXfrm>
    </dsp:sp>
    <dsp:sp modelId="{4B27972E-F9B2-4A66-A77C-7CF18EEC6BB7}">
      <dsp:nvSpPr>
        <dsp:cNvPr id="0" name=""/>
        <dsp:cNvSpPr/>
      </dsp:nvSpPr>
      <dsp:spPr>
        <a:xfrm>
          <a:off x="1429404" y="1900132"/>
          <a:ext cx="2598918" cy="155935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a:glow rad="139700">
            <a:schemeClr val="accent5">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_tradnl" sz="1900" b="1" kern="1200" noProof="0" dirty="0">
              <a:latin typeface="+mn-lt"/>
              <a:cs typeface="Arial"/>
            </a:rPr>
            <a:t>Elemento D: Evaluación continua del desempeño del MOC</a:t>
          </a:r>
          <a:endParaRPr lang="es-ES_tradnl" sz="1900" b="1" kern="1200" noProof="0" dirty="0">
            <a:cs typeface="Arial"/>
          </a:endParaRPr>
        </a:p>
      </dsp:txBody>
      <dsp:txXfrm>
        <a:off x="1429404" y="1900132"/>
        <a:ext cx="2598918" cy="1559350"/>
      </dsp:txXfrm>
    </dsp:sp>
    <dsp:sp modelId="{3284D9E6-83EF-4378-9DD8-F683C31F0160}">
      <dsp:nvSpPr>
        <dsp:cNvPr id="0" name=""/>
        <dsp:cNvSpPr/>
      </dsp:nvSpPr>
      <dsp:spPr>
        <a:xfrm>
          <a:off x="4288214" y="1900132"/>
          <a:ext cx="2598918" cy="155935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a:glow rad="139700">
            <a:schemeClr val="accent5">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_tradnl" sz="1900" b="1" kern="1200" noProof="0" dirty="0">
              <a:latin typeface="+mn-lt"/>
              <a:cs typeface="Arial"/>
            </a:rPr>
            <a:t>Elemento E: Difusión del desempeño de  calidad del SNP relacionado con el MOC</a:t>
          </a:r>
          <a:endParaRPr lang="es-ES_tradnl" sz="1900" b="1" kern="1200" noProof="0" dirty="0">
            <a:cs typeface="Arial"/>
          </a:endParaRPr>
        </a:p>
      </dsp:txBody>
      <dsp:txXfrm>
        <a:off x="4288214" y="1900132"/>
        <a:ext cx="2598918" cy="155935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786AC7-183A-4F0E-89C6-2892F8DE5CCB}">
      <dsp:nvSpPr>
        <dsp:cNvPr id="0" name=""/>
        <dsp:cNvSpPr/>
      </dsp:nvSpPr>
      <dsp:spPr>
        <a:xfrm>
          <a:off x="0" y="1461"/>
          <a:ext cx="2827682" cy="747475"/>
        </a:xfrm>
        <a:prstGeom prst="roundRect">
          <a:avLst>
            <a:gd name="adj" fmla="val 10000"/>
          </a:avLst>
        </a:prstGeom>
        <a:solidFill>
          <a:schemeClr val="tx2"/>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_tradnl" sz="1600" b="1" kern="1200" noProof="0" dirty="0">
              <a:effectLst>
                <a:outerShdw blurRad="38100" dist="38100" dir="2700000" algn="tl">
                  <a:srgbClr val="000000">
                    <a:alpha val="43137"/>
                  </a:srgbClr>
                </a:outerShdw>
              </a:effectLst>
            </a:rPr>
            <a:t>MOC 1</a:t>
          </a:r>
          <a:br>
            <a:rPr lang="es-ES_tradnl" sz="1600" b="1" kern="1200" noProof="0" dirty="0">
              <a:effectLst>
                <a:outerShdw blurRad="38100" dist="38100" dir="2700000" algn="tl">
                  <a:srgbClr val="000000">
                    <a:alpha val="43137"/>
                  </a:srgbClr>
                </a:outerShdw>
              </a:effectLst>
            </a:rPr>
          </a:br>
          <a:r>
            <a:rPr lang="es-ES_tradnl" sz="1600" b="1" kern="1200" noProof="0" dirty="0">
              <a:effectLst>
                <a:outerShdw blurRad="38100" dist="38100" dir="2700000" algn="tl">
                  <a:srgbClr val="000000">
                    <a:alpha val="43137"/>
                  </a:srgbClr>
                </a:outerShdw>
              </a:effectLst>
            </a:rPr>
            <a:t>Descripción de la población SNP</a:t>
          </a:r>
        </a:p>
      </dsp:txBody>
      <dsp:txXfrm>
        <a:off x="21893" y="23354"/>
        <a:ext cx="2783896" cy="703689"/>
      </dsp:txXfrm>
    </dsp:sp>
    <dsp:sp modelId="{234B3679-DD48-4A30-AF85-0AAC076AE23F}">
      <dsp:nvSpPr>
        <dsp:cNvPr id="0" name=""/>
        <dsp:cNvSpPr/>
      </dsp:nvSpPr>
      <dsp:spPr>
        <a:xfrm rot="5400000">
          <a:off x="1280626" y="758374"/>
          <a:ext cx="266428" cy="336364"/>
        </a:xfrm>
        <a:prstGeom prst="rightArrow">
          <a:avLst>
            <a:gd name="adj1" fmla="val 60000"/>
            <a:gd name="adj2" fmla="val 50000"/>
          </a:avLst>
        </a:prstGeom>
        <a:solidFill>
          <a:srgbClr val="00257A"/>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ES_tradnl" sz="1400" kern="1200" noProof="0" dirty="0">
            <a:effectLst>
              <a:outerShdw blurRad="38100" dist="38100" dir="2700000" algn="tl">
                <a:srgbClr val="000000">
                  <a:alpha val="43137"/>
                </a:srgbClr>
              </a:outerShdw>
            </a:effectLst>
          </a:endParaRPr>
        </a:p>
      </dsp:txBody>
      <dsp:txXfrm rot="-5400000">
        <a:off x="1312931" y="793342"/>
        <a:ext cx="201818" cy="186500"/>
      </dsp:txXfrm>
    </dsp:sp>
    <dsp:sp modelId="{A52190EC-30D4-42A9-A34B-FF2CD11728E9}">
      <dsp:nvSpPr>
        <dsp:cNvPr id="0" name=""/>
        <dsp:cNvSpPr/>
      </dsp:nvSpPr>
      <dsp:spPr>
        <a:xfrm>
          <a:off x="0" y="1104175"/>
          <a:ext cx="2827682" cy="747475"/>
        </a:xfrm>
        <a:prstGeom prst="roundRect">
          <a:avLst>
            <a:gd name="adj" fmla="val 10000"/>
          </a:avLst>
        </a:prstGeom>
        <a:solidFill>
          <a:schemeClr val="tx2"/>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_tradnl" sz="1600" b="1" kern="1200" noProof="0" dirty="0">
              <a:effectLst>
                <a:outerShdw blurRad="38100" dist="38100" dir="2700000" algn="tl">
                  <a:srgbClr val="000000">
                    <a:alpha val="43137"/>
                  </a:srgbClr>
                </a:outerShdw>
              </a:effectLst>
            </a:rPr>
            <a:t>MOC 2</a:t>
          </a:r>
          <a:br>
            <a:rPr lang="es-ES_tradnl" sz="1600" b="1" kern="1200" noProof="0" dirty="0">
              <a:effectLst>
                <a:outerShdw blurRad="38100" dist="38100" dir="2700000" algn="tl">
                  <a:srgbClr val="000000">
                    <a:alpha val="43137"/>
                  </a:srgbClr>
                </a:outerShdw>
              </a:effectLst>
            </a:rPr>
          </a:br>
          <a:r>
            <a:rPr lang="es-ES_tradnl" sz="1600" b="1" kern="1200" noProof="0" dirty="0">
              <a:effectLst>
                <a:outerShdw blurRad="38100" dist="38100" dir="2700000" algn="tl">
                  <a:srgbClr val="000000">
                    <a:alpha val="43137"/>
                  </a:srgbClr>
                </a:outerShdw>
              </a:effectLst>
            </a:rPr>
            <a:t>Coordinación de cuidado</a:t>
          </a:r>
        </a:p>
      </dsp:txBody>
      <dsp:txXfrm>
        <a:off x="21893" y="1126068"/>
        <a:ext cx="2783896" cy="703689"/>
      </dsp:txXfrm>
    </dsp:sp>
    <dsp:sp modelId="{87087B15-8E94-4D6F-B801-16321E54CB8E}">
      <dsp:nvSpPr>
        <dsp:cNvPr id="0" name=""/>
        <dsp:cNvSpPr/>
      </dsp:nvSpPr>
      <dsp:spPr>
        <a:xfrm rot="5400000">
          <a:off x="1282018" y="1859232"/>
          <a:ext cx="263645" cy="336364"/>
        </a:xfrm>
        <a:prstGeom prst="rightArrow">
          <a:avLst>
            <a:gd name="adj1" fmla="val 60000"/>
            <a:gd name="adj2" fmla="val 50000"/>
          </a:avLst>
        </a:prstGeom>
        <a:solidFill>
          <a:srgbClr val="00257A"/>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ES_tradnl" sz="1400" kern="1200" noProof="0" dirty="0">
            <a:effectLst>
              <a:outerShdw blurRad="38100" dist="38100" dir="2700000" algn="tl">
                <a:srgbClr val="000000">
                  <a:alpha val="43137"/>
                </a:srgbClr>
              </a:outerShdw>
            </a:effectLst>
          </a:endParaRPr>
        </a:p>
      </dsp:txBody>
      <dsp:txXfrm rot="-5400000">
        <a:off x="1312932" y="1895592"/>
        <a:ext cx="201818" cy="184552"/>
      </dsp:txXfrm>
    </dsp:sp>
    <dsp:sp modelId="{371142EA-CD5E-4931-85A9-3F590EFF7B8D}">
      <dsp:nvSpPr>
        <dsp:cNvPr id="0" name=""/>
        <dsp:cNvSpPr/>
      </dsp:nvSpPr>
      <dsp:spPr>
        <a:xfrm>
          <a:off x="0" y="2203177"/>
          <a:ext cx="2827682" cy="747475"/>
        </a:xfrm>
        <a:prstGeom prst="roundRect">
          <a:avLst>
            <a:gd name="adj" fmla="val 10000"/>
          </a:avLst>
        </a:prstGeom>
        <a:solidFill>
          <a:schemeClr val="tx2"/>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_tradnl" sz="1600" b="1" kern="1200" noProof="0" dirty="0">
              <a:effectLst>
                <a:outerShdw blurRad="38100" dist="38100" dir="2700000" algn="tl">
                  <a:srgbClr val="000000">
                    <a:alpha val="43137"/>
                  </a:srgbClr>
                </a:outerShdw>
              </a:effectLst>
            </a:rPr>
            <a:t>MOC 3</a:t>
          </a:r>
          <a:br>
            <a:rPr lang="es-ES_tradnl" sz="1600" b="1" kern="1200" noProof="0" dirty="0">
              <a:effectLst>
                <a:outerShdw blurRad="38100" dist="38100" dir="2700000" algn="tl">
                  <a:srgbClr val="000000">
                    <a:alpha val="43137"/>
                  </a:srgbClr>
                </a:outerShdw>
              </a:effectLst>
            </a:rPr>
          </a:br>
          <a:r>
            <a:rPr lang="es-ES_tradnl" sz="1600" b="1" kern="1200" noProof="0" dirty="0">
              <a:effectLst>
                <a:outerShdw blurRad="38100" dist="38100" dir="2700000" algn="tl">
                  <a:srgbClr val="000000">
                    <a:alpha val="43137"/>
                  </a:srgbClr>
                </a:outerShdw>
              </a:effectLst>
            </a:rPr>
            <a:t>Red de </a:t>
          </a:r>
          <a:r>
            <a:rPr lang="es-ES_tradnl" sz="1600" b="1" kern="1200" noProof="0" dirty="0">
              <a:effectLst>
                <a:outerShdw blurRad="38100" dist="38100" dir="2700000" algn="tl">
                  <a:srgbClr val="000000">
                    <a:alpha val="43137"/>
                  </a:srgbClr>
                </a:outerShdw>
              </a:effectLst>
              <a:latin typeface="Arial" panose="020B0604020202020204"/>
            </a:rPr>
            <a:t>proveedores</a:t>
          </a:r>
          <a:endParaRPr lang="es-ES_tradnl" sz="1600" b="1" kern="1200" noProof="0" dirty="0">
            <a:effectLst>
              <a:outerShdw blurRad="38100" dist="38100" dir="2700000" algn="tl">
                <a:srgbClr val="000000">
                  <a:alpha val="43137"/>
                </a:srgbClr>
              </a:outerShdw>
            </a:effectLst>
          </a:endParaRPr>
        </a:p>
      </dsp:txBody>
      <dsp:txXfrm>
        <a:off x="21893" y="2225070"/>
        <a:ext cx="2783896" cy="7036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E195AD-594D-40DB-9591-E4C9BC45D939}">
      <dsp:nvSpPr>
        <dsp:cNvPr id="0" name=""/>
        <dsp:cNvSpPr/>
      </dsp:nvSpPr>
      <dsp:spPr>
        <a:xfrm>
          <a:off x="560659" y="611653"/>
          <a:ext cx="3634461" cy="1453622"/>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26269" tIns="53340" rIns="53340" bIns="53340" numCol="1" spcCol="1270" anchor="ctr" anchorCtr="0">
          <a:noAutofit/>
        </a:bodyPr>
        <a:lstStyle/>
        <a:p>
          <a:pPr marL="0" lvl="0" indent="0" algn="l" defTabSz="622300">
            <a:lnSpc>
              <a:spcPct val="90000"/>
            </a:lnSpc>
            <a:spcBef>
              <a:spcPct val="0"/>
            </a:spcBef>
            <a:spcAft>
              <a:spcPct val="35000"/>
            </a:spcAft>
            <a:buNone/>
          </a:pPr>
          <a:r>
            <a:rPr lang="es-ES_tradnl" sz="1400" b="1" kern="1200" noProof="0" dirty="0">
              <a:solidFill>
                <a:srgbClr val="00257A"/>
              </a:solidFill>
              <a:effectLst/>
            </a:rPr>
            <a:t>HRA (Evaluación de Riesgos para la Salud</a:t>
          </a:r>
          <a:r>
            <a:rPr lang="es-ES_tradnl" sz="1400" b="0" kern="1200" noProof="0" dirty="0">
              <a:solidFill>
                <a:srgbClr val="00257A"/>
              </a:solidFill>
              <a:effectLst/>
            </a:rPr>
            <a:t>): Evaluación realizada por médicos o Manejadores de Cuidado para identificar las necesidades y los factores de riesgo de los afiliados.</a:t>
          </a:r>
        </a:p>
      </dsp:txBody>
      <dsp:txXfrm>
        <a:off x="560659" y="611653"/>
        <a:ext cx="3634461" cy="1453622"/>
      </dsp:txXfrm>
    </dsp:sp>
    <dsp:sp modelId="{6A930F56-EEDE-4093-BC0C-D6F165DE93F4}">
      <dsp:nvSpPr>
        <dsp:cNvPr id="0" name=""/>
        <dsp:cNvSpPr/>
      </dsp:nvSpPr>
      <dsp:spPr>
        <a:xfrm>
          <a:off x="399124" y="472421"/>
          <a:ext cx="957266" cy="1435899"/>
        </a:xfrm>
        <a:prstGeom prst="rect">
          <a:avLst/>
        </a:prstGeom>
        <a:blipFill rotWithShape="1">
          <a:blip xmlns:r="http://schemas.openxmlformats.org/officeDocument/2006/relationships" r:embed="rId1"/>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1E5231F8-D11B-4A21-A859-D09D994660FB}">
      <dsp:nvSpPr>
        <dsp:cNvPr id="0" name=""/>
        <dsp:cNvSpPr/>
      </dsp:nvSpPr>
      <dsp:spPr>
        <a:xfrm>
          <a:off x="4592973" y="676228"/>
          <a:ext cx="4376074" cy="136752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26269" tIns="53340" rIns="53340" bIns="53340" numCol="1" spcCol="1270" anchor="ctr" anchorCtr="0">
          <a:noAutofit/>
        </a:bodyPr>
        <a:lstStyle/>
        <a:p>
          <a:pPr marL="0" lvl="0" indent="0" algn="l" defTabSz="622300">
            <a:lnSpc>
              <a:spcPct val="90000"/>
            </a:lnSpc>
            <a:spcBef>
              <a:spcPct val="0"/>
            </a:spcBef>
            <a:spcAft>
              <a:spcPct val="35000"/>
            </a:spcAft>
            <a:buNone/>
          </a:pPr>
          <a:r>
            <a:rPr lang="es-ES_tradnl" sz="1400" b="1" kern="1200" noProof="0" dirty="0">
              <a:solidFill>
                <a:srgbClr val="00257A"/>
              </a:solidFill>
              <a:effectLst/>
            </a:rPr>
            <a:t>ICT (Equipo Interdisciplinario): </a:t>
          </a:r>
          <a:r>
            <a:rPr lang="es-ES_tradnl" sz="1400" b="0" kern="1200" noProof="0" dirty="0">
              <a:solidFill>
                <a:srgbClr val="00257A"/>
              </a:solidFill>
              <a:effectLst/>
            </a:rPr>
            <a:t>Equipo de atención interdisciplinario responsable del desarrollo del plan de cuidado, coordinación de mismo y la ejecución del plan.</a:t>
          </a:r>
        </a:p>
      </dsp:txBody>
      <dsp:txXfrm>
        <a:off x="4592973" y="676228"/>
        <a:ext cx="4376074" cy="1367523"/>
      </dsp:txXfrm>
    </dsp:sp>
    <dsp:sp modelId="{6DB7581F-A5E7-47DD-8EC2-ED57FFCE1A06}">
      <dsp:nvSpPr>
        <dsp:cNvPr id="0" name=""/>
        <dsp:cNvSpPr/>
      </dsp:nvSpPr>
      <dsp:spPr>
        <a:xfrm>
          <a:off x="4410636" y="478697"/>
          <a:ext cx="957266" cy="1435899"/>
        </a:xfrm>
        <a:prstGeom prst="rect">
          <a:avLst/>
        </a:prstGeom>
        <a:blipFill rotWithShape="1">
          <a:blip xmlns:r="http://schemas.openxmlformats.org/officeDocument/2006/relationships" r:embed="rId2"/>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C65E917-3DE5-44F5-B538-0EDAF6AB9F1C}">
      <dsp:nvSpPr>
        <dsp:cNvPr id="0" name=""/>
        <dsp:cNvSpPr/>
      </dsp:nvSpPr>
      <dsp:spPr>
        <a:xfrm>
          <a:off x="631256" y="2419313"/>
          <a:ext cx="3540332" cy="136752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26269" tIns="53340" rIns="53340" bIns="53340" numCol="1" spcCol="1270" anchor="ctr" anchorCtr="0">
          <a:noAutofit/>
        </a:bodyPr>
        <a:lstStyle/>
        <a:p>
          <a:pPr marL="0" lvl="0" indent="0" algn="l" defTabSz="622300">
            <a:lnSpc>
              <a:spcPct val="90000"/>
            </a:lnSpc>
            <a:spcBef>
              <a:spcPct val="0"/>
            </a:spcBef>
            <a:spcAft>
              <a:spcPct val="35000"/>
            </a:spcAft>
            <a:buNone/>
          </a:pPr>
          <a:r>
            <a:rPr lang="es-ES_tradnl" sz="1400" b="1" kern="1200" noProof="0" dirty="0">
              <a:solidFill>
                <a:srgbClr val="00257A"/>
              </a:solidFill>
              <a:effectLst/>
            </a:rPr>
            <a:t>ICP (Plan de Cuidado Individualizado): </a:t>
          </a:r>
          <a:r>
            <a:rPr lang="es-ES_tradnl" sz="1400" b="0" kern="1200" noProof="0" dirty="0">
              <a:solidFill>
                <a:srgbClr val="00257A"/>
              </a:solidFill>
              <a:effectLst/>
            </a:rPr>
            <a:t>Plan de cuidado individualizado creado para el afiliado.</a:t>
          </a:r>
        </a:p>
      </dsp:txBody>
      <dsp:txXfrm>
        <a:off x="631256" y="2419313"/>
        <a:ext cx="3540332" cy="1367523"/>
      </dsp:txXfrm>
    </dsp:sp>
    <dsp:sp modelId="{2568022E-6FDE-459C-9E2E-D15DAD1EAB30}">
      <dsp:nvSpPr>
        <dsp:cNvPr id="0" name=""/>
        <dsp:cNvSpPr/>
      </dsp:nvSpPr>
      <dsp:spPr>
        <a:xfrm>
          <a:off x="460860" y="2204694"/>
          <a:ext cx="957266" cy="1435899"/>
        </a:xfrm>
        <a:prstGeom prst="rect">
          <a:avLst/>
        </a:prstGeom>
        <a:blipFill rotWithShape="1">
          <a:blip xmlns:r="http://schemas.openxmlformats.org/officeDocument/2006/relationships" r:embed="rId3"/>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AE974F2-7517-4027-9355-74FD29A238BD}">
      <dsp:nvSpPr>
        <dsp:cNvPr id="0" name=""/>
        <dsp:cNvSpPr/>
      </dsp:nvSpPr>
      <dsp:spPr>
        <a:xfrm>
          <a:off x="4569440" y="2419313"/>
          <a:ext cx="4376074" cy="136752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26269" tIns="53340" rIns="53340" bIns="53340" numCol="1" spcCol="1270" anchor="ctr" anchorCtr="0">
          <a:noAutofit/>
        </a:bodyPr>
        <a:lstStyle/>
        <a:p>
          <a:pPr marL="0" lvl="0" indent="0" algn="l" defTabSz="622300">
            <a:lnSpc>
              <a:spcPct val="90000"/>
            </a:lnSpc>
            <a:spcBef>
              <a:spcPct val="0"/>
            </a:spcBef>
            <a:spcAft>
              <a:spcPct val="35000"/>
            </a:spcAft>
            <a:buNone/>
          </a:pPr>
          <a:r>
            <a:rPr lang="es-ES_tradnl" sz="1400" b="1" kern="1200" noProof="0" dirty="0">
              <a:solidFill>
                <a:srgbClr val="00257A"/>
              </a:solidFill>
              <a:effectLst/>
            </a:rPr>
            <a:t>PCP (Médico Primario): </a:t>
          </a:r>
          <a:r>
            <a:rPr lang="es-ES_tradnl" sz="1400" b="0" kern="1200" noProof="0" dirty="0">
              <a:solidFill>
                <a:srgbClr val="00257A"/>
              </a:solidFill>
              <a:effectLst/>
            </a:rPr>
            <a:t>Médico </a:t>
          </a:r>
          <a:r>
            <a:rPr lang="es-ES_tradnl" sz="1400" b="0" kern="1200" noProof="0" dirty="0">
              <a:solidFill>
                <a:srgbClr val="00257A"/>
              </a:solidFill>
              <a:effectLst/>
              <a:latin typeface="Arial" panose="020B0604020202020204"/>
            </a:rPr>
            <a:t>que es principalmente</a:t>
          </a:r>
          <a:r>
            <a:rPr lang="es-ES_tradnl" sz="1400" b="0" kern="1200" noProof="0" dirty="0">
              <a:solidFill>
                <a:srgbClr val="00257A"/>
              </a:solidFill>
              <a:effectLst/>
            </a:rPr>
            <a:t> responsable del cuidado del afiliado bajo el modelo de cuidado coordinado.</a:t>
          </a:r>
        </a:p>
      </dsp:txBody>
      <dsp:txXfrm>
        <a:off x="4569440" y="2419313"/>
        <a:ext cx="4376074" cy="1367523"/>
      </dsp:txXfrm>
    </dsp:sp>
    <dsp:sp modelId="{83BF0F07-FB2C-4864-9AA3-A0300151FA13}">
      <dsp:nvSpPr>
        <dsp:cNvPr id="0" name=""/>
        <dsp:cNvSpPr/>
      </dsp:nvSpPr>
      <dsp:spPr>
        <a:xfrm>
          <a:off x="4387104" y="2221782"/>
          <a:ext cx="957266" cy="1435899"/>
        </a:xfrm>
        <a:prstGeom prst="rect">
          <a:avLst/>
        </a:prstGeom>
        <a:blipFill rotWithShape="1">
          <a:blip xmlns:r="http://schemas.openxmlformats.org/officeDocument/2006/relationships" r:embed="rId4"/>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443D0-22BD-41E6-8179-2E48B79D1C43}">
      <dsp:nvSpPr>
        <dsp:cNvPr id="0" name=""/>
        <dsp:cNvSpPr/>
      </dsp:nvSpPr>
      <dsp:spPr>
        <a:xfrm rot="3197878">
          <a:off x="2671990" y="731375"/>
          <a:ext cx="62150" cy="54404"/>
        </a:xfrm>
        <a:custGeom>
          <a:avLst/>
          <a:gdLst/>
          <a:ahLst/>
          <a:cxnLst/>
          <a:rect l="0" t="0" r="0" b="0"/>
          <a:pathLst>
            <a:path>
              <a:moveTo>
                <a:pt x="0" y="27202"/>
              </a:moveTo>
              <a:lnTo>
                <a:pt x="62150" y="27202"/>
              </a:lnTo>
            </a:path>
          </a:pathLst>
        </a:custGeom>
        <a:noFill/>
        <a:ln w="1905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0">
          <a:scrgbClr r="0" g="0" b="0"/>
        </a:fillRef>
        <a:effectRef idx="0">
          <a:scrgbClr r="0" g="0" b="0"/>
        </a:effectRef>
        <a:fontRef idx="minor"/>
      </dsp:style>
    </dsp:sp>
    <dsp:sp modelId="{E04ABA5D-F77F-429B-8C76-BFE7832546F3}">
      <dsp:nvSpPr>
        <dsp:cNvPr id="0" name=""/>
        <dsp:cNvSpPr/>
      </dsp:nvSpPr>
      <dsp:spPr>
        <a:xfrm rot="9437674">
          <a:off x="2003046" y="1352940"/>
          <a:ext cx="610202" cy="54404"/>
        </a:xfrm>
        <a:custGeom>
          <a:avLst/>
          <a:gdLst/>
          <a:ahLst/>
          <a:cxnLst/>
          <a:rect l="0" t="0" r="0" b="0"/>
          <a:pathLst>
            <a:path>
              <a:moveTo>
                <a:pt x="0" y="27202"/>
              </a:moveTo>
              <a:lnTo>
                <a:pt x="610202" y="27202"/>
              </a:lnTo>
            </a:path>
          </a:pathLst>
        </a:custGeom>
        <a:noFill/>
        <a:ln w="1905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0">
          <a:scrgbClr r="0" g="0" b="0"/>
        </a:fillRef>
        <a:effectRef idx="0">
          <a:scrgbClr r="0" g="0" b="0"/>
        </a:effectRef>
        <a:fontRef idx="minor"/>
      </dsp:style>
    </dsp:sp>
    <dsp:sp modelId="{51D9B976-5A17-45B4-A14D-DC16D0A3D702}">
      <dsp:nvSpPr>
        <dsp:cNvPr id="0" name=""/>
        <dsp:cNvSpPr/>
      </dsp:nvSpPr>
      <dsp:spPr>
        <a:xfrm rot="20755647">
          <a:off x="2582390" y="1114205"/>
          <a:ext cx="480690" cy="54404"/>
        </a:xfrm>
        <a:custGeom>
          <a:avLst/>
          <a:gdLst/>
          <a:ahLst/>
          <a:cxnLst/>
          <a:rect l="0" t="0" r="0" b="0"/>
          <a:pathLst>
            <a:path>
              <a:moveTo>
                <a:pt x="0" y="27202"/>
              </a:moveTo>
              <a:lnTo>
                <a:pt x="480690" y="27202"/>
              </a:lnTo>
            </a:path>
          </a:pathLst>
        </a:custGeom>
        <a:noFill/>
        <a:ln w="1905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0">
          <a:scrgbClr r="0" g="0" b="0"/>
        </a:fillRef>
        <a:effectRef idx="0">
          <a:scrgbClr r="0" g="0" b="0"/>
        </a:effectRef>
        <a:fontRef idx="minor"/>
      </dsp:style>
    </dsp:sp>
    <dsp:sp modelId="{F90BFB56-25DA-497D-9286-26BBAEEF7664}">
      <dsp:nvSpPr>
        <dsp:cNvPr id="0" name=""/>
        <dsp:cNvSpPr/>
      </dsp:nvSpPr>
      <dsp:spPr>
        <a:xfrm>
          <a:off x="23451" y="0"/>
          <a:ext cx="1434864" cy="145325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3">
          <a:scrgbClr r="0" g="0" b="0"/>
        </a:effectRef>
        <a:fontRef idx="minor">
          <a:schemeClr val="lt1"/>
        </a:fontRef>
      </dsp:style>
    </dsp:sp>
    <dsp:sp modelId="{85139862-A902-45EB-8E1C-D0915E963EEC}">
      <dsp:nvSpPr>
        <dsp:cNvPr id="0" name=""/>
        <dsp:cNvSpPr/>
      </dsp:nvSpPr>
      <dsp:spPr>
        <a:xfrm>
          <a:off x="1964878" y="812969"/>
          <a:ext cx="1122369" cy="805613"/>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_tradnl" sz="1400" b="1" kern="1200" noProof="0" dirty="0"/>
            <a:t>Diabetes (DM)</a:t>
          </a:r>
        </a:p>
      </dsp:txBody>
      <dsp:txXfrm>
        <a:off x="2129245" y="930948"/>
        <a:ext cx="793635" cy="569655"/>
      </dsp:txXfrm>
    </dsp:sp>
    <dsp:sp modelId="{794BA0C7-10D3-4025-8B68-C09819C35734}">
      <dsp:nvSpPr>
        <dsp:cNvPr id="0" name=""/>
        <dsp:cNvSpPr/>
      </dsp:nvSpPr>
      <dsp:spPr>
        <a:xfrm>
          <a:off x="762609" y="1373050"/>
          <a:ext cx="1434410" cy="707367"/>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100000"/>
            </a:lnSpc>
            <a:spcBef>
              <a:spcPct val="0"/>
            </a:spcBef>
            <a:spcAft>
              <a:spcPct val="35000"/>
            </a:spcAft>
            <a:buNone/>
          </a:pPr>
          <a:r>
            <a:rPr lang="es-ES_tradnl" sz="1200" b="1" kern="1200" noProof="0"/>
            <a:t>Fallo Cardíaco (CHF)</a:t>
          </a:r>
          <a:endParaRPr lang="es-ES_tradnl" sz="1200" b="1" kern="1200" noProof="0" dirty="0"/>
        </a:p>
      </dsp:txBody>
      <dsp:txXfrm>
        <a:off x="972673" y="1476641"/>
        <a:ext cx="1014282" cy="500185"/>
      </dsp:txXfrm>
    </dsp:sp>
    <dsp:sp modelId="{C9E26204-BB13-42BE-9595-29C7AEDEF222}">
      <dsp:nvSpPr>
        <dsp:cNvPr id="0" name=""/>
        <dsp:cNvSpPr/>
      </dsp:nvSpPr>
      <dsp:spPr>
        <a:xfrm>
          <a:off x="1346139" y="0"/>
          <a:ext cx="2177453" cy="797574"/>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ES_tradnl" sz="1300" b="1" kern="1200" noProof="0" dirty="0"/>
            <a:t>Condiciones Cardiovasculares</a:t>
          </a:r>
        </a:p>
      </dsp:txBody>
      <dsp:txXfrm>
        <a:off x="1665020" y="116802"/>
        <a:ext cx="1539691" cy="5639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9ABB9-7B75-4F76-8E40-F8D8248B8203}">
      <dsp:nvSpPr>
        <dsp:cNvPr id="0" name=""/>
        <dsp:cNvSpPr/>
      </dsp:nvSpPr>
      <dsp:spPr>
        <a:xfrm>
          <a:off x="70836" y="1034920"/>
          <a:ext cx="962577" cy="962577"/>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noProof="0" dirty="0">
              <a:solidFill>
                <a:srgbClr val="00257A"/>
              </a:solidFill>
              <a:effectLst>
                <a:outerShdw blurRad="38100" dist="38100" dir="2700000" algn="tl">
                  <a:srgbClr val="000000">
                    <a:alpha val="43137"/>
                  </a:srgbClr>
                </a:outerShdw>
              </a:effectLst>
            </a:rPr>
            <a:t>Medicare Parts          A and B</a:t>
          </a:r>
        </a:p>
      </dsp:txBody>
      <dsp:txXfrm>
        <a:off x="211802" y="1175886"/>
        <a:ext cx="680645" cy="680645"/>
      </dsp:txXfrm>
    </dsp:sp>
    <dsp:sp modelId="{E9A31203-DFE6-4639-A636-769F1CDF8720}">
      <dsp:nvSpPr>
        <dsp:cNvPr id="0" name=""/>
        <dsp:cNvSpPr/>
      </dsp:nvSpPr>
      <dsp:spPr>
        <a:xfrm>
          <a:off x="1081220" y="1236485"/>
          <a:ext cx="558294" cy="558294"/>
        </a:xfrm>
        <a:prstGeom prst="mathPlus">
          <a:avLst/>
        </a:prstGeom>
        <a:gradFill rotWithShape="0">
          <a:gsLst>
            <a:gs pos="0">
              <a:schemeClr val="accent5">
                <a:tint val="60000"/>
                <a:hueOff val="0"/>
                <a:satOff val="0"/>
                <a:lumOff val="0"/>
                <a:alphaOff val="0"/>
                <a:satMod val="103000"/>
                <a:lumMod val="102000"/>
                <a:tint val="94000"/>
              </a:schemeClr>
            </a:gs>
            <a:gs pos="50000">
              <a:schemeClr val="accent5">
                <a:tint val="60000"/>
                <a:hueOff val="0"/>
                <a:satOff val="0"/>
                <a:lumOff val="0"/>
                <a:alphaOff val="0"/>
                <a:satMod val="110000"/>
                <a:lumMod val="100000"/>
                <a:shade val="100000"/>
              </a:schemeClr>
            </a:gs>
            <a:gs pos="100000">
              <a:schemeClr val="accent5">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ES_tradnl" sz="900" b="1" kern="1200" noProof="0" dirty="0"/>
        </a:p>
      </dsp:txBody>
      <dsp:txXfrm>
        <a:off x="1155222" y="1449977"/>
        <a:ext cx="410290" cy="131310"/>
      </dsp:txXfrm>
    </dsp:sp>
    <dsp:sp modelId="{19038933-9482-4F0C-BB9B-066996D7334C}">
      <dsp:nvSpPr>
        <dsp:cNvPr id="0" name=""/>
        <dsp:cNvSpPr/>
      </dsp:nvSpPr>
      <dsp:spPr>
        <a:xfrm>
          <a:off x="1687860" y="1034920"/>
          <a:ext cx="962577" cy="962577"/>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noProof="0" dirty="0">
              <a:solidFill>
                <a:srgbClr val="00257A"/>
              </a:solidFill>
              <a:effectLst>
                <a:outerShdw blurRad="38100" dist="38100" dir="2700000" algn="tl">
                  <a:srgbClr val="000000">
                    <a:alpha val="43137"/>
                  </a:srgbClr>
                </a:outerShdw>
              </a:effectLst>
            </a:rPr>
            <a:t>Medicaid</a:t>
          </a:r>
        </a:p>
      </dsp:txBody>
      <dsp:txXfrm>
        <a:off x="1828826" y="1175886"/>
        <a:ext cx="680645" cy="680645"/>
      </dsp:txXfrm>
    </dsp:sp>
    <dsp:sp modelId="{7FB3F7FB-8577-4D55-89D7-3C21633ADCFC}">
      <dsp:nvSpPr>
        <dsp:cNvPr id="0" name=""/>
        <dsp:cNvSpPr/>
      </dsp:nvSpPr>
      <dsp:spPr>
        <a:xfrm>
          <a:off x="2768353" y="1226548"/>
          <a:ext cx="558294" cy="558294"/>
        </a:xfrm>
        <a:prstGeom prst="mathEqual">
          <a:avLst/>
        </a:prstGeom>
        <a:gradFill rotWithShape="0">
          <a:gsLst>
            <a:gs pos="0">
              <a:schemeClr val="accent5">
                <a:tint val="60000"/>
                <a:hueOff val="0"/>
                <a:satOff val="0"/>
                <a:lumOff val="0"/>
                <a:alphaOff val="0"/>
                <a:satMod val="103000"/>
                <a:lumMod val="102000"/>
                <a:tint val="94000"/>
              </a:schemeClr>
            </a:gs>
            <a:gs pos="50000">
              <a:schemeClr val="accent5">
                <a:tint val="60000"/>
                <a:hueOff val="0"/>
                <a:satOff val="0"/>
                <a:lumOff val="0"/>
                <a:alphaOff val="0"/>
                <a:satMod val="110000"/>
                <a:lumMod val="100000"/>
                <a:shade val="100000"/>
              </a:schemeClr>
            </a:gs>
            <a:gs pos="100000">
              <a:schemeClr val="accent5">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ES_tradnl" sz="900" b="1" kern="1200" noProof="0" dirty="0"/>
        </a:p>
      </dsp:txBody>
      <dsp:txXfrm>
        <a:off x="2842355" y="1341557"/>
        <a:ext cx="410290" cy="328276"/>
      </dsp:txXfrm>
    </dsp:sp>
    <dsp:sp modelId="{ED984FE8-9296-4D4D-A89B-68D91822BD26}">
      <dsp:nvSpPr>
        <dsp:cNvPr id="0" name=""/>
        <dsp:cNvSpPr/>
      </dsp:nvSpPr>
      <dsp:spPr>
        <a:xfrm>
          <a:off x="3344814" y="1034920"/>
          <a:ext cx="962577" cy="962577"/>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noProof="0" dirty="0">
              <a:solidFill>
                <a:srgbClr val="00257A"/>
              </a:solidFill>
              <a:effectLst>
                <a:outerShdw blurRad="38100" dist="38100" dir="2700000" algn="tl">
                  <a:srgbClr val="000000">
                    <a:alpha val="43137"/>
                  </a:srgbClr>
                </a:outerShdw>
              </a:effectLst>
            </a:rPr>
            <a:t>D-SNP (</a:t>
          </a:r>
          <a:r>
            <a:rPr lang="en-US" sz="1100" b="1" kern="1200" noProof="0" dirty="0" err="1">
              <a:solidFill>
                <a:srgbClr val="00257A"/>
              </a:solidFill>
              <a:effectLst>
                <a:outerShdw blurRad="38100" dist="38100" dir="2700000" algn="tl">
                  <a:srgbClr val="000000">
                    <a:alpha val="43137"/>
                  </a:srgbClr>
                </a:outerShdw>
              </a:effectLst>
            </a:rPr>
            <a:t>Platino</a:t>
          </a:r>
          <a:r>
            <a:rPr lang="en-US" sz="1100" b="1" kern="1200" noProof="0" dirty="0">
              <a:solidFill>
                <a:srgbClr val="00257A"/>
              </a:solidFill>
            </a:rPr>
            <a:t>)</a:t>
          </a:r>
        </a:p>
      </dsp:txBody>
      <dsp:txXfrm>
        <a:off x="3485780" y="1175886"/>
        <a:ext cx="680645" cy="6806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B8B745-BD8C-4908-A48F-14350E26811A}">
      <dsp:nvSpPr>
        <dsp:cNvPr id="0" name=""/>
        <dsp:cNvSpPr/>
      </dsp:nvSpPr>
      <dsp:spPr>
        <a:xfrm>
          <a:off x="0" y="0"/>
          <a:ext cx="8011148" cy="4730635"/>
        </a:xfrm>
        <a:prstGeom prst="roundRect">
          <a:avLst>
            <a:gd name="adj" fmla="val 85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2920511" numCol="1" spcCol="1270" anchor="t" anchorCtr="0">
          <a:noAutofit/>
        </a:bodyPr>
        <a:lstStyle/>
        <a:p>
          <a:pPr marL="0" lvl="0" indent="0" algn="ctr" defTabSz="1955800">
            <a:lnSpc>
              <a:spcPct val="90000"/>
            </a:lnSpc>
            <a:spcBef>
              <a:spcPct val="0"/>
            </a:spcBef>
            <a:spcAft>
              <a:spcPct val="35000"/>
            </a:spcAft>
            <a:buNone/>
          </a:pPr>
          <a:r>
            <a:rPr lang="es-ES_tradnl" sz="4400" b="1" kern="1200" noProof="0" dirty="0">
              <a:solidFill>
                <a:srgbClr val="00257A"/>
              </a:solidFill>
            </a:rPr>
            <a:t>MOC</a:t>
          </a:r>
        </a:p>
      </dsp:txBody>
      <dsp:txXfrm>
        <a:off x="117772" y="117772"/>
        <a:ext cx="7775604" cy="4495091"/>
      </dsp:txXfrm>
    </dsp:sp>
    <dsp:sp modelId="{52D10E50-1015-4041-B3AE-450DC5D37E24}">
      <dsp:nvSpPr>
        <dsp:cNvPr id="0" name=""/>
        <dsp:cNvSpPr/>
      </dsp:nvSpPr>
      <dsp:spPr>
        <a:xfrm>
          <a:off x="202679" y="1218495"/>
          <a:ext cx="2476696" cy="3383279"/>
        </a:xfrm>
        <a:prstGeom prst="roundRect">
          <a:avLst>
            <a:gd name="adj" fmla="val 10500"/>
          </a:avLst>
        </a:prstGeom>
        <a:solidFill>
          <a:schemeClr val="accent1">
            <a:lumMod val="75000"/>
            <a:alpha val="90000"/>
          </a:schemeClr>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_tradnl" sz="1600" kern="1200" noProof="0" dirty="0">
              <a:solidFill>
                <a:schemeClr val="bg1"/>
              </a:solidFill>
              <a:effectLst>
                <a:outerShdw blurRad="38100" dist="38100" dir="2700000" algn="tl">
                  <a:srgbClr val="000000">
                    <a:alpha val="43137"/>
                  </a:srgbClr>
                </a:outerShdw>
              </a:effectLst>
            </a:rPr>
            <a:t>Según lo dispuesto en la sección 1859(f)(7) de la Ley del Seguro Social, cada SNP debe tener el MOC aprobado por el Comité Nacional de Garantía de Calidad (</a:t>
          </a:r>
          <a:r>
            <a:rPr lang="en-US" sz="1600" i="1" kern="1200" noProof="0" dirty="0">
              <a:solidFill>
                <a:schemeClr val="bg1"/>
              </a:solidFill>
              <a:effectLst>
                <a:outerShdw blurRad="38100" dist="38100" dir="2700000" algn="tl">
                  <a:srgbClr val="000000">
                    <a:alpha val="43137"/>
                  </a:srgbClr>
                </a:outerShdw>
              </a:effectLst>
            </a:rPr>
            <a:t>NCQA-National Committee for Quality Assurance</a:t>
          </a:r>
          <a:r>
            <a:rPr lang="es-ES_tradnl" sz="1600" kern="1200" noProof="0" dirty="0">
              <a:solidFill>
                <a:schemeClr val="bg1"/>
              </a:solidFill>
              <a:effectLst>
                <a:outerShdw blurRad="38100" dist="38100" dir="2700000" algn="tl">
                  <a:srgbClr val="000000">
                    <a:alpha val="43137"/>
                  </a:srgbClr>
                </a:outerShdw>
              </a:effectLst>
            </a:rPr>
            <a:t>).</a:t>
          </a:r>
          <a:endParaRPr lang="es-ES_tradnl" sz="2200" kern="1200" noProof="0" dirty="0">
            <a:solidFill>
              <a:schemeClr val="bg1"/>
            </a:solidFill>
            <a:effectLst>
              <a:outerShdw blurRad="38100" dist="38100" dir="2700000" algn="tl">
                <a:srgbClr val="000000">
                  <a:alpha val="43137"/>
                </a:srgbClr>
              </a:outerShdw>
            </a:effectLst>
          </a:endParaRPr>
        </a:p>
      </dsp:txBody>
      <dsp:txXfrm>
        <a:off x="278846" y="1294662"/>
        <a:ext cx="2324362" cy="3230945"/>
      </dsp:txXfrm>
    </dsp:sp>
    <dsp:sp modelId="{8E47358C-51EE-4AB3-8C7E-3FB242AD8AD4}">
      <dsp:nvSpPr>
        <dsp:cNvPr id="0" name=""/>
        <dsp:cNvSpPr/>
      </dsp:nvSpPr>
      <dsp:spPr>
        <a:xfrm>
          <a:off x="2727146" y="1234121"/>
          <a:ext cx="2536661" cy="3383279"/>
        </a:xfrm>
        <a:prstGeom prst="roundRect">
          <a:avLst>
            <a:gd name="adj" fmla="val 10500"/>
          </a:avLst>
        </a:prstGeom>
        <a:solidFill>
          <a:srgbClr val="002060">
            <a:alpha val="90000"/>
          </a:srgbClr>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ct val="35000"/>
            </a:spcAft>
            <a:buNone/>
          </a:pPr>
          <a:r>
            <a:rPr lang="es-ES_tradnl" sz="1600" kern="1200" noProof="0" dirty="0">
              <a:solidFill>
                <a:schemeClr val="bg1"/>
              </a:solidFill>
              <a:effectLst>
                <a:outerShdw blurRad="38100" dist="38100" dir="2700000" algn="tl">
                  <a:srgbClr val="000000">
                    <a:alpha val="43137"/>
                  </a:srgbClr>
                </a:outerShdw>
              </a:effectLst>
            </a:rPr>
            <a:t>Proporciona la estructura básica bajo la cual el SNP debe satisfacer las necesidades de cada uno de sus afiliados, a través del proceso de coordinación de cuidado.</a:t>
          </a:r>
          <a:endParaRPr lang="es-ES_tradnl" sz="2200" kern="1200" noProof="0" dirty="0">
            <a:solidFill>
              <a:schemeClr val="bg1"/>
            </a:solidFill>
            <a:effectLst>
              <a:outerShdw blurRad="38100" dist="38100" dir="2700000" algn="tl">
                <a:srgbClr val="000000">
                  <a:alpha val="43137"/>
                </a:srgbClr>
              </a:outerShdw>
            </a:effectLst>
          </a:endParaRPr>
        </a:p>
      </dsp:txBody>
      <dsp:txXfrm>
        <a:off x="2805157" y="1312132"/>
        <a:ext cx="2380639" cy="3227257"/>
      </dsp:txXfrm>
    </dsp:sp>
    <dsp:sp modelId="{B8AE3A97-70E7-4892-A180-C39703D279FF}">
      <dsp:nvSpPr>
        <dsp:cNvPr id="0" name=""/>
        <dsp:cNvSpPr/>
      </dsp:nvSpPr>
      <dsp:spPr>
        <a:xfrm>
          <a:off x="5302957" y="1234121"/>
          <a:ext cx="2526049" cy="3383279"/>
        </a:xfrm>
        <a:prstGeom prst="roundRect">
          <a:avLst>
            <a:gd name="adj" fmla="val 10500"/>
          </a:avLst>
        </a:prstGeom>
        <a:solidFill>
          <a:srgbClr val="002060">
            <a:alpha val="90000"/>
          </a:srgbClr>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80000"/>
            </a:lnSpc>
            <a:spcBef>
              <a:spcPct val="0"/>
            </a:spcBef>
            <a:spcAft>
              <a:spcPct val="35000"/>
            </a:spcAft>
            <a:buNone/>
          </a:pPr>
          <a:r>
            <a:rPr lang="es-ES_tradnl" sz="1600" b="0" i="0" u="none" kern="1200" noProof="0" dirty="0">
              <a:solidFill>
                <a:schemeClr val="bg1"/>
              </a:solidFill>
            </a:rPr>
            <a:t>Es una herramienta vital para mejorar la calidad y un componente integral para garantizar que las necesidades únicas de cada afiliado sean identificadas por el SNP y se atiendan, a través de prácticas de manejo de cuidado, las intervenciones con los afiliados y el desarrollo de estrategias de cada  plan.</a:t>
          </a:r>
          <a:endParaRPr lang="es-ES_tradnl" sz="2100" kern="1200" noProof="0" dirty="0">
            <a:solidFill>
              <a:schemeClr val="bg1"/>
            </a:solidFill>
            <a:effectLst>
              <a:outerShdw blurRad="38100" dist="38100" dir="2700000" algn="tl">
                <a:srgbClr val="000000">
                  <a:alpha val="43137"/>
                </a:srgbClr>
              </a:outerShdw>
            </a:effectLst>
          </a:endParaRPr>
        </a:p>
      </dsp:txBody>
      <dsp:txXfrm>
        <a:off x="5380642" y="1311806"/>
        <a:ext cx="2370679" cy="322790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8D7A18-B5F6-49F3-9C3B-F5CA11FBB691}">
      <dsp:nvSpPr>
        <dsp:cNvPr id="0" name=""/>
        <dsp:cNvSpPr/>
      </dsp:nvSpPr>
      <dsp:spPr>
        <a:xfrm>
          <a:off x="1805103" y="2012409"/>
          <a:ext cx="1018943" cy="1018943"/>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s-ES_tradnl" sz="2200" b="1" kern="1200" noProof="0" dirty="0">
              <a:effectLst>
                <a:outerShdw blurRad="38100" dist="38100" dir="2700000" algn="tl">
                  <a:srgbClr val="000000">
                    <a:alpha val="43137"/>
                  </a:srgbClr>
                </a:outerShdw>
              </a:effectLst>
            </a:rPr>
            <a:t>MOC</a:t>
          </a:r>
        </a:p>
      </dsp:txBody>
      <dsp:txXfrm>
        <a:off x="1954324" y="2161630"/>
        <a:ext cx="720501" cy="720501"/>
      </dsp:txXfrm>
    </dsp:sp>
    <dsp:sp modelId="{E8B4EB2F-2D81-4A10-90B6-787DB6B17019}">
      <dsp:nvSpPr>
        <dsp:cNvPr id="0" name=""/>
        <dsp:cNvSpPr/>
      </dsp:nvSpPr>
      <dsp:spPr>
        <a:xfrm rot="16200000">
          <a:off x="2163072" y="1598719"/>
          <a:ext cx="303005" cy="272821"/>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ES_tradnl" sz="1600" b="1" kern="1200" noProof="0" dirty="0">
            <a:effectLst>
              <a:outerShdw blurRad="38100" dist="38100" dir="2700000" algn="tl">
                <a:srgbClr val="000000">
                  <a:alpha val="43137"/>
                </a:srgbClr>
              </a:outerShdw>
            </a:effectLst>
          </a:endParaRPr>
        </a:p>
      </dsp:txBody>
      <dsp:txXfrm>
        <a:off x="2203995" y="1694206"/>
        <a:ext cx="221159" cy="163693"/>
      </dsp:txXfrm>
    </dsp:sp>
    <dsp:sp modelId="{8AA1E00F-AFBA-4408-BD51-85EC2BCA3969}">
      <dsp:nvSpPr>
        <dsp:cNvPr id="0" name=""/>
        <dsp:cNvSpPr/>
      </dsp:nvSpPr>
      <dsp:spPr>
        <a:xfrm>
          <a:off x="1677735" y="167021"/>
          <a:ext cx="1273678" cy="127367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_tradnl" sz="1100" b="1" kern="1200" noProof="0">
              <a:effectLst>
                <a:outerShdw blurRad="38100" dist="38100" dir="2700000" algn="tl">
                  <a:srgbClr val="000000">
                    <a:alpha val="43137"/>
                  </a:srgbClr>
                </a:outerShdw>
              </a:effectLst>
            </a:rPr>
            <a:t>Afiliado/ Cuidador</a:t>
          </a:r>
          <a:endParaRPr lang="es-ES_tradnl" sz="1100" b="1" kern="1200" noProof="0" dirty="0">
            <a:effectLst>
              <a:outerShdw blurRad="38100" dist="38100" dir="2700000" algn="tl">
                <a:srgbClr val="000000">
                  <a:alpha val="43137"/>
                </a:srgbClr>
              </a:outerShdw>
            </a:effectLst>
          </a:endParaRPr>
        </a:p>
      </dsp:txBody>
      <dsp:txXfrm>
        <a:off x="1864261" y="353547"/>
        <a:ext cx="900626" cy="900626"/>
      </dsp:txXfrm>
    </dsp:sp>
    <dsp:sp modelId="{B86AD487-B762-4110-8CD9-4A501019189E}">
      <dsp:nvSpPr>
        <dsp:cNvPr id="0" name=""/>
        <dsp:cNvSpPr/>
      </dsp:nvSpPr>
      <dsp:spPr>
        <a:xfrm rot="19285714">
          <a:off x="2778178" y="1894939"/>
          <a:ext cx="303005" cy="272821"/>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ES_tradnl" sz="1600" b="1" kern="1200" noProof="0" dirty="0">
            <a:effectLst>
              <a:outerShdw blurRad="38100" dist="38100" dir="2700000" algn="tl">
                <a:srgbClr val="000000">
                  <a:alpha val="43137"/>
                </a:srgbClr>
              </a:outerShdw>
            </a:effectLst>
          </a:endParaRPr>
        </a:p>
      </dsp:txBody>
      <dsp:txXfrm>
        <a:off x="2787106" y="1975018"/>
        <a:ext cx="221159" cy="163693"/>
      </dsp:txXfrm>
    </dsp:sp>
    <dsp:sp modelId="{6ED41604-FD5D-4061-8B19-53E74020AFE6}">
      <dsp:nvSpPr>
        <dsp:cNvPr id="0" name=""/>
        <dsp:cNvSpPr/>
      </dsp:nvSpPr>
      <dsp:spPr>
        <a:xfrm>
          <a:off x="3020937" y="813873"/>
          <a:ext cx="1273678" cy="127367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_tradnl" sz="1100" b="1" kern="1200" noProof="0" dirty="0">
              <a:effectLst>
                <a:outerShdw blurRad="38100" dist="38100" dir="2700000" algn="tl">
                  <a:srgbClr val="000000">
                    <a:alpha val="43137"/>
                  </a:srgbClr>
                </a:outerShdw>
              </a:effectLst>
            </a:rPr>
            <a:t>Red de proveedores</a:t>
          </a:r>
        </a:p>
      </dsp:txBody>
      <dsp:txXfrm>
        <a:off x="3207463" y="1000399"/>
        <a:ext cx="900626" cy="900626"/>
      </dsp:txXfrm>
    </dsp:sp>
    <dsp:sp modelId="{E5ABF7FF-5456-41AC-A04A-45AC158BC73B}">
      <dsp:nvSpPr>
        <dsp:cNvPr id="0" name=""/>
        <dsp:cNvSpPr/>
      </dsp:nvSpPr>
      <dsp:spPr>
        <a:xfrm rot="771429">
          <a:off x="2930097" y="2560538"/>
          <a:ext cx="303005" cy="272821"/>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ES_tradnl" sz="1600" b="1" kern="1200" noProof="0" dirty="0">
            <a:effectLst>
              <a:outerShdw blurRad="38100" dist="38100" dir="2700000" algn="tl">
                <a:srgbClr val="000000">
                  <a:alpha val="43137"/>
                </a:srgbClr>
              </a:outerShdw>
            </a:effectLst>
          </a:endParaRPr>
        </a:p>
      </dsp:txBody>
      <dsp:txXfrm>
        <a:off x="2931123" y="2605996"/>
        <a:ext cx="221159" cy="163693"/>
      </dsp:txXfrm>
    </dsp:sp>
    <dsp:sp modelId="{29F8D4CB-4FA1-44CC-AAF4-4D482EB19CBA}">
      <dsp:nvSpPr>
        <dsp:cNvPr id="0" name=""/>
        <dsp:cNvSpPr/>
      </dsp:nvSpPr>
      <dsp:spPr>
        <a:xfrm>
          <a:off x="3352681" y="2267337"/>
          <a:ext cx="1273678" cy="127367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_tradnl" sz="1100" b="1" kern="1200" noProof="0">
              <a:effectLst>
                <a:outerShdw blurRad="38100" dist="38100" dir="2700000" algn="tl">
                  <a:srgbClr val="000000">
                    <a:alpha val="43137"/>
                  </a:srgbClr>
                </a:outerShdw>
              </a:effectLst>
            </a:rPr>
            <a:t>Guías clínicas</a:t>
          </a:r>
          <a:endParaRPr lang="es-ES_tradnl" sz="1100" b="1" kern="1200" noProof="0" dirty="0">
            <a:effectLst>
              <a:outerShdw blurRad="38100" dist="38100" dir="2700000" algn="tl">
                <a:srgbClr val="000000">
                  <a:alpha val="43137"/>
                </a:srgbClr>
              </a:outerShdw>
            </a:effectLst>
          </a:endParaRPr>
        </a:p>
      </dsp:txBody>
      <dsp:txXfrm>
        <a:off x="3539207" y="2453863"/>
        <a:ext cx="900626" cy="900626"/>
      </dsp:txXfrm>
    </dsp:sp>
    <dsp:sp modelId="{3F4F6EE7-1AC3-498A-9309-BFB691296687}">
      <dsp:nvSpPr>
        <dsp:cNvPr id="0" name=""/>
        <dsp:cNvSpPr/>
      </dsp:nvSpPr>
      <dsp:spPr>
        <a:xfrm rot="3857143">
          <a:off x="2504430" y="3094308"/>
          <a:ext cx="303005" cy="272821"/>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ES_tradnl" sz="1600" b="1" kern="1200" noProof="0" dirty="0">
            <a:effectLst>
              <a:outerShdw blurRad="38100" dist="38100" dir="2700000" algn="tl">
                <a:srgbClr val="000000">
                  <a:alpha val="43137"/>
                </a:srgbClr>
              </a:outerShdw>
            </a:effectLst>
          </a:endParaRPr>
        </a:p>
      </dsp:txBody>
      <dsp:txXfrm>
        <a:off x="2527597" y="3112002"/>
        <a:ext cx="221159" cy="163693"/>
      </dsp:txXfrm>
    </dsp:sp>
    <dsp:sp modelId="{2F18CE37-BDB2-4628-A628-D95E32444CDD}">
      <dsp:nvSpPr>
        <dsp:cNvPr id="0" name=""/>
        <dsp:cNvSpPr/>
      </dsp:nvSpPr>
      <dsp:spPr>
        <a:xfrm>
          <a:off x="2423156" y="3432924"/>
          <a:ext cx="1273678" cy="127367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noProof="0" dirty="0">
              <a:effectLst>
                <a:outerShdw blurRad="38100" dist="38100" dir="2700000" algn="tl">
                  <a:srgbClr val="000000">
                    <a:alpha val="43137"/>
                  </a:srgbClr>
                </a:outerShdw>
              </a:effectLst>
            </a:rPr>
            <a:t>HRA</a:t>
          </a:r>
        </a:p>
        <a:p>
          <a:pPr marL="0" lvl="0" indent="0" algn="ctr" defTabSz="488950">
            <a:lnSpc>
              <a:spcPct val="90000"/>
            </a:lnSpc>
            <a:spcBef>
              <a:spcPct val="0"/>
            </a:spcBef>
            <a:spcAft>
              <a:spcPct val="35000"/>
            </a:spcAft>
            <a:buNone/>
          </a:pPr>
          <a:r>
            <a:rPr lang="en-US" sz="1100" b="1" kern="1200" noProof="0" dirty="0">
              <a:effectLst>
                <a:outerShdw blurRad="38100" dist="38100" dir="2700000" algn="tl">
                  <a:srgbClr val="000000">
                    <a:alpha val="43137"/>
                  </a:srgbClr>
                </a:outerShdw>
              </a:effectLst>
            </a:rPr>
            <a:t>Converge Patient Assessment</a:t>
          </a:r>
        </a:p>
      </dsp:txBody>
      <dsp:txXfrm>
        <a:off x="2609682" y="3619450"/>
        <a:ext cx="900626" cy="900626"/>
      </dsp:txXfrm>
    </dsp:sp>
    <dsp:sp modelId="{C37178D6-E3F9-485F-B692-0CB3BE25E4E0}">
      <dsp:nvSpPr>
        <dsp:cNvPr id="0" name=""/>
        <dsp:cNvSpPr/>
      </dsp:nvSpPr>
      <dsp:spPr>
        <a:xfrm rot="6942857">
          <a:off x="1821713" y="3094308"/>
          <a:ext cx="303005" cy="272821"/>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ES_tradnl" sz="1600" b="1" kern="1200" noProof="0" dirty="0">
            <a:effectLst>
              <a:outerShdw blurRad="38100" dist="38100" dir="2700000" algn="tl">
                <a:srgbClr val="000000">
                  <a:alpha val="43137"/>
                </a:srgbClr>
              </a:outerShdw>
            </a:effectLst>
          </a:endParaRPr>
        </a:p>
      </dsp:txBody>
      <dsp:txXfrm rot="10800000">
        <a:off x="1880392" y="3112002"/>
        <a:ext cx="221159" cy="163693"/>
      </dsp:txXfrm>
    </dsp:sp>
    <dsp:sp modelId="{A27E1DA2-EBD3-48B6-A54C-9DCFC2CD629A}">
      <dsp:nvSpPr>
        <dsp:cNvPr id="0" name=""/>
        <dsp:cNvSpPr/>
      </dsp:nvSpPr>
      <dsp:spPr>
        <a:xfrm>
          <a:off x="932314" y="3432924"/>
          <a:ext cx="1273678" cy="127367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_tradnl" sz="1100" b="1" kern="1200" noProof="0" dirty="0">
              <a:effectLst>
                <a:outerShdw blurRad="38100" dist="38100" dir="2700000" algn="tl">
                  <a:srgbClr val="000000">
                    <a:alpha val="43137"/>
                  </a:srgbClr>
                </a:outerShdw>
              </a:effectLst>
            </a:rPr>
            <a:t>ICP</a:t>
          </a:r>
        </a:p>
      </dsp:txBody>
      <dsp:txXfrm>
        <a:off x="1118840" y="3619450"/>
        <a:ext cx="900626" cy="900626"/>
      </dsp:txXfrm>
    </dsp:sp>
    <dsp:sp modelId="{DD2B21CC-9D48-4253-90BB-E0E6232BC9DF}">
      <dsp:nvSpPr>
        <dsp:cNvPr id="0" name=""/>
        <dsp:cNvSpPr/>
      </dsp:nvSpPr>
      <dsp:spPr>
        <a:xfrm rot="10028571">
          <a:off x="1396047" y="2560538"/>
          <a:ext cx="303005" cy="272821"/>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ES_tradnl" sz="1600" b="1" kern="1200" noProof="0" dirty="0">
            <a:effectLst>
              <a:outerShdw blurRad="38100" dist="38100" dir="2700000" algn="tl">
                <a:srgbClr val="000000">
                  <a:alpha val="43137"/>
                </a:srgbClr>
              </a:outerShdw>
            </a:effectLst>
          </a:endParaRPr>
        </a:p>
      </dsp:txBody>
      <dsp:txXfrm rot="10800000">
        <a:off x="1476867" y="2605996"/>
        <a:ext cx="221159" cy="163693"/>
      </dsp:txXfrm>
    </dsp:sp>
    <dsp:sp modelId="{69B4C24B-9D19-4037-A6B1-F1F14279D8D1}">
      <dsp:nvSpPr>
        <dsp:cNvPr id="0" name=""/>
        <dsp:cNvSpPr/>
      </dsp:nvSpPr>
      <dsp:spPr>
        <a:xfrm>
          <a:off x="2789" y="2267337"/>
          <a:ext cx="1273678" cy="127367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_tradnl" sz="1100" b="1" kern="1200" noProof="0" dirty="0">
              <a:effectLst>
                <a:outerShdw blurRad="38100" dist="38100" dir="2700000" algn="tl">
                  <a:srgbClr val="000000">
                    <a:alpha val="43137"/>
                  </a:srgbClr>
                </a:outerShdw>
              </a:effectLst>
            </a:rPr>
            <a:t>ICT</a:t>
          </a:r>
        </a:p>
      </dsp:txBody>
      <dsp:txXfrm>
        <a:off x="189315" y="2453863"/>
        <a:ext cx="900626" cy="900626"/>
      </dsp:txXfrm>
    </dsp:sp>
    <dsp:sp modelId="{5D428BFF-DFFE-4824-A22B-D945F7810EC6}">
      <dsp:nvSpPr>
        <dsp:cNvPr id="0" name=""/>
        <dsp:cNvSpPr/>
      </dsp:nvSpPr>
      <dsp:spPr>
        <a:xfrm rot="13114286">
          <a:off x="1547965" y="1894939"/>
          <a:ext cx="303005" cy="272821"/>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ES_tradnl" sz="1600" b="1" kern="1200" noProof="0" dirty="0">
            <a:effectLst>
              <a:outerShdw blurRad="38100" dist="38100" dir="2700000" algn="tl">
                <a:srgbClr val="000000">
                  <a:alpha val="43137"/>
                </a:srgbClr>
              </a:outerShdw>
            </a:effectLst>
          </a:endParaRPr>
        </a:p>
      </dsp:txBody>
      <dsp:txXfrm rot="10800000">
        <a:off x="1620883" y="1975018"/>
        <a:ext cx="221159" cy="163693"/>
      </dsp:txXfrm>
    </dsp:sp>
    <dsp:sp modelId="{1390BD95-6070-4298-BE10-2AD5627EE884}">
      <dsp:nvSpPr>
        <dsp:cNvPr id="0" name=""/>
        <dsp:cNvSpPr/>
      </dsp:nvSpPr>
      <dsp:spPr>
        <a:xfrm>
          <a:off x="334533" y="813873"/>
          <a:ext cx="1273678" cy="127367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noProof="0" dirty="0">
              <a:effectLst>
                <a:outerShdw blurRad="38100" dist="38100" dir="2700000" algn="tl">
                  <a:srgbClr val="000000">
                    <a:alpha val="43137"/>
                  </a:srgbClr>
                </a:outerShdw>
              </a:effectLst>
            </a:rPr>
            <a:t>MOC Taskforce</a:t>
          </a:r>
        </a:p>
      </dsp:txBody>
      <dsp:txXfrm>
        <a:off x="521059" y="1000399"/>
        <a:ext cx="900626" cy="90062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5A7D3E-082B-4837-B4A4-1919E01A588D}">
      <dsp:nvSpPr>
        <dsp:cNvPr id="0" name=""/>
        <dsp:cNvSpPr/>
      </dsp:nvSpPr>
      <dsp:spPr>
        <a:xfrm>
          <a:off x="1231041" y="0"/>
          <a:ext cx="1694056" cy="1694229"/>
        </a:xfrm>
        <a:prstGeom prst="circularArrow">
          <a:avLst>
            <a:gd name="adj1" fmla="val 10980"/>
            <a:gd name="adj2" fmla="val 1142322"/>
            <a:gd name="adj3" fmla="val 4500000"/>
            <a:gd name="adj4" fmla="val 10800000"/>
            <a:gd name="adj5" fmla="val 12500"/>
          </a:avLst>
        </a:prstGeom>
        <a:gradFill rotWithShape="0">
          <a:gsLst>
            <a:gs pos="0">
              <a:schemeClr val="accent5">
                <a:shade val="50000"/>
                <a:hueOff val="0"/>
                <a:satOff val="0"/>
                <a:lumOff val="0"/>
                <a:alphaOff val="0"/>
                <a:satMod val="103000"/>
                <a:lumMod val="102000"/>
                <a:tint val="94000"/>
              </a:schemeClr>
            </a:gs>
            <a:gs pos="50000">
              <a:schemeClr val="accent5">
                <a:shade val="50000"/>
                <a:hueOff val="0"/>
                <a:satOff val="0"/>
                <a:lumOff val="0"/>
                <a:alphaOff val="0"/>
                <a:satMod val="110000"/>
                <a:lumMod val="100000"/>
                <a:shade val="100000"/>
              </a:schemeClr>
            </a:gs>
            <a:gs pos="100000">
              <a:schemeClr val="accent5">
                <a:shade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BABA160-7FE7-41B9-8D5A-E61F178B9AB2}">
      <dsp:nvSpPr>
        <dsp:cNvPr id="0" name=""/>
        <dsp:cNvSpPr/>
      </dsp:nvSpPr>
      <dsp:spPr>
        <a:xfrm>
          <a:off x="1605062" y="613265"/>
          <a:ext cx="945379" cy="472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S_tradnl" sz="1200" b="1" kern="1200" noProof="0"/>
            <a:t>Afiliado</a:t>
          </a:r>
          <a:endParaRPr lang="es-ES_tradnl" sz="1200" b="1" kern="1200" noProof="0" dirty="0"/>
        </a:p>
      </dsp:txBody>
      <dsp:txXfrm>
        <a:off x="1605062" y="613265"/>
        <a:ext cx="945379" cy="472640"/>
      </dsp:txXfrm>
    </dsp:sp>
    <dsp:sp modelId="{88824D2D-8E4A-7245-91D4-4B6035046EEC}">
      <dsp:nvSpPr>
        <dsp:cNvPr id="0" name=""/>
        <dsp:cNvSpPr/>
      </dsp:nvSpPr>
      <dsp:spPr>
        <a:xfrm>
          <a:off x="760417" y="973586"/>
          <a:ext cx="1694056" cy="1694229"/>
        </a:xfrm>
        <a:prstGeom prst="leftCircularArrow">
          <a:avLst>
            <a:gd name="adj1" fmla="val 10980"/>
            <a:gd name="adj2" fmla="val 1142322"/>
            <a:gd name="adj3" fmla="val 6300000"/>
            <a:gd name="adj4" fmla="val 18900000"/>
            <a:gd name="adj5" fmla="val 12500"/>
          </a:avLst>
        </a:prstGeom>
        <a:gradFill rotWithShape="0">
          <a:gsLst>
            <a:gs pos="0">
              <a:schemeClr val="accent5">
                <a:shade val="50000"/>
                <a:hueOff val="-112130"/>
                <a:satOff val="-4779"/>
                <a:lumOff val="23034"/>
                <a:alphaOff val="0"/>
                <a:satMod val="103000"/>
                <a:lumMod val="102000"/>
                <a:tint val="94000"/>
              </a:schemeClr>
            </a:gs>
            <a:gs pos="50000">
              <a:schemeClr val="accent5">
                <a:shade val="50000"/>
                <a:hueOff val="-112130"/>
                <a:satOff val="-4779"/>
                <a:lumOff val="23034"/>
                <a:alphaOff val="0"/>
                <a:satMod val="110000"/>
                <a:lumMod val="100000"/>
                <a:shade val="100000"/>
              </a:schemeClr>
            </a:gs>
            <a:gs pos="100000">
              <a:schemeClr val="accent5">
                <a:shade val="50000"/>
                <a:hueOff val="-112130"/>
                <a:satOff val="-4779"/>
                <a:lumOff val="2303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D4EDB03-FCAA-054D-80A8-E1A4721932F1}">
      <dsp:nvSpPr>
        <dsp:cNvPr id="0" name=""/>
        <dsp:cNvSpPr/>
      </dsp:nvSpPr>
      <dsp:spPr>
        <a:xfrm>
          <a:off x="1132531" y="1588648"/>
          <a:ext cx="945379" cy="472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 tIns="6985" rIns="6985" bIns="6985" numCol="1" spcCol="1270" anchor="ctr" anchorCtr="0">
          <a:noAutofit/>
        </a:bodyPr>
        <a:lstStyle/>
        <a:p>
          <a:pPr marL="0" lvl="0" indent="0" algn="ctr" defTabSz="488950" rtl="0">
            <a:lnSpc>
              <a:spcPct val="90000"/>
            </a:lnSpc>
            <a:spcBef>
              <a:spcPct val="0"/>
            </a:spcBef>
            <a:spcAft>
              <a:spcPct val="35000"/>
            </a:spcAft>
            <a:buNone/>
          </a:pPr>
          <a:r>
            <a:rPr lang="es-ES_tradnl" sz="1100" b="1" kern="1200" noProof="0" dirty="0"/>
            <a:t>Cuidador/</a:t>
          </a:r>
          <a:r>
            <a:rPr lang="es-ES_tradnl" sz="1100" b="1" kern="1200" noProof="0" dirty="0">
              <a:latin typeface="Arial" panose="020B0604020202020204"/>
            </a:rPr>
            <a:t> </a:t>
          </a:r>
          <a:r>
            <a:rPr lang="es-ES_tradnl" sz="1100" b="1" kern="1200" noProof="0" dirty="0"/>
            <a:t>Tutor Legal</a:t>
          </a:r>
          <a:endParaRPr lang="es-ES_tradnl" sz="1100" b="1" kern="1200" noProof="0" dirty="0">
            <a:latin typeface="Arial" panose="020B0604020202020204"/>
          </a:endParaRPr>
        </a:p>
      </dsp:txBody>
      <dsp:txXfrm>
        <a:off x="1132531" y="1588648"/>
        <a:ext cx="945379" cy="472640"/>
      </dsp:txXfrm>
    </dsp:sp>
    <dsp:sp modelId="{D30D75A5-1CDA-EC43-8718-F02197D54A65}">
      <dsp:nvSpPr>
        <dsp:cNvPr id="0" name=""/>
        <dsp:cNvSpPr/>
      </dsp:nvSpPr>
      <dsp:spPr>
        <a:xfrm>
          <a:off x="1231041" y="1950767"/>
          <a:ext cx="1694056" cy="1694229"/>
        </a:xfrm>
        <a:prstGeom prst="circularArrow">
          <a:avLst>
            <a:gd name="adj1" fmla="val 10980"/>
            <a:gd name="adj2" fmla="val 1142322"/>
            <a:gd name="adj3" fmla="val 4500000"/>
            <a:gd name="adj4" fmla="val 13500000"/>
            <a:gd name="adj5" fmla="val 12500"/>
          </a:avLst>
        </a:prstGeom>
        <a:gradFill rotWithShape="0">
          <a:gsLst>
            <a:gs pos="0">
              <a:schemeClr val="accent5">
                <a:shade val="50000"/>
                <a:hueOff val="-224261"/>
                <a:satOff val="-9558"/>
                <a:lumOff val="46069"/>
                <a:alphaOff val="0"/>
                <a:satMod val="103000"/>
                <a:lumMod val="102000"/>
                <a:tint val="94000"/>
              </a:schemeClr>
            </a:gs>
            <a:gs pos="50000">
              <a:schemeClr val="accent5">
                <a:shade val="50000"/>
                <a:hueOff val="-224261"/>
                <a:satOff val="-9558"/>
                <a:lumOff val="46069"/>
                <a:alphaOff val="0"/>
                <a:satMod val="110000"/>
                <a:lumMod val="100000"/>
                <a:shade val="100000"/>
              </a:schemeClr>
            </a:gs>
            <a:gs pos="100000">
              <a:schemeClr val="accent5">
                <a:shade val="50000"/>
                <a:hueOff val="-224261"/>
                <a:satOff val="-9558"/>
                <a:lumOff val="4606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2B33099-2E71-C84F-B6F0-73C44A5AA0F0}">
      <dsp:nvSpPr>
        <dsp:cNvPr id="0" name=""/>
        <dsp:cNvSpPr/>
      </dsp:nvSpPr>
      <dsp:spPr>
        <a:xfrm>
          <a:off x="1605062" y="2564032"/>
          <a:ext cx="945379" cy="472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 tIns="6985" rIns="6985" bIns="6985" numCol="1" spcCol="1270" anchor="ctr" anchorCtr="0">
          <a:noAutofit/>
        </a:bodyPr>
        <a:lstStyle/>
        <a:p>
          <a:pPr marL="0" lvl="0" indent="0" algn="ctr" defTabSz="488950" rtl="0">
            <a:lnSpc>
              <a:spcPct val="90000"/>
            </a:lnSpc>
            <a:spcBef>
              <a:spcPct val="0"/>
            </a:spcBef>
            <a:spcAft>
              <a:spcPct val="35000"/>
            </a:spcAft>
            <a:buNone/>
          </a:pPr>
          <a:r>
            <a:rPr lang="es-ES_tradnl" sz="1100" b="1" kern="1200" noProof="0" dirty="0"/>
            <a:t>Médico </a:t>
          </a:r>
          <a:r>
            <a:rPr lang="es-ES_tradnl" sz="1100" b="1" kern="1200" noProof="0" dirty="0">
              <a:latin typeface="Arial" panose="020B0604020202020204"/>
            </a:rPr>
            <a:t>Primario o    Especialista</a:t>
          </a:r>
          <a:endParaRPr lang="es-ES_tradnl" sz="1100" b="1" kern="1200" noProof="0" dirty="0"/>
        </a:p>
      </dsp:txBody>
      <dsp:txXfrm>
        <a:off x="1605062" y="2564032"/>
        <a:ext cx="945379" cy="472640"/>
      </dsp:txXfrm>
    </dsp:sp>
    <dsp:sp modelId="{242F204A-AB5B-3A4E-8FB2-0C190AA51DB3}">
      <dsp:nvSpPr>
        <dsp:cNvPr id="0" name=""/>
        <dsp:cNvSpPr/>
      </dsp:nvSpPr>
      <dsp:spPr>
        <a:xfrm>
          <a:off x="881171" y="3036673"/>
          <a:ext cx="1455408" cy="1456111"/>
        </a:xfrm>
        <a:prstGeom prst="blockArc">
          <a:avLst>
            <a:gd name="adj1" fmla="val 0"/>
            <a:gd name="adj2" fmla="val 18900000"/>
            <a:gd name="adj3" fmla="val 12740"/>
          </a:avLst>
        </a:prstGeom>
        <a:gradFill rotWithShape="0">
          <a:gsLst>
            <a:gs pos="0">
              <a:schemeClr val="accent5">
                <a:shade val="50000"/>
                <a:hueOff val="-112130"/>
                <a:satOff val="-4779"/>
                <a:lumOff val="23034"/>
                <a:alphaOff val="0"/>
                <a:satMod val="103000"/>
                <a:lumMod val="102000"/>
                <a:tint val="94000"/>
              </a:schemeClr>
            </a:gs>
            <a:gs pos="50000">
              <a:schemeClr val="accent5">
                <a:shade val="50000"/>
                <a:hueOff val="-112130"/>
                <a:satOff val="-4779"/>
                <a:lumOff val="23034"/>
                <a:alphaOff val="0"/>
                <a:satMod val="110000"/>
                <a:lumMod val="100000"/>
                <a:shade val="100000"/>
              </a:schemeClr>
            </a:gs>
            <a:gs pos="100000">
              <a:schemeClr val="accent5">
                <a:shade val="50000"/>
                <a:hueOff val="-112130"/>
                <a:satOff val="-4779"/>
                <a:lumOff val="2303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CFC47E2-8F23-9D4B-A3D0-B12302360279}">
      <dsp:nvSpPr>
        <dsp:cNvPr id="0" name=""/>
        <dsp:cNvSpPr/>
      </dsp:nvSpPr>
      <dsp:spPr>
        <a:xfrm>
          <a:off x="1132531" y="3539416"/>
          <a:ext cx="945379" cy="472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ES_tradnl" sz="1100" b="1" kern="1200" noProof="0" dirty="0"/>
            <a:t>Manejador de Caso</a:t>
          </a:r>
        </a:p>
      </dsp:txBody>
      <dsp:txXfrm>
        <a:off x="1132531" y="3539416"/>
        <a:ext cx="945379" cy="47264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2E7915-6617-4C91-BD60-DA2A92149257}">
      <dsp:nvSpPr>
        <dsp:cNvPr id="0" name=""/>
        <dsp:cNvSpPr/>
      </dsp:nvSpPr>
      <dsp:spPr>
        <a:xfrm>
          <a:off x="1866433" y="0"/>
          <a:ext cx="1882624" cy="1882911"/>
        </a:xfrm>
        <a:prstGeom prst="circularArrow">
          <a:avLst>
            <a:gd name="adj1" fmla="val 10980"/>
            <a:gd name="adj2" fmla="val 1142322"/>
            <a:gd name="adj3" fmla="val 4500000"/>
            <a:gd name="adj4" fmla="val 10800000"/>
            <a:gd name="adj5" fmla="val 1250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A2D7D0B3-9113-412A-82AC-25C5C0759B2E}">
      <dsp:nvSpPr>
        <dsp:cNvPr id="0" name=""/>
        <dsp:cNvSpPr/>
      </dsp:nvSpPr>
      <dsp:spPr>
        <a:xfrm>
          <a:off x="2282555" y="679788"/>
          <a:ext cx="1046138" cy="52294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endParaRPr lang="en-US" sz="3300" kern="1200" noProof="0" dirty="0"/>
        </a:p>
      </dsp:txBody>
      <dsp:txXfrm>
        <a:off x="2282555" y="679788"/>
        <a:ext cx="1046138" cy="522944"/>
      </dsp:txXfrm>
    </dsp:sp>
    <dsp:sp modelId="{D6F61D84-9728-4426-9C5B-E79F7E322E3D}">
      <dsp:nvSpPr>
        <dsp:cNvPr id="0" name=""/>
        <dsp:cNvSpPr/>
      </dsp:nvSpPr>
      <dsp:spPr>
        <a:xfrm>
          <a:off x="1343540" y="1081872"/>
          <a:ext cx="1882624" cy="1882911"/>
        </a:xfrm>
        <a:prstGeom prst="leftCircularArrow">
          <a:avLst>
            <a:gd name="adj1" fmla="val 10980"/>
            <a:gd name="adj2" fmla="val 1142322"/>
            <a:gd name="adj3" fmla="val 6300000"/>
            <a:gd name="adj4" fmla="val 18900000"/>
            <a:gd name="adj5" fmla="val 1250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BFD9BC5-4C25-4B9E-9D8F-3E6882977BC8}">
      <dsp:nvSpPr>
        <dsp:cNvPr id="0" name=""/>
        <dsp:cNvSpPr/>
      </dsp:nvSpPr>
      <dsp:spPr>
        <a:xfrm>
          <a:off x="1761784" y="1767918"/>
          <a:ext cx="1046138" cy="52294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endParaRPr lang="en-US" sz="3300" kern="1200" noProof="0" dirty="0"/>
        </a:p>
      </dsp:txBody>
      <dsp:txXfrm>
        <a:off x="1761784" y="1767918"/>
        <a:ext cx="1046138" cy="522944"/>
      </dsp:txXfrm>
    </dsp:sp>
    <dsp:sp modelId="{02708B21-AE44-4A44-B414-D9FA10147997}">
      <dsp:nvSpPr>
        <dsp:cNvPr id="0" name=""/>
        <dsp:cNvSpPr/>
      </dsp:nvSpPr>
      <dsp:spPr>
        <a:xfrm>
          <a:off x="2000426" y="2293209"/>
          <a:ext cx="1617466" cy="1618114"/>
        </a:xfrm>
        <a:prstGeom prst="blockArc">
          <a:avLst>
            <a:gd name="adj1" fmla="val 13500000"/>
            <a:gd name="adj2" fmla="val 10800000"/>
            <a:gd name="adj3" fmla="val 1274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145A493C-0D93-4BCA-A022-663412E684AC}">
      <dsp:nvSpPr>
        <dsp:cNvPr id="0" name=""/>
        <dsp:cNvSpPr/>
      </dsp:nvSpPr>
      <dsp:spPr>
        <a:xfrm>
          <a:off x="2285030" y="2857613"/>
          <a:ext cx="1046138" cy="52294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endParaRPr lang="en-US" sz="3300" kern="1200" noProof="0" dirty="0"/>
        </a:p>
      </dsp:txBody>
      <dsp:txXfrm>
        <a:off x="2285030" y="2857613"/>
        <a:ext cx="1046138" cy="52294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22A9AC-E9A2-43D1-8CF9-F541ABF0BA4C}">
      <dsp:nvSpPr>
        <dsp:cNvPr id="0" name=""/>
        <dsp:cNvSpPr/>
      </dsp:nvSpPr>
      <dsp:spPr>
        <a:xfrm>
          <a:off x="25513" y="7779"/>
          <a:ext cx="2343809" cy="460800"/>
        </a:xfrm>
        <a:prstGeom prst="rect">
          <a:avLst/>
        </a:prstGeom>
        <a:solidFill>
          <a:schemeClr val="accent5">
            <a:lumMod val="7500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1">
          <a:scrgbClr r="0" g="0" b="0"/>
        </a:lnRef>
        <a:fillRef idx="3">
          <a:scrgbClr r="0" g="0" b="0"/>
        </a:fillRef>
        <a:effectRef idx="3">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rtl="0">
            <a:lnSpc>
              <a:spcPct val="90000"/>
            </a:lnSpc>
            <a:spcBef>
              <a:spcPct val="0"/>
            </a:spcBef>
            <a:spcAft>
              <a:spcPct val="35000"/>
            </a:spcAft>
            <a:buNone/>
          </a:pPr>
          <a:r>
            <a:rPr lang="es-ES_tradnl" sz="2000" b="1" kern="1200" noProof="0" dirty="0">
              <a:effectLst>
                <a:outerShdw blurRad="38100" dist="38100" dir="2700000" algn="tl">
                  <a:srgbClr val="000000">
                    <a:alpha val="43137"/>
                  </a:srgbClr>
                </a:outerShdw>
              </a:effectLst>
              <a:latin typeface="+mj-lt"/>
            </a:rPr>
            <a:t>Proveedores</a:t>
          </a:r>
          <a:endParaRPr lang="es-ES_tradnl" sz="2000" b="1" kern="1200" noProof="0" dirty="0">
            <a:solidFill>
              <a:schemeClr val="tx1">
                <a:lumMod val="85000"/>
                <a:lumOff val="15000"/>
              </a:schemeClr>
            </a:solidFill>
            <a:effectLst>
              <a:outerShdw blurRad="38100" dist="38100" dir="2700000" algn="tl">
                <a:srgbClr val="000000">
                  <a:alpha val="43137"/>
                </a:srgbClr>
              </a:outerShdw>
            </a:effectLst>
            <a:latin typeface="+mj-lt"/>
            <a:ea typeface="Calibri"/>
            <a:cs typeface="Calibri"/>
          </a:endParaRPr>
        </a:p>
      </dsp:txBody>
      <dsp:txXfrm>
        <a:off x="25513" y="7779"/>
        <a:ext cx="2343809" cy="460800"/>
      </dsp:txXfrm>
    </dsp:sp>
    <dsp:sp modelId="{9C68AC16-F7A8-48BC-8CB7-69DDC42C50A6}">
      <dsp:nvSpPr>
        <dsp:cNvPr id="0" name=""/>
        <dsp:cNvSpPr/>
      </dsp:nvSpPr>
      <dsp:spPr>
        <a:xfrm>
          <a:off x="51694" y="452126"/>
          <a:ext cx="2309636" cy="2196000"/>
        </a:xfrm>
        <a:prstGeom prst="rect">
          <a:avLst/>
        </a:prstGeom>
        <a:solidFill>
          <a:schemeClr val="tx2">
            <a:lumMod val="40000"/>
            <a:lumOff val="60000"/>
            <a:alpha val="9000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1">
          <a:scrgbClr r="0" g="0" b="0"/>
        </a:lnRef>
        <a:fillRef idx="1">
          <a:scrgbClr r="0" g="0" b="0"/>
        </a:fillRef>
        <a:effectRef idx="2">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s-ES_tradnl" sz="1600" b="0" kern="1200" noProof="0" dirty="0"/>
            <a:t>Médico Primario (PCP)</a:t>
          </a:r>
        </a:p>
        <a:p>
          <a:pPr marL="171450" lvl="1" indent="-171450" algn="l" defTabSz="711200">
            <a:lnSpc>
              <a:spcPct val="90000"/>
            </a:lnSpc>
            <a:spcBef>
              <a:spcPct val="0"/>
            </a:spcBef>
            <a:spcAft>
              <a:spcPct val="15000"/>
            </a:spcAft>
            <a:buChar char="•"/>
          </a:pPr>
          <a:r>
            <a:rPr lang="es-ES_tradnl" sz="1600" b="0" kern="1200" noProof="0" dirty="0"/>
            <a:t>Especialistas (Endocrinólogos, Cardiólogos, entre otros)
Proveedores de Servicios de Salud Mental</a:t>
          </a:r>
        </a:p>
      </dsp:txBody>
      <dsp:txXfrm>
        <a:off x="51694" y="452126"/>
        <a:ext cx="2309636" cy="2196000"/>
      </dsp:txXfrm>
    </dsp:sp>
    <dsp:sp modelId="{1A4DC618-8C5B-F647-8D7D-F37241CF8FED}">
      <dsp:nvSpPr>
        <dsp:cNvPr id="0" name=""/>
        <dsp:cNvSpPr/>
      </dsp:nvSpPr>
      <dsp:spPr>
        <a:xfrm>
          <a:off x="2674346" y="549"/>
          <a:ext cx="2343809" cy="460800"/>
        </a:xfrm>
        <a:prstGeom prst="rect">
          <a:avLst/>
        </a:prstGeom>
        <a:solidFill>
          <a:schemeClr val="accent5">
            <a:lumMod val="7500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1">
          <a:scrgbClr r="0" g="0" b="0"/>
        </a:lnRef>
        <a:fillRef idx="3">
          <a:scrgbClr r="0" g="0" b="0"/>
        </a:fillRef>
        <a:effectRef idx="3">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s-ES_tradnl" sz="2000" b="1" kern="1200" noProof="0" dirty="0">
              <a:effectLst>
                <a:outerShdw blurRad="38100" dist="38100" dir="2700000" algn="tl">
                  <a:srgbClr val="000000">
                    <a:alpha val="43137"/>
                  </a:srgbClr>
                </a:outerShdw>
              </a:effectLst>
            </a:rPr>
            <a:t>Adiestramiento</a:t>
          </a:r>
        </a:p>
      </dsp:txBody>
      <dsp:txXfrm>
        <a:off x="2674346" y="549"/>
        <a:ext cx="2343809" cy="460800"/>
      </dsp:txXfrm>
    </dsp:sp>
    <dsp:sp modelId="{DAA787C1-E937-6945-976B-F421E36CEAE0}">
      <dsp:nvSpPr>
        <dsp:cNvPr id="0" name=""/>
        <dsp:cNvSpPr/>
      </dsp:nvSpPr>
      <dsp:spPr>
        <a:xfrm>
          <a:off x="2674346" y="461349"/>
          <a:ext cx="2343809" cy="2196000"/>
        </a:xfrm>
        <a:prstGeom prst="rect">
          <a:avLst/>
        </a:prstGeom>
        <a:solidFill>
          <a:schemeClr val="tx2">
            <a:lumMod val="40000"/>
            <a:lumOff val="60000"/>
            <a:alpha val="9000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1">
          <a:scrgbClr r="0" g="0" b="0"/>
        </a:lnRef>
        <a:fillRef idx="1">
          <a:scrgbClr r="0" g="0" b="0"/>
        </a:fillRef>
        <a:effectRef idx="2">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rtl="0">
            <a:lnSpc>
              <a:spcPct val="90000"/>
            </a:lnSpc>
            <a:spcBef>
              <a:spcPct val="0"/>
            </a:spcBef>
            <a:spcAft>
              <a:spcPct val="15000"/>
            </a:spcAft>
            <a:buChar char="•"/>
          </a:pPr>
          <a:r>
            <a:rPr lang="es-ES_tradnl" sz="1600" b="0" kern="1200" noProof="0" dirty="0"/>
            <a:t>Se evalúa el cumplimiento del adiestramiento del MOC a los proveedores y entidades delegadas.</a:t>
          </a:r>
          <a:r>
            <a:rPr lang="es-ES_tradnl" sz="1600" b="0" kern="1200" noProof="0" dirty="0">
              <a:latin typeface="Calibri Light" panose="020F0302020204030204"/>
            </a:rPr>
            <a:t> </a:t>
          </a:r>
          <a:endParaRPr lang="es-ES_tradnl" sz="1600" b="0" kern="1200" noProof="0" dirty="0"/>
        </a:p>
      </dsp:txBody>
      <dsp:txXfrm>
        <a:off x="2674346" y="461349"/>
        <a:ext cx="2343809" cy="2196000"/>
      </dsp:txXfrm>
    </dsp:sp>
    <dsp:sp modelId="{32435107-A17B-A242-8CE2-3E3903894EF3}">
      <dsp:nvSpPr>
        <dsp:cNvPr id="0" name=""/>
        <dsp:cNvSpPr/>
      </dsp:nvSpPr>
      <dsp:spPr>
        <a:xfrm>
          <a:off x="5346289" y="549"/>
          <a:ext cx="2343809" cy="460800"/>
        </a:xfrm>
        <a:prstGeom prst="rect">
          <a:avLst/>
        </a:prstGeom>
        <a:solidFill>
          <a:schemeClr val="accent5">
            <a:lumMod val="7500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1">
          <a:scrgbClr r="0" g="0" b="0"/>
        </a:lnRef>
        <a:fillRef idx="3">
          <a:scrgbClr r="0" g="0" b="0"/>
        </a:fillRef>
        <a:effectRef idx="3">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rtl="0">
            <a:lnSpc>
              <a:spcPct val="90000"/>
            </a:lnSpc>
            <a:spcBef>
              <a:spcPct val="0"/>
            </a:spcBef>
            <a:spcAft>
              <a:spcPct val="35000"/>
            </a:spcAft>
            <a:buNone/>
          </a:pPr>
          <a:r>
            <a:rPr lang="es-ES_tradnl" sz="2000" b="1" kern="1200" noProof="0" dirty="0">
              <a:effectLst>
                <a:outerShdw blurRad="38100" dist="38100" dir="2700000" algn="tl">
                  <a:srgbClr val="000000">
                    <a:alpha val="43137"/>
                  </a:srgbClr>
                </a:outerShdw>
              </a:effectLst>
            </a:rPr>
            <a:t>Guías Clínicas</a:t>
          </a:r>
        </a:p>
      </dsp:txBody>
      <dsp:txXfrm>
        <a:off x="5346289" y="549"/>
        <a:ext cx="2343809" cy="460800"/>
      </dsp:txXfrm>
    </dsp:sp>
    <dsp:sp modelId="{C09B98B0-7F81-F84D-BD9E-3E9B2032DE56}">
      <dsp:nvSpPr>
        <dsp:cNvPr id="0" name=""/>
        <dsp:cNvSpPr/>
      </dsp:nvSpPr>
      <dsp:spPr>
        <a:xfrm>
          <a:off x="5346289" y="461349"/>
          <a:ext cx="2343809" cy="2196000"/>
        </a:xfrm>
        <a:prstGeom prst="rect">
          <a:avLst/>
        </a:prstGeom>
        <a:solidFill>
          <a:schemeClr val="tx2">
            <a:lumMod val="40000"/>
            <a:lumOff val="60000"/>
            <a:alpha val="9000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1">
          <a:scrgbClr r="0" g="0" b="0"/>
        </a:lnRef>
        <a:fillRef idx="1">
          <a:scrgbClr r="0" g="0" b="0"/>
        </a:fillRef>
        <a:effectRef idx="2">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s-ES_tradnl" sz="1600" b="0" kern="1200" noProof="0" dirty="0"/>
            <a:t>Diabetes</a:t>
          </a:r>
        </a:p>
        <a:p>
          <a:pPr marL="171450" lvl="1" indent="-171450" algn="l" defTabSz="711200">
            <a:lnSpc>
              <a:spcPct val="90000"/>
            </a:lnSpc>
            <a:spcBef>
              <a:spcPct val="0"/>
            </a:spcBef>
            <a:spcAft>
              <a:spcPct val="15000"/>
            </a:spcAft>
            <a:buChar char="•"/>
          </a:pPr>
          <a:r>
            <a:rPr lang="es-ES_tradnl" sz="1600" b="0" kern="1200" noProof="0" dirty="0"/>
            <a:t>Asma/COPD</a:t>
          </a:r>
        </a:p>
        <a:p>
          <a:pPr marL="171450" lvl="1" indent="-171450" algn="l" defTabSz="711200">
            <a:lnSpc>
              <a:spcPct val="90000"/>
            </a:lnSpc>
            <a:spcBef>
              <a:spcPct val="0"/>
            </a:spcBef>
            <a:spcAft>
              <a:spcPct val="15000"/>
            </a:spcAft>
            <a:buChar char="•"/>
          </a:pPr>
          <a:r>
            <a:rPr lang="es-ES_tradnl" sz="1600" b="0" kern="1200" noProof="0" dirty="0"/>
            <a:t>Cáncer</a:t>
          </a:r>
        </a:p>
        <a:p>
          <a:pPr marL="171450" lvl="1" indent="-171450" algn="l" defTabSz="711200">
            <a:lnSpc>
              <a:spcPct val="90000"/>
            </a:lnSpc>
            <a:spcBef>
              <a:spcPct val="0"/>
            </a:spcBef>
            <a:spcAft>
              <a:spcPct val="15000"/>
            </a:spcAft>
            <a:buChar char="•"/>
          </a:pPr>
          <a:r>
            <a:rPr lang="es-ES_tradnl" sz="1600" b="0" kern="1200" noProof="0" dirty="0"/>
            <a:t>Alzheimer</a:t>
          </a:r>
        </a:p>
        <a:p>
          <a:pPr marL="171450" lvl="1" indent="-171450" algn="l" defTabSz="711200">
            <a:lnSpc>
              <a:spcPct val="90000"/>
            </a:lnSpc>
            <a:spcBef>
              <a:spcPct val="0"/>
            </a:spcBef>
            <a:spcAft>
              <a:spcPct val="15000"/>
            </a:spcAft>
            <a:buChar char="•"/>
          </a:pPr>
          <a:r>
            <a:rPr lang="es-ES_tradnl" sz="1600" b="0" kern="1200" noProof="0" dirty="0"/>
            <a:t>Enfermedades del Corazón</a:t>
          </a:r>
        </a:p>
        <a:p>
          <a:pPr marL="171450" lvl="1" indent="-171450" algn="l" defTabSz="711200">
            <a:lnSpc>
              <a:spcPct val="90000"/>
            </a:lnSpc>
            <a:spcBef>
              <a:spcPct val="0"/>
            </a:spcBef>
            <a:spcAft>
              <a:spcPct val="15000"/>
            </a:spcAft>
            <a:buChar char="•"/>
          </a:pPr>
          <a:r>
            <a:rPr lang="es-ES_tradnl" sz="1600" b="0" kern="1200" noProof="0" dirty="0"/>
            <a:t>Entre otras, se revisan anualmente.</a:t>
          </a:r>
        </a:p>
      </dsp:txBody>
      <dsp:txXfrm>
        <a:off x="5346289" y="461349"/>
        <a:ext cx="2343809" cy="2196000"/>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6.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82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s-PR" dirty="0"/>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B4141AF1-B249-468C-BE98-48988F9F034D}" type="datetimeFigureOut">
              <a:rPr lang="es-PR" smtClean="0"/>
              <a:t>06/11/25</a:t>
            </a:fld>
            <a:endParaRPr lang="es-PR"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s-PR"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s-PR" dirty="0"/>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ED0BA19A-A005-4081-82B2-CED2B745C3C5}" type="slidenum">
              <a:rPr lang="es-PR" smtClean="0"/>
              <a:t>‹#›</a:t>
            </a:fld>
            <a:endParaRPr lang="es-PR" dirty="0"/>
          </a:p>
        </p:txBody>
      </p:sp>
    </p:spTree>
    <p:extLst>
      <p:ext uri="{BB962C8B-B14F-4D97-AF65-F5344CB8AC3E}">
        <p14:creationId xmlns:p14="http://schemas.microsoft.com/office/powerpoint/2010/main" val="4288017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0BA19A-A005-4081-82B2-CED2B745C3C5}" type="slidenum">
              <a:rPr lang="es-PR" smtClean="0"/>
              <a:t>2</a:t>
            </a:fld>
            <a:endParaRPr lang="es-PR" dirty="0"/>
          </a:p>
        </p:txBody>
      </p:sp>
    </p:spTree>
    <p:extLst>
      <p:ext uri="{BB962C8B-B14F-4D97-AF65-F5344CB8AC3E}">
        <p14:creationId xmlns:p14="http://schemas.microsoft.com/office/powerpoint/2010/main" val="846097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0BA19A-A005-4081-82B2-CED2B745C3C5}" type="slidenum">
              <a:rPr lang="es-PR" smtClean="0"/>
              <a:t>31</a:t>
            </a:fld>
            <a:endParaRPr lang="es-PR" dirty="0"/>
          </a:p>
        </p:txBody>
      </p:sp>
    </p:spTree>
    <p:extLst>
      <p:ext uri="{BB962C8B-B14F-4D97-AF65-F5344CB8AC3E}">
        <p14:creationId xmlns:p14="http://schemas.microsoft.com/office/powerpoint/2010/main" val="2866057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7285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0BA19A-A005-4081-82B2-CED2B745C3C5}" type="slidenum">
              <a:rPr lang="es-PR" smtClean="0"/>
              <a:t>5</a:t>
            </a:fld>
            <a:endParaRPr lang="es-PR" dirty="0"/>
          </a:p>
        </p:txBody>
      </p:sp>
    </p:spTree>
    <p:extLst>
      <p:ext uri="{BB962C8B-B14F-4D97-AF65-F5344CB8AC3E}">
        <p14:creationId xmlns:p14="http://schemas.microsoft.com/office/powerpoint/2010/main" val="2782089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4325" y="3205163"/>
            <a:ext cx="5484813"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0BA19A-A005-4081-82B2-CED2B745C3C5}" type="slidenum">
              <a:rPr lang="es-PR" smtClean="0"/>
              <a:t>6</a:t>
            </a:fld>
            <a:endParaRPr lang="es-PR" dirty="0"/>
          </a:p>
        </p:txBody>
      </p:sp>
    </p:spTree>
    <p:extLst>
      <p:ext uri="{BB962C8B-B14F-4D97-AF65-F5344CB8AC3E}">
        <p14:creationId xmlns:p14="http://schemas.microsoft.com/office/powerpoint/2010/main" val="161015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0BA19A-A005-4081-82B2-CED2B745C3C5}" type="slidenum">
              <a:rPr lang="es-PR" smtClean="0"/>
              <a:t>8</a:t>
            </a:fld>
            <a:endParaRPr lang="es-PR" dirty="0"/>
          </a:p>
        </p:txBody>
      </p:sp>
    </p:spTree>
    <p:extLst>
      <p:ext uri="{BB962C8B-B14F-4D97-AF65-F5344CB8AC3E}">
        <p14:creationId xmlns:p14="http://schemas.microsoft.com/office/powerpoint/2010/main" val="1615708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0BA19A-A005-4081-82B2-CED2B745C3C5}" type="slidenum">
              <a:rPr lang="es-PR" smtClean="0"/>
              <a:t>9</a:t>
            </a:fld>
            <a:endParaRPr lang="es-PR" dirty="0"/>
          </a:p>
        </p:txBody>
      </p:sp>
    </p:spTree>
    <p:extLst>
      <p:ext uri="{BB962C8B-B14F-4D97-AF65-F5344CB8AC3E}">
        <p14:creationId xmlns:p14="http://schemas.microsoft.com/office/powerpoint/2010/main" val="1109611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0BA19A-A005-4081-82B2-CED2B745C3C5}" type="slidenum">
              <a:rPr lang="es-PR" smtClean="0"/>
              <a:t>11</a:t>
            </a:fld>
            <a:endParaRPr lang="es-PR" dirty="0"/>
          </a:p>
        </p:txBody>
      </p:sp>
    </p:spTree>
    <p:extLst>
      <p:ext uri="{BB962C8B-B14F-4D97-AF65-F5344CB8AC3E}">
        <p14:creationId xmlns:p14="http://schemas.microsoft.com/office/powerpoint/2010/main" val="2191975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0BA19A-A005-4081-82B2-CED2B745C3C5}" type="slidenum">
              <a:rPr lang="es-PR" smtClean="0"/>
              <a:t>29</a:t>
            </a:fld>
            <a:endParaRPr lang="es-PR" dirty="0"/>
          </a:p>
        </p:txBody>
      </p:sp>
    </p:spTree>
    <p:extLst>
      <p:ext uri="{BB962C8B-B14F-4D97-AF65-F5344CB8AC3E}">
        <p14:creationId xmlns:p14="http://schemas.microsoft.com/office/powerpoint/2010/main" val="2535559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0BA19A-A005-4081-82B2-CED2B745C3C5}" type="slidenum">
              <a:rPr lang="es-PR" smtClean="0"/>
              <a:t>30</a:t>
            </a:fld>
            <a:endParaRPr lang="es-PR" dirty="0"/>
          </a:p>
        </p:txBody>
      </p:sp>
    </p:spTree>
    <p:extLst>
      <p:ext uri="{BB962C8B-B14F-4D97-AF65-F5344CB8AC3E}">
        <p14:creationId xmlns:p14="http://schemas.microsoft.com/office/powerpoint/2010/main" val="2837311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21.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24.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2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F93D3-A368-BB87-74A5-64222A2E00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DFDDFD-0462-C6B4-1564-65DD72F0DD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8D24D1-FD2E-E030-A604-F1BAB0BC172F}"/>
              </a:ext>
            </a:extLst>
          </p:cNvPr>
          <p:cNvSpPr>
            <a:spLocks noGrp="1"/>
          </p:cNvSpPr>
          <p:nvPr>
            <p:ph type="dt" sz="half" idx="10"/>
          </p:nvPr>
        </p:nvSpPr>
        <p:spPr/>
        <p:txBody>
          <a:bodyPr/>
          <a:lstStyle/>
          <a:p>
            <a:fld id="{571F6240-B33B-40E8-8CFA-2CB3EC06751A}" type="datetimeFigureOut">
              <a:rPr lang="en-US" smtClean="0"/>
              <a:t>6/11/25</a:t>
            </a:fld>
            <a:endParaRPr lang="en-US" dirty="0"/>
          </a:p>
        </p:txBody>
      </p:sp>
      <p:sp>
        <p:nvSpPr>
          <p:cNvPr id="5" name="Footer Placeholder 4">
            <a:extLst>
              <a:ext uri="{FF2B5EF4-FFF2-40B4-BE49-F238E27FC236}">
                <a16:creationId xmlns:a16="http://schemas.microsoft.com/office/drawing/2014/main" id="{80676109-4C74-7ED1-17B8-8C65FA5038F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F788C8-3358-02C5-92DD-9A7B7F64A34B}"/>
              </a:ext>
            </a:extLst>
          </p:cNvPr>
          <p:cNvSpPr>
            <a:spLocks noGrp="1"/>
          </p:cNvSpPr>
          <p:nvPr>
            <p:ph type="sldNum" sz="quarter" idx="12"/>
          </p:nvPr>
        </p:nvSpPr>
        <p:spPr/>
        <p:txBody>
          <a:bodyPr/>
          <a:lstStyle/>
          <a:p>
            <a:fld id="{6B9BA719-5C02-43B6-BA80-62626F4EBFBA}" type="slidenum">
              <a:rPr lang="en-US" smtClean="0"/>
              <a:t>‹#›</a:t>
            </a:fld>
            <a:endParaRPr lang="en-US" dirty="0"/>
          </a:p>
        </p:txBody>
      </p:sp>
    </p:spTree>
    <p:extLst>
      <p:ext uri="{BB962C8B-B14F-4D97-AF65-F5344CB8AC3E}">
        <p14:creationId xmlns:p14="http://schemas.microsoft.com/office/powerpoint/2010/main" val="115135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B98D0-87F3-4FB7-5683-13E150D705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C47538-5092-7FE9-37C6-F32E99EC73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25E4D4-DB44-C8CF-4883-F5CB6D2298C7}"/>
              </a:ext>
            </a:extLst>
          </p:cNvPr>
          <p:cNvSpPr>
            <a:spLocks noGrp="1"/>
          </p:cNvSpPr>
          <p:nvPr>
            <p:ph type="dt" sz="half" idx="10"/>
          </p:nvPr>
        </p:nvSpPr>
        <p:spPr/>
        <p:txBody>
          <a:bodyPr/>
          <a:lstStyle/>
          <a:p>
            <a:fld id="{571F6240-B33B-40E8-8CFA-2CB3EC06751A}" type="datetimeFigureOut">
              <a:rPr lang="en-US" smtClean="0"/>
              <a:t>6/11/25</a:t>
            </a:fld>
            <a:endParaRPr lang="en-US" dirty="0"/>
          </a:p>
        </p:txBody>
      </p:sp>
      <p:sp>
        <p:nvSpPr>
          <p:cNvPr id="5" name="Footer Placeholder 4">
            <a:extLst>
              <a:ext uri="{FF2B5EF4-FFF2-40B4-BE49-F238E27FC236}">
                <a16:creationId xmlns:a16="http://schemas.microsoft.com/office/drawing/2014/main" id="{31DE528D-D2A5-9D79-AD9B-9A6E2FC17E5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6C62585-08C0-F157-9EA0-2D2DCE305418}"/>
              </a:ext>
            </a:extLst>
          </p:cNvPr>
          <p:cNvSpPr>
            <a:spLocks noGrp="1"/>
          </p:cNvSpPr>
          <p:nvPr>
            <p:ph type="sldNum" sz="quarter" idx="12"/>
          </p:nvPr>
        </p:nvSpPr>
        <p:spPr/>
        <p:txBody>
          <a:bodyPr/>
          <a:lstStyle/>
          <a:p>
            <a:fld id="{6B9BA719-5C02-43B6-BA80-62626F4EBFBA}" type="slidenum">
              <a:rPr lang="en-US" smtClean="0"/>
              <a:t>‹#›</a:t>
            </a:fld>
            <a:endParaRPr lang="en-US" dirty="0"/>
          </a:p>
        </p:txBody>
      </p:sp>
    </p:spTree>
    <p:extLst>
      <p:ext uri="{BB962C8B-B14F-4D97-AF65-F5344CB8AC3E}">
        <p14:creationId xmlns:p14="http://schemas.microsoft.com/office/powerpoint/2010/main" val="1165385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6C48FF-07F4-B5FF-AB54-52581C79351E}"/>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137812-E00F-3902-EDD2-2224FE17CF1F}"/>
              </a:ext>
            </a:extLst>
          </p:cNvPr>
          <p:cNvSpPr>
            <a:spLocks noGrp="1"/>
          </p:cNvSpPr>
          <p:nvPr>
            <p:ph type="body" orient="vert" idx="1"/>
          </p:nvPr>
        </p:nvSpPr>
        <p:spPr>
          <a:xfrm>
            <a:off x="838202"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3F35E6-AEC4-B3FB-62D8-F0924B4AE635}"/>
              </a:ext>
            </a:extLst>
          </p:cNvPr>
          <p:cNvSpPr>
            <a:spLocks noGrp="1"/>
          </p:cNvSpPr>
          <p:nvPr>
            <p:ph type="dt" sz="half" idx="10"/>
          </p:nvPr>
        </p:nvSpPr>
        <p:spPr/>
        <p:txBody>
          <a:bodyPr/>
          <a:lstStyle/>
          <a:p>
            <a:fld id="{571F6240-B33B-40E8-8CFA-2CB3EC06751A}" type="datetimeFigureOut">
              <a:rPr lang="en-US" smtClean="0"/>
              <a:t>6/11/25</a:t>
            </a:fld>
            <a:endParaRPr lang="en-US" dirty="0"/>
          </a:p>
        </p:txBody>
      </p:sp>
      <p:sp>
        <p:nvSpPr>
          <p:cNvPr id="5" name="Footer Placeholder 4">
            <a:extLst>
              <a:ext uri="{FF2B5EF4-FFF2-40B4-BE49-F238E27FC236}">
                <a16:creationId xmlns:a16="http://schemas.microsoft.com/office/drawing/2014/main" id="{F1B4AA2B-B29B-1C97-8328-D918D0C9921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928C58D-18C4-ADB6-E93A-3ADBC2826D56}"/>
              </a:ext>
            </a:extLst>
          </p:cNvPr>
          <p:cNvSpPr>
            <a:spLocks noGrp="1"/>
          </p:cNvSpPr>
          <p:nvPr>
            <p:ph type="sldNum" sz="quarter" idx="12"/>
          </p:nvPr>
        </p:nvSpPr>
        <p:spPr/>
        <p:txBody>
          <a:bodyPr/>
          <a:lstStyle/>
          <a:p>
            <a:fld id="{6B9BA719-5C02-43B6-BA80-62626F4EBFBA}" type="slidenum">
              <a:rPr lang="en-US" smtClean="0"/>
              <a:t>‹#›</a:t>
            </a:fld>
            <a:endParaRPr lang="en-US" dirty="0"/>
          </a:p>
        </p:txBody>
      </p:sp>
    </p:spTree>
    <p:extLst>
      <p:ext uri="{BB962C8B-B14F-4D97-AF65-F5344CB8AC3E}">
        <p14:creationId xmlns:p14="http://schemas.microsoft.com/office/powerpoint/2010/main" val="4086469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sp>
        <p:nvSpPr>
          <p:cNvPr id="7" name="Google Shape;76;p20">
            <a:extLst>
              <a:ext uri="{FF2B5EF4-FFF2-40B4-BE49-F238E27FC236}">
                <a16:creationId xmlns:a16="http://schemas.microsoft.com/office/drawing/2014/main" id="{9A46BFB9-4F9C-E25D-1193-953A69043652}"/>
              </a:ext>
            </a:extLst>
          </p:cNvPr>
          <p:cNvSpPr>
            <a:spLocks/>
          </p:cNvSpPr>
          <p:nvPr/>
        </p:nvSpPr>
        <p:spPr>
          <a:xfrm>
            <a:off x="-1" y="-1"/>
            <a:ext cx="12192001" cy="6858001"/>
          </a:xfrm>
          <a:prstGeom prst="rect">
            <a:avLst/>
          </a:prstGeom>
          <a:gradFill>
            <a:gsLst>
              <a:gs pos="0">
                <a:srgbClr val="4BD6E5"/>
              </a:gs>
              <a:gs pos="100000">
                <a:srgbClr val="2175FD"/>
              </a:gs>
            </a:gsLst>
            <a:lin ang="2698631"/>
          </a:gradFill>
          <a:ln w="12700">
            <a:miter lim="400000"/>
          </a:ln>
        </p:spPr>
        <p:txBody>
          <a:bodyPr lIns="0" tIns="0" rIns="0" bIns="0" anchor="ctr"/>
          <a:lstStyle/>
          <a:p>
            <a:pPr algn="ctr" hangingPunct="0">
              <a:defRPr>
                <a:solidFill>
                  <a:srgbClr val="FFFFFF"/>
                </a:solidFill>
                <a:latin typeface="Open Sans"/>
                <a:ea typeface="Open Sans"/>
                <a:cs typeface="Open Sans"/>
                <a:sym typeface="Open Sans"/>
              </a:defRPr>
            </a:pPr>
            <a:endParaRPr sz="1050" kern="0" dirty="0">
              <a:solidFill>
                <a:srgbClr val="FFFFFF"/>
              </a:solidFill>
              <a:latin typeface="Open Sans"/>
              <a:ea typeface="Open Sans"/>
              <a:cs typeface="Open Sans"/>
              <a:sym typeface="Open Sans"/>
            </a:endParaRPr>
          </a:p>
        </p:txBody>
      </p:sp>
      <p:sp>
        <p:nvSpPr>
          <p:cNvPr id="9" name="Google Shape;78;p20">
            <a:extLst>
              <a:ext uri="{FF2B5EF4-FFF2-40B4-BE49-F238E27FC236}">
                <a16:creationId xmlns:a16="http://schemas.microsoft.com/office/drawing/2014/main" id="{1EE3D028-C217-DA2F-39E6-C4B9D4B12CEC}"/>
              </a:ext>
            </a:extLst>
          </p:cNvPr>
          <p:cNvSpPr>
            <a:spLocks/>
          </p:cNvSpPr>
          <p:nvPr/>
        </p:nvSpPr>
        <p:spPr>
          <a:xfrm>
            <a:off x="2" y="73"/>
            <a:ext cx="12192007" cy="1257206"/>
          </a:xfrm>
          <a:prstGeom prst="rect">
            <a:avLst/>
          </a:prstGeom>
          <a:solidFill>
            <a:srgbClr val="002060"/>
          </a:solidFill>
          <a:ln w="12700">
            <a:miter lim="400000"/>
          </a:ln>
        </p:spPr>
        <p:txBody>
          <a:bodyPr lIns="0" tIns="0" rIns="0" bIns="0" anchor="ctr"/>
          <a:lstStyle/>
          <a:p>
            <a:pPr hangingPunct="0"/>
            <a:endParaRPr sz="1050" kern="0" dirty="0">
              <a:solidFill>
                <a:srgbClr val="000000"/>
              </a:solidFill>
              <a:latin typeface="Arial"/>
              <a:cs typeface="Arial"/>
              <a:sym typeface="Arial"/>
            </a:endParaRPr>
          </a:p>
        </p:txBody>
      </p:sp>
      <p:sp>
        <p:nvSpPr>
          <p:cNvPr id="6" name="Slide Number Placeholder 5">
            <a:extLst>
              <a:ext uri="{FF2B5EF4-FFF2-40B4-BE49-F238E27FC236}">
                <a16:creationId xmlns:a16="http://schemas.microsoft.com/office/drawing/2014/main" id="{CAFAED66-6619-4AF1-4716-30E2CEB6AC1B}"/>
              </a:ext>
            </a:extLst>
          </p:cNvPr>
          <p:cNvSpPr>
            <a:spLocks noGrp="1"/>
          </p:cNvSpPr>
          <p:nvPr>
            <p:ph type="sldNum" sz="quarter" idx="12"/>
          </p:nvPr>
        </p:nvSpPr>
        <p:spPr/>
        <p:txBody>
          <a:bodyPr/>
          <a:lstStyle/>
          <a:p>
            <a:fld id="{75B346D6-B0F2-48A4-B9F5-82E64496262F}" type="slidenum">
              <a:rPr lang="en-US" smtClean="0"/>
              <a:pPr/>
              <a:t>‹#›</a:t>
            </a:fld>
            <a:endParaRPr lang="en-US" dirty="0"/>
          </a:p>
        </p:txBody>
      </p:sp>
      <p:pic>
        <p:nvPicPr>
          <p:cNvPr id="8" name="Google Shape;77;p20" descr="Google Shape;77;p20">
            <a:extLst>
              <a:ext uri="{FF2B5EF4-FFF2-40B4-BE49-F238E27FC236}">
                <a16:creationId xmlns:a16="http://schemas.microsoft.com/office/drawing/2014/main" id="{A587F367-1C49-9569-FFEE-6393C868A485}"/>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423169" y="1135688"/>
            <a:ext cx="6165985" cy="4614202"/>
          </a:xfrm>
          <a:prstGeom prst="rect">
            <a:avLst/>
          </a:prstGeom>
          <a:ln w="12700">
            <a:miter lim="400000"/>
          </a:ln>
        </p:spPr>
      </p:pic>
      <p:sp>
        <p:nvSpPr>
          <p:cNvPr id="10" name="Google Shape;79;p20">
            <a:extLst>
              <a:ext uri="{FF2B5EF4-FFF2-40B4-BE49-F238E27FC236}">
                <a16:creationId xmlns:a16="http://schemas.microsoft.com/office/drawing/2014/main" id="{F085CC98-A4DE-D6B5-441F-6623A0AE72C4}"/>
              </a:ext>
            </a:extLst>
          </p:cNvPr>
          <p:cNvSpPr>
            <a:spLocks noGrp="1" noRot="1" noMove="1" noResize="1" noEditPoints="1" noAdjustHandles="1" noChangeArrowheads="1" noChangeShapeType="1"/>
          </p:cNvSpPr>
          <p:nvPr/>
        </p:nvSpPr>
        <p:spPr>
          <a:xfrm>
            <a:off x="0" y="4223605"/>
            <a:ext cx="5969979" cy="0"/>
          </a:xfrm>
          <a:prstGeom prst="line">
            <a:avLst/>
          </a:prstGeom>
          <a:ln w="19050">
            <a:solidFill>
              <a:srgbClr val="FFFFFF"/>
            </a:solidFill>
            <a:miter/>
          </a:ln>
        </p:spPr>
        <p:txBody>
          <a:bodyPr lIns="34289" tIns="34289" rIns="34289" bIns="34289"/>
          <a:lstStyle/>
          <a:p>
            <a:pPr hangingPunct="0"/>
            <a:endParaRPr sz="1050" kern="0" dirty="0">
              <a:solidFill>
                <a:srgbClr val="000000"/>
              </a:solidFill>
              <a:latin typeface="Arial"/>
              <a:cs typeface="Arial"/>
              <a:sym typeface="Arial"/>
            </a:endParaRPr>
          </a:p>
        </p:txBody>
      </p:sp>
      <p:sp>
        <p:nvSpPr>
          <p:cNvPr id="15" name="Google Shape;87;p20">
            <a:extLst>
              <a:ext uri="{FF2B5EF4-FFF2-40B4-BE49-F238E27FC236}">
                <a16:creationId xmlns:a16="http://schemas.microsoft.com/office/drawing/2014/main" id="{61BCB75D-EE21-2E56-C4F8-9A5D9021322F}"/>
              </a:ext>
            </a:extLst>
          </p:cNvPr>
          <p:cNvSpPr>
            <a:spLocks noGrp="1" noRot="1" noMove="1" noResize="1" noEditPoints="1" noAdjustHandles="1" noChangeArrowheads="1" noChangeShapeType="1"/>
          </p:cNvSpPr>
          <p:nvPr/>
        </p:nvSpPr>
        <p:spPr>
          <a:xfrm>
            <a:off x="2" y="6691370"/>
            <a:ext cx="12191975" cy="162401"/>
          </a:xfrm>
          <a:prstGeom prst="rect">
            <a:avLst/>
          </a:prstGeom>
          <a:solidFill>
            <a:srgbClr val="002060"/>
          </a:solidFill>
          <a:ln w="12700">
            <a:miter lim="400000"/>
          </a:ln>
        </p:spPr>
        <p:txBody>
          <a:bodyPr lIns="0" tIns="0" rIns="0" bIns="0" anchor="ctr"/>
          <a:lstStyle/>
          <a:p>
            <a:pPr hangingPunct="0"/>
            <a:endParaRPr sz="1050" kern="0" dirty="0">
              <a:solidFill>
                <a:srgbClr val="000000"/>
              </a:solidFill>
              <a:latin typeface="Arial"/>
              <a:cs typeface="Arial"/>
              <a:sym typeface="Arial"/>
            </a:endParaRPr>
          </a:p>
        </p:txBody>
      </p:sp>
      <p:sp>
        <p:nvSpPr>
          <p:cNvPr id="2" name="Title 1">
            <a:extLst>
              <a:ext uri="{FF2B5EF4-FFF2-40B4-BE49-F238E27FC236}">
                <a16:creationId xmlns:a16="http://schemas.microsoft.com/office/drawing/2014/main" id="{A9C86243-8C76-A6AA-9A33-8084444FFC26}"/>
              </a:ext>
            </a:extLst>
          </p:cNvPr>
          <p:cNvSpPr>
            <a:spLocks noGrp="1"/>
          </p:cNvSpPr>
          <p:nvPr>
            <p:ph type="ctrTitle"/>
          </p:nvPr>
        </p:nvSpPr>
        <p:spPr>
          <a:xfrm>
            <a:off x="301402" y="1576149"/>
            <a:ext cx="5345569" cy="2387600"/>
          </a:xfrm>
        </p:spPr>
        <p:txBody>
          <a:bodyPr anchor="b"/>
          <a:lstStyle>
            <a:lvl1pPr algn="l">
              <a:defRPr sz="36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633FB904-BC95-8569-7447-6E5F7929E498}"/>
              </a:ext>
            </a:extLst>
          </p:cNvPr>
          <p:cNvSpPr>
            <a:spLocks noGrp="1"/>
          </p:cNvSpPr>
          <p:nvPr>
            <p:ph type="subTitle" idx="1"/>
          </p:nvPr>
        </p:nvSpPr>
        <p:spPr>
          <a:xfrm>
            <a:off x="248319" y="4483462"/>
            <a:ext cx="5345569" cy="1470112"/>
          </a:xfrm>
        </p:spPr>
        <p:txBody>
          <a:bodyPr>
            <a:normAutofit/>
          </a:bodyPr>
          <a:lstStyle>
            <a:lvl1pPr marL="0" indent="0" algn="l">
              <a:buNone/>
              <a:defRPr sz="13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3" name="Google Shape;83;p20">
            <a:extLst>
              <a:ext uri="{FF2B5EF4-FFF2-40B4-BE49-F238E27FC236}">
                <a16:creationId xmlns:a16="http://schemas.microsoft.com/office/drawing/2014/main" id="{91701784-C3EB-0BC6-AB5C-4DDF22157AD6}"/>
              </a:ext>
            </a:extLst>
          </p:cNvPr>
          <p:cNvSpPr>
            <a:spLocks/>
          </p:cNvSpPr>
          <p:nvPr/>
        </p:nvSpPr>
        <p:spPr>
          <a:xfrm>
            <a:off x="-73274" y="1248040"/>
            <a:ext cx="12265276" cy="0"/>
          </a:xfrm>
          <a:prstGeom prst="line">
            <a:avLst/>
          </a:prstGeom>
          <a:ln w="28575">
            <a:solidFill>
              <a:srgbClr val="FFFFFF"/>
            </a:solidFill>
            <a:miter/>
          </a:ln>
        </p:spPr>
        <p:txBody>
          <a:bodyPr lIns="34289" tIns="34289" rIns="34289" bIns="34289"/>
          <a:lstStyle/>
          <a:p>
            <a:pPr hangingPunct="0"/>
            <a:endParaRPr sz="1050" kern="0" dirty="0">
              <a:solidFill>
                <a:srgbClr val="000000"/>
              </a:solidFill>
              <a:latin typeface="Arial"/>
              <a:cs typeface="Arial"/>
              <a:sym typeface="Arial"/>
            </a:endParaRPr>
          </a:p>
        </p:txBody>
      </p:sp>
      <p:pic>
        <p:nvPicPr>
          <p:cNvPr id="11" name="Picture 10">
            <a:extLst>
              <a:ext uri="{FF2B5EF4-FFF2-40B4-BE49-F238E27FC236}">
                <a16:creationId xmlns:a16="http://schemas.microsoft.com/office/drawing/2014/main" id="{797E2B22-202F-9BBC-C078-6C75AAFB8D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168" y="397899"/>
            <a:ext cx="5140573" cy="602217"/>
          </a:xfrm>
          <a:prstGeom prst="rect">
            <a:avLst/>
          </a:prstGeom>
        </p:spPr>
      </p:pic>
    </p:spTree>
    <p:extLst>
      <p:ext uri="{BB962C8B-B14F-4D97-AF65-F5344CB8AC3E}">
        <p14:creationId xmlns:p14="http://schemas.microsoft.com/office/powerpoint/2010/main" val="2581556129"/>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86D9C3C-2E5F-83E7-9CB6-C6F59709D6E3}"/>
              </a:ext>
            </a:extLst>
          </p:cNvPr>
          <p:cNvSpPr>
            <a:spLocks noGrp="1" noRot="1" noMove="1" noResize="1" noEditPoints="1" noAdjustHandles="1" noChangeArrowheads="1" noChangeShapeType="1"/>
          </p:cNvSpPr>
          <p:nvPr>
            <p:ph type="dt" sz="half" idx="10"/>
          </p:nvPr>
        </p:nvSpPr>
        <p:spPr>
          <a:xfrm>
            <a:off x="838200" y="6356354"/>
            <a:ext cx="2743200" cy="365125"/>
          </a:xfrm>
          <a:prstGeom prst="rect">
            <a:avLst/>
          </a:prstGeom>
        </p:spPr>
        <p:txBody>
          <a:bodyPr/>
          <a:lstStyle/>
          <a:p>
            <a:fld id="{C764DE79-268F-4C1A-8933-263129D2AF90}" type="datetimeFigureOut">
              <a:rPr lang="en-US" smtClean="0"/>
              <a:t>6/11/25</a:t>
            </a:fld>
            <a:endParaRPr lang="en-US" dirty="0"/>
          </a:p>
        </p:txBody>
      </p:sp>
      <p:sp>
        <p:nvSpPr>
          <p:cNvPr id="5" name="Footer Placeholder 4">
            <a:extLst>
              <a:ext uri="{FF2B5EF4-FFF2-40B4-BE49-F238E27FC236}">
                <a16:creationId xmlns:a16="http://schemas.microsoft.com/office/drawing/2014/main" id="{1FB0DEFD-2CB2-5768-CC9B-9148476DB95F}"/>
              </a:ext>
            </a:extLst>
          </p:cNvPr>
          <p:cNvSpPr>
            <a:spLocks noGrp="1" noRot="1" noMove="1" noResize="1" noEditPoints="1" noAdjustHandles="1" noChangeArrowheads="1" noChangeShapeType="1"/>
          </p:cNvSpPr>
          <p:nvPr>
            <p:ph type="ftr" sz="quarter" idx="11"/>
          </p:nvPr>
        </p:nvSpPr>
        <p:spPr>
          <a:xfrm>
            <a:off x="4038600" y="6356354"/>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CAFAED66-6619-4AF1-4716-30E2CEB6AC1B}"/>
              </a:ext>
            </a:extLst>
          </p:cNvPr>
          <p:cNvSpPr>
            <a:spLocks noGrp="1" noRot="1" noMove="1" noResize="1" noEditPoints="1" noAdjustHandles="1" noChangeArrowheads="1" noChangeShapeType="1"/>
          </p:cNvSpPr>
          <p:nvPr>
            <p:ph type="sldNum" sz="quarter" idx="12"/>
          </p:nvPr>
        </p:nvSpPr>
        <p:spPr/>
        <p:txBody>
          <a:bodyPr/>
          <a:lstStyle/>
          <a:p>
            <a:fld id="{75B346D6-B0F2-48A4-B9F5-82E64496262F}" type="slidenum">
              <a:rPr lang="en-US" smtClean="0"/>
              <a:pPr/>
              <a:t>‹#›</a:t>
            </a:fld>
            <a:endParaRPr lang="en-US" dirty="0"/>
          </a:p>
        </p:txBody>
      </p:sp>
      <p:sp>
        <p:nvSpPr>
          <p:cNvPr id="7" name="Google Shape;76;p20">
            <a:extLst>
              <a:ext uri="{FF2B5EF4-FFF2-40B4-BE49-F238E27FC236}">
                <a16:creationId xmlns:a16="http://schemas.microsoft.com/office/drawing/2014/main" id="{9A46BFB9-4F9C-E25D-1193-953A69043652}"/>
              </a:ext>
            </a:extLst>
          </p:cNvPr>
          <p:cNvSpPr>
            <a:spLocks noGrp="1" noRot="1" noMove="1" noResize="1" noEditPoints="1" noAdjustHandles="1" noChangeArrowheads="1" noChangeShapeType="1"/>
          </p:cNvSpPr>
          <p:nvPr/>
        </p:nvSpPr>
        <p:spPr>
          <a:xfrm>
            <a:off x="-1" y="-1"/>
            <a:ext cx="12192001" cy="6858001"/>
          </a:xfrm>
          <a:prstGeom prst="rect">
            <a:avLst/>
          </a:prstGeom>
          <a:gradFill>
            <a:gsLst>
              <a:gs pos="0">
                <a:srgbClr val="4BD6E5"/>
              </a:gs>
              <a:gs pos="100000">
                <a:srgbClr val="2175FD"/>
              </a:gs>
            </a:gsLst>
            <a:lin ang="2698631"/>
          </a:gradFill>
          <a:ln w="12700">
            <a:miter lim="400000"/>
          </a:ln>
        </p:spPr>
        <p:txBody>
          <a:bodyPr lIns="0" tIns="0" rIns="0" bIns="0" anchor="ctr"/>
          <a:lstStyle/>
          <a:p>
            <a:pPr algn="ctr" hangingPunct="0">
              <a:defRPr>
                <a:solidFill>
                  <a:srgbClr val="FFFFFF"/>
                </a:solidFill>
                <a:latin typeface="Open Sans"/>
                <a:ea typeface="Open Sans"/>
                <a:cs typeface="Open Sans"/>
                <a:sym typeface="Open Sans"/>
              </a:defRPr>
            </a:pPr>
            <a:endParaRPr sz="1050" kern="0" dirty="0">
              <a:solidFill>
                <a:srgbClr val="FFFFFF"/>
              </a:solidFill>
              <a:latin typeface="Open Sans"/>
              <a:ea typeface="Open Sans"/>
              <a:cs typeface="Open Sans"/>
              <a:sym typeface="Open Sans"/>
            </a:endParaRPr>
          </a:p>
        </p:txBody>
      </p:sp>
      <p:pic>
        <p:nvPicPr>
          <p:cNvPr id="8" name="Google Shape;77;p20" descr="Google Shape;77;p20">
            <a:extLst>
              <a:ext uri="{FF2B5EF4-FFF2-40B4-BE49-F238E27FC236}">
                <a16:creationId xmlns:a16="http://schemas.microsoft.com/office/drawing/2014/main" id="{A587F367-1C49-9569-FFEE-6393C868A485}"/>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rcRect/>
          <a:stretch>
            <a:fillRect/>
          </a:stretch>
        </p:blipFill>
        <p:spPr>
          <a:xfrm>
            <a:off x="5423169" y="1135688"/>
            <a:ext cx="6165985" cy="4614202"/>
          </a:xfrm>
          <a:prstGeom prst="rect">
            <a:avLst/>
          </a:prstGeom>
          <a:ln w="12700">
            <a:miter lim="400000"/>
          </a:ln>
        </p:spPr>
      </p:pic>
      <p:sp>
        <p:nvSpPr>
          <p:cNvPr id="9" name="Google Shape;78;p20">
            <a:extLst>
              <a:ext uri="{FF2B5EF4-FFF2-40B4-BE49-F238E27FC236}">
                <a16:creationId xmlns:a16="http://schemas.microsoft.com/office/drawing/2014/main" id="{1EE3D028-C217-DA2F-39E6-C4B9D4B12CEC}"/>
              </a:ext>
            </a:extLst>
          </p:cNvPr>
          <p:cNvSpPr>
            <a:spLocks noGrp="1" noRot="1" noMove="1" noResize="1" noEditPoints="1" noAdjustHandles="1" noChangeArrowheads="1" noChangeShapeType="1"/>
          </p:cNvSpPr>
          <p:nvPr/>
        </p:nvSpPr>
        <p:spPr>
          <a:xfrm>
            <a:off x="2" y="73"/>
            <a:ext cx="12192007" cy="1257206"/>
          </a:xfrm>
          <a:prstGeom prst="rect">
            <a:avLst/>
          </a:prstGeom>
          <a:solidFill>
            <a:srgbClr val="002060"/>
          </a:solidFill>
          <a:ln w="12700">
            <a:miter lim="400000"/>
          </a:ln>
        </p:spPr>
        <p:txBody>
          <a:bodyPr lIns="0" tIns="0" rIns="0" bIns="0" anchor="ctr"/>
          <a:lstStyle/>
          <a:p>
            <a:pPr hangingPunct="0"/>
            <a:endParaRPr sz="1050" kern="0" dirty="0">
              <a:solidFill>
                <a:srgbClr val="000000"/>
              </a:solidFill>
              <a:latin typeface="Arial"/>
              <a:cs typeface="Arial"/>
              <a:sym typeface="Arial"/>
            </a:endParaRPr>
          </a:p>
        </p:txBody>
      </p:sp>
      <p:sp>
        <p:nvSpPr>
          <p:cNvPr id="10" name="Google Shape;79;p20">
            <a:extLst>
              <a:ext uri="{FF2B5EF4-FFF2-40B4-BE49-F238E27FC236}">
                <a16:creationId xmlns:a16="http://schemas.microsoft.com/office/drawing/2014/main" id="{F085CC98-A4DE-D6B5-441F-6623A0AE72C4}"/>
              </a:ext>
            </a:extLst>
          </p:cNvPr>
          <p:cNvSpPr>
            <a:spLocks noGrp="1" noRot="1" noMove="1" noResize="1" noEditPoints="1" noAdjustHandles="1" noChangeArrowheads="1" noChangeShapeType="1"/>
          </p:cNvSpPr>
          <p:nvPr/>
        </p:nvSpPr>
        <p:spPr>
          <a:xfrm>
            <a:off x="0" y="4223605"/>
            <a:ext cx="5969979" cy="0"/>
          </a:xfrm>
          <a:prstGeom prst="line">
            <a:avLst/>
          </a:prstGeom>
          <a:ln w="19050">
            <a:solidFill>
              <a:srgbClr val="FFFFFF"/>
            </a:solidFill>
            <a:miter/>
          </a:ln>
        </p:spPr>
        <p:txBody>
          <a:bodyPr lIns="34289" tIns="34289" rIns="34289" bIns="34289"/>
          <a:lstStyle/>
          <a:p>
            <a:pPr hangingPunct="0"/>
            <a:endParaRPr sz="1050" kern="0" dirty="0">
              <a:solidFill>
                <a:srgbClr val="000000"/>
              </a:solidFill>
              <a:latin typeface="Arial"/>
              <a:cs typeface="Arial"/>
              <a:sym typeface="Arial"/>
            </a:endParaRPr>
          </a:p>
        </p:txBody>
      </p:sp>
      <p:sp>
        <p:nvSpPr>
          <p:cNvPr id="13" name="Google Shape;83;p20">
            <a:extLst>
              <a:ext uri="{FF2B5EF4-FFF2-40B4-BE49-F238E27FC236}">
                <a16:creationId xmlns:a16="http://schemas.microsoft.com/office/drawing/2014/main" id="{91701784-C3EB-0BC6-AB5C-4DDF22157AD6}"/>
              </a:ext>
            </a:extLst>
          </p:cNvPr>
          <p:cNvSpPr>
            <a:spLocks noGrp="1" noRot="1" noMove="1" noResize="1" noEditPoints="1" noAdjustHandles="1" noChangeArrowheads="1" noChangeShapeType="1"/>
          </p:cNvSpPr>
          <p:nvPr/>
        </p:nvSpPr>
        <p:spPr>
          <a:xfrm>
            <a:off x="-6" y="1269632"/>
            <a:ext cx="12265276" cy="0"/>
          </a:xfrm>
          <a:prstGeom prst="line">
            <a:avLst/>
          </a:prstGeom>
          <a:ln w="28575">
            <a:solidFill>
              <a:srgbClr val="FFFFFF"/>
            </a:solidFill>
            <a:miter/>
          </a:ln>
        </p:spPr>
        <p:txBody>
          <a:bodyPr lIns="34289" tIns="34289" rIns="34289" bIns="34289"/>
          <a:lstStyle/>
          <a:p>
            <a:pPr hangingPunct="0"/>
            <a:endParaRPr sz="1050" kern="0" dirty="0">
              <a:solidFill>
                <a:srgbClr val="000000"/>
              </a:solidFill>
              <a:latin typeface="Arial"/>
              <a:cs typeface="Arial"/>
              <a:sym typeface="Arial"/>
            </a:endParaRPr>
          </a:p>
        </p:txBody>
      </p:sp>
      <p:sp>
        <p:nvSpPr>
          <p:cNvPr id="2" name="Title 1">
            <a:extLst>
              <a:ext uri="{FF2B5EF4-FFF2-40B4-BE49-F238E27FC236}">
                <a16:creationId xmlns:a16="http://schemas.microsoft.com/office/drawing/2014/main" id="{A9C86243-8C76-A6AA-9A33-8084444FFC26}"/>
              </a:ext>
            </a:extLst>
          </p:cNvPr>
          <p:cNvSpPr>
            <a:spLocks noGrp="1"/>
          </p:cNvSpPr>
          <p:nvPr>
            <p:ph type="ctrTitle"/>
          </p:nvPr>
        </p:nvSpPr>
        <p:spPr>
          <a:xfrm>
            <a:off x="301402" y="1576149"/>
            <a:ext cx="5345569" cy="2387600"/>
          </a:xfrm>
        </p:spPr>
        <p:txBody>
          <a:bodyPr anchor="b"/>
          <a:lstStyle>
            <a:lvl1pPr algn="l">
              <a:defRPr sz="3600">
                <a:solidFill>
                  <a:schemeClr val="bg1"/>
                </a:solidFill>
              </a:defRPr>
            </a:lvl1pPr>
          </a:lstStyle>
          <a:p>
            <a:r>
              <a:rPr lang="en-US"/>
              <a:t>Click to edit Master title style</a:t>
            </a:r>
          </a:p>
        </p:txBody>
      </p:sp>
      <p:pic>
        <p:nvPicPr>
          <p:cNvPr id="11" name="Google Shape;104;p21" descr="Google Shape;104;p21">
            <a:extLst>
              <a:ext uri="{FF2B5EF4-FFF2-40B4-BE49-F238E27FC236}">
                <a16:creationId xmlns:a16="http://schemas.microsoft.com/office/drawing/2014/main" id="{6225562A-D53D-604A-C8DA-3D5CD3257E74}"/>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a:fillRect/>
          </a:stretch>
        </p:blipFill>
        <p:spPr>
          <a:xfrm>
            <a:off x="5423140" y="42005"/>
            <a:ext cx="5456309" cy="6653095"/>
          </a:xfrm>
          <a:prstGeom prst="rect">
            <a:avLst/>
          </a:prstGeom>
          <a:ln w="12700">
            <a:miter lim="400000"/>
          </a:ln>
        </p:spPr>
      </p:pic>
      <p:sp>
        <p:nvSpPr>
          <p:cNvPr id="3" name="Subtitle 2">
            <a:extLst>
              <a:ext uri="{FF2B5EF4-FFF2-40B4-BE49-F238E27FC236}">
                <a16:creationId xmlns:a16="http://schemas.microsoft.com/office/drawing/2014/main" id="{633FB904-BC95-8569-7447-6E5F7929E498}"/>
              </a:ext>
            </a:extLst>
          </p:cNvPr>
          <p:cNvSpPr>
            <a:spLocks noGrp="1"/>
          </p:cNvSpPr>
          <p:nvPr>
            <p:ph type="subTitle" idx="1"/>
          </p:nvPr>
        </p:nvSpPr>
        <p:spPr>
          <a:xfrm>
            <a:off x="248319" y="4297812"/>
            <a:ext cx="5345569" cy="1655762"/>
          </a:xfrm>
        </p:spPr>
        <p:txBody>
          <a:bodyPr>
            <a:normAutofit/>
          </a:bodyPr>
          <a:lstStyle>
            <a:lvl1pPr marL="0" indent="0" algn="l">
              <a:buNone/>
              <a:defRPr sz="13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5" name="Google Shape;87;p20">
            <a:extLst>
              <a:ext uri="{FF2B5EF4-FFF2-40B4-BE49-F238E27FC236}">
                <a16:creationId xmlns:a16="http://schemas.microsoft.com/office/drawing/2014/main" id="{61BCB75D-EE21-2E56-C4F8-9A5D9021322F}"/>
              </a:ext>
            </a:extLst>
          </p:cNvPr>
          <p:cNvSpPr>
            <a:spLocks noGrp="1" noRot="1" noMove="1" noResize="1" noEditPoints="1" noAdjustHandles="1" noChangeArrowheads="1" noChangeShapeType="1"/>
          </p:cNvSpPr>
          <p:nvPr/>
        </p:nvSpPr>
        <p:spPr>
          <a:xfrm>
            <a:off x="2" y="6691370"/>
            <a:ext cx="12191975" cy="162401"/>
          </a:xfrm>
          <a:prstGeom prst="rect">
            <a:avLst/>
          </a:prstGeom>
          <a:solidFill>
            <a:srgbClr val="002060"/>
          </a:solidFill>
          <a:ln w="12700">
            <a:miter lim="400000"/>
          </a:ln>
        </p:spPr>
        <p:txBody>
          <a:bodyPr lIns="0" tIns="0" rIns="0" bIns="0" anchor="ctr"/>
          <a:lstStyle/>
          <a:p>
            <a:pPr hangingPunct="0"/>
            <a:endParaRPr sz="1050" kern="0" dirty="0">
              <a:solidFill>
                <a:srgbClr val="000000"/>
              </a:solidFill>
              <a:latin typeface="Arial"/>
              <a:cs typeface="Arial"/>
              <a:sym typeface="Arial"/>
            </a:endParaRPr>
          </a:p>
        </p:txBody>
      </p:sp>
      <p:pic>
        <p:nvPicPr>
          <p:cNvPr id="14" name="Picture 13">
            <a:extLst>
              <a:ext uri="{FF2B5EF4-FFF2-40B4-BE49-F238E27FC236}">
                <a16:creationId xmlns:a16="http://schemas.microsoft.com/office/drawing/2014/main" id="{8740252D-1A9A-E13E-E01A-51869AE8A07F}"/>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501168" y="397899"/>
            <a:ext cx="5140573" cy="602217"/>
          </a:xfrm>
          <a:prstGeom prst="rect">
            <a:avLst/>
          </a:prstGeom>
        </p:spPr>
      </p:pic>
    </p:spTree>
    <p:extLst>
      <p:ext uri="{BB962C8B-B14F-4D97-AF65-F5344CB8AC3E}">
        <p14:creationId xmlns:p14="http://schemas.microsoft.com/office/powerpoint/2010/main" val="724706790"/>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3">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86D9C3C-2E5F-83E7-9CB6-C6F59709D6E3}"/>
              </a:ext>
            </a:extLst>
          </p:cNvPr>
          <p:cNvSpPr>
            <a:spLocks noGrp="1" noRot="1" noMove="1" noResize="1" noEditPoints="1" noAdjustHandles="1" noChangeArrowheads="1" noChangeShapeType="1"/>
          </p:cNvSpPr>
          <p:nvPr>
            <p:ph type="dt" sz="half" idx="10"/>
          </p:nvPr>
        </p:nvSpPr>
        <p:spPr>
          <a:xfrm>
            <a:off x="838200" y="6356354"/>
            <a:ext cx="2743200" cy="365125"/>
          </a:xfrm>
          <a:prstGeom prst="rect">
            <a:avLst/>
          </a:prstGeom>
        </p:spPr>
        <p:txBody>
          <a:bodyPr/>
          <a:lstStyle/>
          <a:p>
            <a:fld id="{C764DE79-268F-4C1A-8933-263129D2AF90}" type="datetimeFigureOut">
              <a:rPr lang="en-US" smtClean="0"/>
              <a:t>6/11/25</a:t>
            </a:fld>
            <a:endParaRPr lang="en-US" dirty="0"/>
          </a:p>
        </p:txBody>
      </p:sp>
      <p:sp>
        <p:nvSpPr>
          <p:cNvPr id="5" name="Footer Placeholder 4">
            <a:extLst>
              <a:ext uri="{FF2B5EF4-FFF2-40B4-BE49-F238E27FC236}">
                <a16:creationId xmlns:a16="http://schemas.microsoft.com/office/drawing/2014/main" id="{1FB0DEFD-2CB2-5768-CC9B-9148476DB95F}"/>
              </a:ext>
            </a:extLst>
          </p:cNvPr>
          <p:cNvSpPr>
            <a:spLocks noGrp="1" noRot="1" noMove="1" noResize="1" noEditPoints="1" noAdjustHandles="1" noChangeArrowheads="1" noChangeShapeType="1"/>
          </p:cNvSpPr>
          <p:nvPr>
            <p:ph type="ftr" sz="quarter" idx="11"/>
          </p:nvPr>
        </p:nvSpPr>
        <p:spPr>
          <a:xfrm>
            <a:off x="4038600" y="6356354"/>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CAFAED66-6619-4AF1-4716-30E2CEB6AC1B}"/>
              </a:ext>
            </a:extLst>
          </p:cNvPr>
          <p:cNvSpPr>
            <a:spLocks noGrp="1" noRot="1" noMove="1" noResize="1" noEditPoints="1" noAdjustHandles="1" noChangeArrowheads="1" noChangeShapeType="1"/>
          </p:cNvSpPr>
          <p:nvPr>
            <p:ph type="sldNum" sz="quarter" idx="12"/>
          </p:nvPr>
        </p:nvSpPr>
        <p:spPr/>
        <p:txBody>
          <a:bodyPr/>
          <a:lstStyle/>
          <a:p>
            <a:fld id="{75B346D6-B0F2-48A4-B9F5-82E64496262F}" type="slidenum">
              <a:rPr lang="en-US" smtClean="0"/>
              <a:pPr/>
              <a:t>‹#›</a:t>
            </a:fld>
            <a:endParaRPr lang="en-US" dirty="0"/>
          </a:p>
        </p:txBody>
      </p:sp>
      <p:sp>
        <p:nvSpPr>
          <p:cNvPr id="7" name="Google Shape;76;p20">
            <a:extLst>
              <a:ext uri="{FF2B5EF4-FFF2-40B4-BE49-F238E27FC236}">
                <a16:creationId xmlns:a16="http://schemas.microsoft.com/office/drawing/2014/main" id="{9A46BFB9-4F9C-E25D-1193-953A69043652}"/>
              </a:ext>
            </a:extLst>
          </p:cNvPr>
          <p:cNvSpPr>
            <a:spLocks noGrp="1" noRot="1" noMove="1" noResize="1" noEditPoints="1" noAdjustHandles="1" noChangeArrowheads="1" noChangeShapeType="1"/>
          </p:cNvSpPr>
          <p:nvPr/>
        </p:nvSpPr>
        <p:spPr>
          <a:xfrm>
            <a:off x="-1" y="-1"/>
            <a:ext cx="12192001" cy="6858001"/>
          </a:xfrm>
          <a:prstGeom prst="rect">
            <a:avLst/>
          </a:prstGeom>
          <a:gradFill>
            <a:gsLst>
              <a:gs pos="0">
                <a:srgbClr val="4BD6E5"/>
              </a:gs>
              <a:gs pos="100000">
                <a:srgbClr val="2175FD"/>
              </a:gs>
            </a:gsLst>
            <a:lin ang="2698631"/>
          </a:gradFill>
          <a:ln w="12700">
            <a:miter lim="400000"/>
          </a:ln>
        </p:spPr>
        <p:txBody>
          <a:bodyPr lIns="0" tIns="0" rIns="0" bIns="0" anchor="ctr"/>
          <a:lstStyle/>
          <a:p>
            <a:pPr algn="ctr" hangingPunct="0">
              <a:defRPr>
                <a:solidFill>
                  <a:srgbClr val="FFFFFF"/>
                </a:solidFill>
                <a:latin typeface="Open Sans"/>
                <a:ea typeface="Open Sans"/>
                <a:cs typeface="Open Sans"/>
                <a:sym typeface="Open Sans"/>
              </a:defRPr>
            </a:pPr>
            <a:endParaRPr sz="1050" kern="0" dirty="0">
              <a:solidFill>
                <a:srgbClr val="FFFFFF"/>
              </a:solidFill>
              <a:latin typeface="Open Sans"/>
              <a:ea typeface="Open Sans"/>
              <a:cs typeface="Open Sans"/>
              <a:sym typeface="Open Sans"/>
            </a:endParaRPr>
          </a:p>
        </p:txBody>
      </p:sp>
      <p:pic>
        <p:nvPicPr>
          <p:cNvPr id="8" name="Google Shape;77;p20" descr="Google Shape;77;p20">
            <a:extLst>
              <a:ext uri="{FF2B5EF4-FFF2-40B4-BE49-F238E27FC236}">
                <a16:creationId xmlns:a16="http://schemas.microsoft.com/office/drawing/2014/main" id="{A587F367-1C49-9569-FFEE-6393C868A485}"/>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rcRect/>
          <a:stretch>
            <a:fillRect/>
          </a:stretch>
        </p:blipFill>
        <p:spPr>
          <a:xfrm>
            <a:off x="5423169" y="1135688"/>
            <a:ext cx="6165985" cy="4614202"/>
          </a:xfrm>
          <a:prstGeom prst="rect">
            <a:avLst/>
          </a:prstGeom>
          <a:ln w="12700">
            <a:miter lim="400000"/>
          </a:ln>
        </p:spPr>
      </p:pic>
      <p:sp>
        <p:nvSpPr>
          <p:cNvPr id="9" name="Google Shape;78;p20">
            <a:extLst>
              <a:ext uri="{FF2B5EF4-FFF2-40B4-BE49-F238E27FC236}">
                <a16:creationId xmlns:a16="http://schemas.microsoft.com/office/drawing/2014/main" id="{1EE3D028-C217-DA2F-39E6-C4B9D4B12CEC}"/>
              </a:ext>
            </a:extLst>
          </p:cNvPr>
          <p:cNvSpPr>
            <a:spLocks noGrp="1" noRot="1" noMove="1" noResize="1" noEditPoints="1" noAdjustHandles="1" noChangeArrowheads="1" noChangeShapeType="1"/>
          </p:cNvSpPr>
          <p:nvPr/>
        </p:nvSpPr>
        <p:spPr>
          <a:xfrm>
            <a:off x="2" y="73"/>
            <a:ext cx="12192007" cy="1257206"/>
          </a:xfrm>
          <a:prstGeom prst="rect">
            <a:avLst/>
          </a:prstGeom>
          <a:solidFill>
            <a:srgbClr val="002060"/>
          </a:solidFill>
          <a:ln w="12700">
            <a:miter lim="400000"/>
          </a:ln>
        </p:spPr>
        <p:txBody>
          <a:bodyPr lIns="0" tIns="0" rIns="0" bIns="0" anchor="ctr"/>
          <a:lstStyle/>
          <a:p>
            <a:pPr hangingPunct="0"/>
            <a:endParaRPr sz="1050" kern="0" dirty="0">
              <a:solidFill>
                <a:srgbClr val="000000"/>
              </a:solidFill>
              <a:latin typeface="Arial"/>
              <a:cs typeface="Arial"/>
              <a:sym typeface="Arial"/>
            </a:endParaRPr>
          </a:p>
        </p:txBody>
      </p:sp>
      <p:sp>
        <p:nvSpPr>
          <p:cNvPr id="10" name="Google Shape;79;p20">
            <a:extLst>
              <a:ext uri="{FF2B5EF4-FFF2-40B4-BE49-F238E27FC236}">
                <a16:creationId xmlns:a16="http://schemas.microsoft.com/office/drawing/2014/main" id="{F085CC98-A4DE-D6B5-441F-6623A0AE72C4}"/>
              </a:ext>
            </a:extLst>
          </p:cNvPr>
          <p:cNvSpPr>
            <a:spLocks noGrp="1" noRot="1" noMove="1" noResize="1" noEditPoints="1" noAdjustHandles="1" noChangeArrowheads="1" noChangeShapeType="1"/>
          </p:cNvSpPr>
          <p:nvPr/>
        </p:nvSpPr>
        <p:spPr>
          <a:xfrm>
            <a:off x="0" y="4223605"/>
            <a:ext cx="5969979" cy="0"/>
          </a:xfrm>
          <a:prstGeom prst="line">
            <a:avLst/>
          </a:prstGeom>
          <a:ln w="19050">
            <a:solidFill>
              <a:srgbClr val="FFFFFF"/>
            </a:solidFill>
            <a:miter/>
          </a:ln>
        </p:spPr>
        <p:txBody>
          <a:bodyPr lIns="34289" tIns="34289" rIns="34289" bIns="34289"/>
          <a:lstStyle/>
          <a:p>
            <a:pPr hangingPunct="0"/>
            <a:endParaRPr sz="1050" kern="0" dirty="0">
              <a:solidFill>
                <a:srgbClr val="000000"/>
              </a:solidFill>
              <a:latin typeface="Arial"/>
              <a:cs typeface="Arial"/>
              <a:sym typeface="Arial"/>
            </a:endParaRPr>
          </a:p>
        </p:txBody>
      </p:sp>
      <p:sp>
        <p:nvSpPr>
          <p:cNvPr id="13" name="Google Shape;83;p20">
            <a:extLst>
              <a:ext uri="{FF2B5EF4-FFF2-40B4-BE49-F238E27FC236}">
                <a16:creationId xmlns:a16="http://schemas.microsoft.com/office/drawing/2014/main" id="{91701784-C3EB-0BC6-AB5C-4DDF22157AD6}"/>
              </a:ext>
            </a:extLst>
          </p:cNvPr>
          <p:cNvSpPr>
            <a:spLocks noGrp="1" noRot="1" noMove="1" noResize="1" noEditPoints="1" noAdjustHandles="1" noChangeArrowheads="1" noChangeShapeType="1"/>
          </p:cNvSpPr>
          <p:nvPr/>
        </p:nvSpPr>
        <p:spPr>
          <a:xfrm>
            <a:off x="-6" y="1269632"/>
            <a:ext cx="12265276" cy="0"/>
          </a:xfrm>
          <a:prstGeom prst="line">
            <a:avLst/>
          </a:prstGeom>
          <a:ln w="28575">
            <a:solidFill>
              <a:srgbClr val="FFFFFF"/>
            </a:solidFill>
            <a:miter/>
          </a:ln>
        </p:spPr>
        <p:txBody>
          <a:bodyPr lIns="34289" tIns="34289" rIns="34289" bIns="34289"/>
          <a:lstStyle/>
          <a:p>
            <a:pPr hangingPunct="0"/>
            <a:endParaRPr sz="1050" kern="0" dirty="0">
              <a:solidFill>
                <a:srgbClr val="000000"/>
              </a:solidFill>
              <a:latin typeface="Arial"/>
              <a:cs typeface="Arial"/>
              <a:sym typeface="Arial"/>
            </a:endParaRPr>
          </a:p>
        </p:txBody>
      </p:sp>
      <p:sp>
        <p:nvSpPr>
          <p:cNvPr id="15" name="Google Shape;87;p20">
            <a:extLst>
              <a:ext uri="{FF2B5EF4-FFF2-40B4-BE49-F238E27FC236}">
                <a16:creationId xmlns:a16="http://schemas.microsoft.com/office/drawing/2014/main" id="{61BCB75D-EE21-2E56-C4F8-9A5D9021322F}"/>
              </a:ext>
            </a:extLst>
          </p:cNvPr>
          <p:cNvSpPr>
            <a:spLocks noGrp="1" noRot="1" noMove="1" noResize="1" noEditPoints="1" noAdjustHandles="1" noChangeArrowheads="1" noChangeShapeType="1"/>
          </p:cNvSpPr>
          <p:nvPr/>
        </p:nvSpPr>
        <p:spPr>
          <a:xfrm>
            <a:off x="2" y="6691370"/>
            <a:ext cx="12191975" cy="162401"/>
          </a:xfrm>
          <a:prstGeom prst="rect">
            <a:avLst/>
          </a:prstGeom>
          <a:solidFill>
            <a:srgbClr val="002060"/>
          </a:solidFill>
          <a:ln w="12700">
            <a:miter lim="400000"/>
          </a:ln>
        </p:spPr>
        <p:txBody>
          <a:bodyPr lIns="0" tIns="0" rIns="0" bIns="0" anchor="ctr"/>
          <a:lstStyle/>
          <a:p>
            <a:pPr hangingPunct="0"/>
            <a:endParaRPr sz="1050" kern="0" dirty="0">
              <a:solidFill>
                <a:srgbClr val="000000"/>
              </a:solidFill>
              <a:latin typeface="Arial"/>
              <a:cs typeface="Arial"/>
              <a:sym typeface="Arial"/>
            </a:endParaRPr>
          </a:p>
        </p:txBody>
      </p:sp>
      <p:pic>
        <p:nvPicPr>
          <p:cNvPr id="16" name="Google Shape;88;p20" descr="Google Shape;88;p20">
            <a:extLst>
              <a:ext uri="{FF2B5EF4-FFF2-40B4-BE49-F238E27FC236}">
                <a16:creationId xmlns:a16="http://schemas.microsoft.com/office/drawing/2014/main" id="{B2776499-E437-94BE-28F5-BDDD5AC3A367}"/>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a:fillRect/>
          </a:stretch>
        </p:blipFill>
        <p:spPr>
          <a:xfrm>
            <a:off x="5876694" y="169961"/>
            <a:ext cx="5345569" cy="6518079"/>
          </a:xfrm>
          <a:prstGeom prst="rect">
            <a:avLst/>
          </a:prstGeom>
          <a:ln w="12700">
            <a:miter lim="400000"/>
          </a:ln>
        </p:spPr>
      </p:pic>
      <p:sp>
        <p:nvSpPr>
          <p:cNvPr id="2" name="Title 1">
            <a:extLst>
              <a:ext uri="{FF2B5EF4-FFF2-40B4-BE49-F238E27FC236}">
                <a16:creationId xmlns:a16="http://schemas.microsoft.com/office/drawing/2014/main" id="{A9C86243-8C76-A6AA-9A33-8084444FFC26}"/>
              </a:ext>
            </a:extLst>
          </p:cNvPr>
          <p:cNvSpPr>
            <a:spLocks noGrp="1"/>
          </p:cNvSpPr>
          <p:nvPr>
            <p:ph type="ctrTitle"/>
          </p:nvPr>
        </p:nvSpPr>
        <p:spPr>
          <a:xfrm>
            <a:off x="301402" y="1576149"/>
            <a:ext cx="5345569" cy="2387600"/>
          </a:xfrm>
        </p:spPr>
        <p:txBody>
          <a:bodyPr anchor="b"/>
          <a:lstStyle>
            <a:lvl1pPr algn="l">
              <a:defRPr sz="36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633FB904-BC95-8569-7447-6E5F7929E498}"/>
              </a:ext>
            </a:extLst>
          </p:cNvPr>
          <p:cNvSpPr>
            <a:spLocks noGrp="1"/>
          </p:cNvSpPr>
          <p:nvPr>
            <p:ph type="subTitle" idx="1"/>
          </p:nvPr>
        </p:nvSpPr>
        <p:spPr>
          <a:xfrm>
            <a:off x="248319" y="4297812"/>
            <a:ext cx="5345569" cy="1655762"/>
          </a:xfrm>
        </p:spPr>
        <p:txBody>
          <a:bodyPr>
            <a:normAutofit/>
          </a:bodyPr>
          <a:lstStyle>
            <a:lvl1pPr marL="0" indent="0" algn="l">
              <a:buNone/>
              <a:defRPr sz="13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14" name="Picture 13">
            <a:extLst>
              <a:ext uri="{FF2B5EF4-FFF2-40B4-BE49-F238E27FC236}">
                <a16:creationId xmlns:a16="http://schemas.microsoft.com/office/drawing/2014/main" id="{044639EB-E8AF-A162-7532-5E93EE1A7EFC}"/>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501168" y="397899"/>
            <a:ext cx="5140573" cy="602217"/>
          </a:xfrm>
          <a:prstGeom prst="rect">
            <a:avLst/>
          </a:prstGeom>
        </p:spPr>
      </p:pic>
    </p:spTree>
    <p:extLst>
      <p:ext uri="{BB962C8B-B14F-4D97-AF65-F5344CB8AC3E}">
        <p14:creationId xmlns:p14="http://schemas.microsoft.com/office/powerpoint/2010/main" val="262256922"/>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AGENDA 1">
    <p:bg>
      <p:bgPr>
        <a:solidFill>
          <a:srgbClr val="002060"/>
        </a:solidFill>
        <a:effectLst/>
      </p:bgPr>
    </p:bg>
    <p:spTree>
      <p:nvGrpSpPr>
        <p:cNvPr id="1" name=""/>
        <p:cNvGrpSpPr/>
        <p:nvPr/>
      </p:nvGrpSpPr>
      <p:grpSpPr>
        <a:xfrm>
          <a:off x="0" y="0"/>
          <a:ext cx="0" cy="0"/>
          <a:chOff x="0" y="0"/>
          <a:chExt cx="0" cy="0"/>
        </a:xfrm>
      </p:grpSpPr>
      <p:pic>
        <p:nvPicPr>
          <p:cNvPr id="355" name="Google Shape;109;p22" descr="Google Shape;109;p22"/>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rcRect/>
          <a:stretch>
            <a:fillRect/>
          </a:stretch>
        </p:blipFill>
        <p:spPr>
          <a:xfrm>
            <a:off x="1684095" y="1714248"/>
            <a:ext cx="6137348" cy="4592790"/>
          </a:xfrm>
          <a:prstGeom prst="rect">
            <a:avLst/>
          </a:prstGeom>
          <a:ln w="12700">
            <a:miter lim="400000"/>
          </a:ln>
        </p:spPr>
      </p:pic>
      <p:sp>
        <p:nvSpPr>
          <p:cNvPr id="323" name="Google Shape;729;p51">
            <a:extLst>
              <a:ext uri="{FF2B5EF4-FFF2-40B4-BE49-F238E27FC236}">
                <a16:creationId xmlns:a16="http://schemas.microsoft.com/office/drawing/2014/main" id="{5DFB5976-E3BF-C519-B021-96E80D47C878}"/>
              </a:ext>
            </a:extLst>
          </p:cNvPr>
          <p:cNvSpPr>
            <a:spLocks noGrp="1" noRot="1" noMove="1" noResize="1" noEditPoints="1" noAdjustHandles="1" noChangeArrowheads="1" noChangeShapeType="1"/>
          </p:cNvSpPr>
          <p:nvPr/>
        </p:nvSpPr>
        <p:spPr>
          <a:xfrm>
            <a:off x="0" y="1714501"/>
            <a:ext cx="12192000" cy="0"/>
          </a:xfrm>
          <a:prstGeom prst="line">
            <a:avLst/>
          </a:prstGeom>
          <a:ln w="19050">
            <a:solidFill>
              <a:srgbClr val="FFFFFF"/>
            </a:solidFill>
            <a:miter/>
          </a:ln>
        </p:spPr>
        <p:txBody>
          <a:bodyPr lIns="45718" tIns="45718" rIns="45718" bIns="45718"/>
          <a:lstStyle/>
          <a:p>
            <a:endParaRPr sz="1800" dirty="0"/>
          </a:p>
        </p:txBody>
      </p:sp>
      <p:sp>
        <p:nvSpPr>
          <p:cNvPr id="358" name="Google Shape;112;p22"/>
          <p:cNvSpPr>
            <a:spLocks noGrp="1" noRot="1" noMove="1" noResize="1" noEditPoints="1" noAdjustHandles="1" noChangeArrowheads="1" noChangeShapeType="1"/>
          </p:cNvSpPr>
          <p:nvPr/>
        </p:nvSpPr>
        <p:spPr>
          <a:xfrm>
            <a:off x="0" y="6769435"/>
            <a:ext cx="12192000" cy="99203"/>
          </a:xfrm>
          <a:prstGeom prst="rect">
            <a:avLst/>
          </a:prstGeom>
          <a:solidFill>
            <a:srgbClr val="00B0F0"/>
          </a:solidFill>
          <a:ln w="12700">
            <a:miter lim="400000"/>
          </a:ln>
        </p:spPr>
        <p:txBody>
          <a:bodyPr lIns="0" tIns="0" rIns="0" bIns="0" anchor="ctr"/>
          <a:lstStyle/>
          <a:p>
            <a:endParaRPr sz="1800" dirty="0"/>
          </a:p>
        </p:txBody>
      </p:sp>
      <p:sp>
        <p:nvSpPr>
          <p:cNvPr id="2" name="Slide Number Placeholder 5">
            <a:extLst>
              <a:ext uri="{FF2B5EF4-FFF2-40B4-BE49-F238E27FC236}">
                <a16:creationId xmlns:a16="http://schemas.microsoft.com/office/drawing/2014/main" id="{775361D0-47C5-6558-2EC3-E1BB149776D3}"/>
              </a:ext>
            </a:extLst>
          </p:cNvPr>
          <p:cNvSpPr>
            <a:spLocks noGrp="1"/>
          </p:cNvSpPr>
          <p:nvPr>
            <p:ph type="sldNum" sz="quarter" idx="12"/>
          </p:nvPr>
        </p:nvSpPr>
        <p:spPr>
          <a:xfrm>
            <a:off x="158396" y="6276603"/>
            <a:ext cx="401515" cy="365125"/>
          </a:xfrm>
        </p:spPr>
        <p:txBody>
          <a:bodyPr/>
          <a:lstStyle>
            <a:lvl1pPr>
              <a:defRPr>
                <a:solidFill>
                  <a:schemeClr val="bg1"/>
                </a:solidFill>
              </a:defRPr>
            </a:lvl1pPr>
          </a:lstStyle>
          <a:p>
            <a:fld id="{75B346D6-B0F2-48A4-B9F5-82E64496262F}" type="slidenum">
              <a:rPr lang="en-US" smtClean="0"/>
              <a:pPr/>
              <a:t>‹#›</a:t>
            </a:fld>
            <a:endParaRPr lang="en-US" dirty="0"/>
          </a:p>
        </p:txBody>
      </p:sp>
      <p:sp>
        <p:nvSpPr>
          <p:cNvPr id="322" name="Title 321">
            <a:extLst>
              <a:ext uri="{FF2B5EF4-FFF2-40B4-BE49-F238E27FC236}">
                <a16:creationId xmlns:a16="http://schemas.microsoft.com/office/drawing/2014/main" id="{5687141A-55B3-05C0-1DF7-0BB038C07116}"/>
              </a:ext>
            </a:extLst>
          </p:cNvPr>
          <p:cNvSpPr>
            <a:spLocks noGrp="1"/>
          </p:cNvSpPr>
          <p:nvPr>
            <p:ph type="title" hasCustomPrompt="1"/>
          </p:nvPr>
        </p:nvSpPr>
        <p:spPr/>
        <p:txBody>
          <a:bodyPr/>
          <a:lstStyle>
            <a:lvl1pPr>
              <a:defRPr>
                <a:solidFill>
                  <a:schemeClr val="bg1"/>
                </a:solidFill>
              </a:defRPr>
            </a:lvl1pPr>
          </a:lstStyle>
          <a:p>
            <a:r>
              <a:rPr lang="en-US"/>
              <a:t>Click to edit agenda title</a:t>
            </a:r>
          </a:p>
        </p:txBody>
      </p:sp>
      <p:pic>
        <p:nvPicPr>
          <p:cNvPr id="4" name="Picture 3" descr="A person in a white coat with a stethoscope around his neck&#10;&#10;Description automatically generated">
            <a:extLst>
              <a:ext uri="{FF2B5EF4-FFF2-40B4-BE49-F238E27FC236}">
                <a16:creationId xmlns:a16="http://schemas.microsoft.com/office/drawing/2014/main" id="{8C15A45B-E230-2541-95E4-F46ECB53A5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6584" y="703553"/>
            <a:ext cx="4482685" cy="6065879"/>
          </a:xfrm>
          <a:prstGeom prst="rect">
            <a:avLst/>
          </a:prstGeom>
        </p:spPr>
      </p:pic>
      <p:pic>
        <p:nvPicPr>
          <p:cNvPr id="7" name="Picture 6" descr="A black background with white text&#10;&#10;Description automatically generated">
            <a:extLst>
              <a:ext uri="{FF2B5EF4-FFF2-40B4-BE49-F238E27FC236}">
                <a16:creationId xmlns:a16="http://schemas.microsoft.com/office/drawing/2014/main" id="{FB926200-732D-8FC6-F42E-657D2CDA4262}"/>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9932745" y="6002337"/>
            <a:ext cx="1819179" cy="548524"/>
          </a:xfrm>
          <a:prstGeom prst="rect">
            <a:avLst/>
          </a:prstGeom>
        </p:spPr>
      </p:pic>
    </p:spTree>
    <p:extLst>
      <p:ext uri="{BB962C8B-B14F-4D97-AF65-F5344CB8AC3E}">
        <p14:creationId xmlns:p14="http://schemas.microsoft.com/office/powerpoint/2010/main" val="2300766731"/>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AGENDA 2">
    <p:bg>
      <p:bgPr>
        <a:solidFill>
          <a:srgbClr val="002060"/>
        </a:soli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B9061D0A-25AD-A955-C584-845EE14E7318}"/>
              </a:ext>
            </a:extLst>
          </p:cNvPr>
          <p:cNvSpPr>
            <a:spLocks noGrp="1"/>
          </p:cNvSpPr>
          <p:nvPr>
            <p:ph type="sldNum" sz="quarter" idx="12"/>
          </p:nvPr>
        </p:nvSpPr>
        <p:spPr>
          <a:xfrm>
            <a:off x="117233" y="6306788"/>
            <a:ext cx="392723" cy="365125"/>
          </a:xfrm>
        </p:spPr>
        <p:txBody>
          <a:bodyPr/>
          <a:lstStyle>
            <a:lvl1pPr>
              <a:defRPr>
                <a:solidFill>
                  <a:schemeClr val="bg1"/>
                </a:solidFill>
              </a:defRPr>
            </a:lvl1pPr>
          </a:lstStyle>
          <a:p>
            <a:fld id="{75B346D6-B0F2-48A4-B9F5-82E64496262F}" type="slidenum">
              <a:rPr lang="en-US" smtClean="0"/>
              <a:pPr/>
              <a:t>‹#›</a:t>
            </a:fld>
            <a:endParaRPr lang="en-US" dirty="0"/>
          </a:p>
        </p:txBody>
      </p:sp>
      <p:sp>
        <p:nvSpPr>
          <p:cNvPr id="6" name="Title 321">
            <a:extLst>
              <a:ext uri="{FF2B5EF4-FFF2-40B4-BE49-F238E27FC236}">
                <a16:creationId xmlns:a16="http://schemas.microsoft.com/office/drawing/2014/main" id="{31F0EA63-B8A4-E81F-8820-B2B01BA04E26}"/>
              </a:ext>
            </a:extLst>
          </p:cNvPr>
          <p:cNvSpPr>
            <a:spLocks noGrp="1"/>
          </p:cNvSpPr>
          <p:nvPr>
            <p:ph type="title" hasCustomPrompt="1"/>
          </p:nvPr>
        </p:nvSpPr>
        <p:spPr>
          <a:xfrm>
            <a:off x="838200" y="180976"/>
            <a:ext cx="10515600" cy="1325563"/>
          </a:xfrm>
        </p:spPr>
        <p:txBody>
          <a:bodyPr/>
          <a:lstStyle>
            <a:lvl1pPr>
              <a:defRPr>
                <a:solidFill>
                  <a:schemeClr val="bg1"/>
                </a:solidFill>
              </a:defRPr>
            </a:lvl1pPr>
          </a:lstStyle>
          <a:p>
            <a:r>
              <a:rPr lang="en-US"/>
              <a:t>Click to edit agenda title</a:t>
            </a:r>
          </a:p>
        </p:txBody>
      </p:sp>
      <p:grpSp>
        <p:nvGrpSpPr>
          <p:cNvPr id="5" name="Group 4">
            <a:extLst>
              <a:ext uri="{FF2B5EF4-FFF2-40B4-BE49-F238E27FC236}">
                <a16:creationId xmlns:a16="http://schemas.microsoft.com/office/drawing/2014/main" id="{7B9D4513-E12E-1232-2D5C-E0CB3A8D66E7}"/>
              </a:ext>
            </a:extLst>
          </p:cNvPr>
          <p:cNvGrpSpPr>
            <a:grpSpLocks noGrp="1" noUngrp="1" noRot="1" noMove="1" noResize="1"/>
          </p:cNvGrpSpPr>
          <p:nvPr/>
        </p:nvGrpSpPr>
        <p:grpSpPr>
          <a:xfrm>
            <a:off x="0" y="1714505"/>
            <a:ext cx="12192000" cy="5154133"/>
            <a:chOff x="0" y="1714501"/>
            <a:chExt cx="12192000" cy="5154133"/>
          </a:xfrm>
        </p:grpSpPr>
        <p:pic>
          <p:nvPicPr>
            <p:cNvPr id="8" name="Google Shape;109;p22" descr="Google Shape;109;p22">
              <a:extLst>
                <a:ext uri="{FF2B5EF4-FFF2-40B4-BE49-F238E27FC236}">
                  <a16:creationId xmlns:a16="http://schemas.microsoft.com/office/drawing/2014/main" id="{808EBCA9-39CC-5468-E5F3-073A6B7B63B7}"/>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567238" y="1812024"/>
              <a:ext cx="6137348" cy="4592790"/>
            </a:xfrm>
            <a:prstGeom prst="rect">
              <a:avLst/>
            </a:prstGeom>
            <a:ln w="12700">
              <a:miter lim="400000"/>
            </a:ln>
          </p:spPr>
        </p:pic>
        <p:sp>
          <p:nvSpPr>
            <p:cNvPr id="7" name="Google Shape;729;p51">
              <a:extLst>
                <a:ext uri="{FF2B5EF4-FFF2-40B4-BE49-F238E27FC236}">
                  <a16:creationId xmlns:a16="http://schemas.microsoft.com/office/drawing/2014/main" id="{AD9EE05A-4EB0-5FC8-5502-A353C25F6AD0}"/>
                </a:ext>
              </a:extLst>
            </p:cNvPr>
            <p:cNvSpPr>
              <a:spLocks noGrp="1" noRot="1" noMove="1" noResize="1" noEditPoints="1" noAdjustHandles="1" noChangeArrowheads="1" noChangeShapeType="1"/>
            </p:cNvSpPr>
            <p:nvPr/>
          </p:nvSpPr>
          <p:spPr>
            <a:xfrm>
              <a:off x="0" y="1714501"/>
              <a:ext cx="12192000" cy="0"/>
            </a:xfrm>
            <a:prstGeom prst="line">
              <a:avLst/>
            </a:prstGeom>
            <a:ln w="19050">
              <a:solidFill>
                <a:srgbClr val="FFFFFF"/>
              </a:solidFill>
              <a:miter/>
            </a:ln>
          </p:spPr>
          <p:txBody>
            <a:bodyPr lIns="60957" tIns="60957" rIns="60957" bIns="60957"/>
            <a:lstStyle/>
            <a:p>
              <a:endParaRPr sz="1800" dirty="0"/>
            </a:p>
          </p:txBody>
        </p:sp>
        <p:pic>
          <p:nvPicPr>
            <p:cNvPr id="4" name="Picture 3" descr="A black background with white text&#10;&#10;Description automatically generated">
              <a:extLst>
                <a:ext uri="{FF2B5EF4-FFF2-40B4-BE49-F238E27FC236}">
                  <a16:creationId xmlns:a16="http://schemas.microsoft.com/office/drawing/2014/main" id="{C9BE63DE-E4F0-9F1B-29B6-213A64876514}"/>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932744" y="6002337"/>
              <a:ext cx="1819179" cy="548524"/>
            </a:xfrm>
            <a:prstGeom prst="rect">
              <a:avLst/>
            </a:prstGeom>
          </p:spPr>
        </p:pic>
        <p:sp>
          <p:nvSpPr>
            <p:cNvPr id="371" name="Google Shape;112;p22"/>
            <p:cNvSpPr>
              <a:spLocks noGrp="1" noRot="1" noMove="1" noResize="1" noEditPoints="1" noAdjustHandles="1" noChangeArrowheads="1" noChangeShapeType="1"/>
            </p:cNvSpPr>
            <p:nvPr/>
          </p:nvSpPr>
          <p:spPr>
            <a:xfrm>
              <a:off x="0" y="6769431"/>
              <a:ext cx="12192000" cy="99203"/>
            </a:xfrm>
            <a:prstGeom prst="rect">
              <a:avLst/>
            </a:prstGeom>
            <a:solidFill>
              <a:srgbClr val="00B0F0"/>
            </a:solidFill>
            <a:ln w="12700">
              <a:miter lim="400000"/>
            </a:ln>
          </p:spPr>
          <p:txBody>
            <a:bodyPr lIns="0" tIns="0" rIns="0" bIns="0" anchor="ctr"/>
            <a:lstStyle/>
            <a:p>
              <a:endParaRPr sz="1800" dirty="0"/>
            </a:p>
          </p:txBody>
        </p:sp>
      </p:grpSp>
    </p:spTree>
    <p:extLst>
      <p:ext uri="{BB962C8B-B14F-4D97-AF65-F5344CB8AC3E}">
        <p14:creationId xmlns:p14="http://schemas.microsoft.com/office/powerpoint/2010/main" val="1129523225"/>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Section Header 1">
    <p:spTree>
      <p:nvGrpSpPr>
        <p:cNvPr id="1" name=""/>
        <p:cNvGrpSpPr/>
        <p:nvPr/>
      </p:nvGrpSpPr>
      <p:grpSpPr>
        <a:xfrm>
          <a:off x="0" y="0"/>
          <a:ext cx="0" cy="0"/>
          <a:chOff x="0" y="0"/>
          <a:chExt cx="0" cy="0"/>
        </a:xfrm>
      </p:grpSpPr>
      <p:sp>
        <p:nvSpPr>
          <p:cNvPr id="288" name="Google Shape;162;p24"/>
          <p:cNvSpPr/>
          <p:nvPr/>
        </p:nvSpPr>
        <p:spPr>
          <a:xfrm>
            <a:off x="3286124" y="-17463"/>
            <a:ext cx="8906003" cy="6892800"/>
          </a:xfrm>
          <a:prstGeom prst="rect">
            <a:avLst/>
          </a:prstGeom>
          <a:solidFill>
            <a:srgbClr val="0D0D0D">
              <a:alpha val="51760"/>
            </a:srgbClr>
          </a:solidFill>
          <a:ln w="12700">
            <a:miter lim="400000"/>
          </a:ln>
        </p:spPr>
        <p:txBody>
          <a:bodyPr lIns="0" tIns="0" rIns="0" bIns="0" anchor="ctr"/>
          <a:lstStyle/>
          <a:p>
            <a:pPr>
              <a:defRPr>
                <a:latin typeface="Calibri"/>
                <a:ea typeface="Calibri"/>
                <a:cs typeface="Calibri"/>
                <a:sym typeface="Calibri"/>
              </a:defRPr>
            </a:pPr>
            <a:endParaRPr sz="1800" dirty="0"/>
          </a:p>
        </p:txBody>
      </p:sp>
      <p:grpSp>
        <p:nvGrpSpPr>
          <p:cNvPr id="3" name="Group 2">
            <a:extLst>
              <a:ext uri="{FF2B5EF4-FFF2-40B4-BE49-F238E27FC236}">
                <a16:creationId xmlns:a16="http://schemas.microsoft.com/office/drawing/2014/main" id="{70084637-08BF-6C4A-DA97-516716D13620}"/>
              </a:ext>
            </a:extLst>
          </p:cNvPr>
          <p:cNvGrpSpPr>
            <a:grpSpLocks noGrp="1" noUngrp="1" noRot="1" noMove="1" noResize="1"/>
          </p:cNvGrpSpPr>
          <p:nvPr/>
        </p:nvGrpSpPr>
        <p:grpSpPr>
          <a:xfrm>
            <a:off x="3" y="-17592"/>
            <a:ext cx="12192063" cy="6886227"/>
            <a:chOff x="0" y="-17593"/>
            <a:chExt cx="12192063" cy="6886227"/>
          </a:xfrm>
        </p:grpSpPr>
        <p:sp>
          <p:nvSpPr>
            <p:cNvPr id="287" name="Google Shape;161;p24"/>
            <p:cNvSpPr>
              <a:spLocks noGrp="1" noRot="1" noMove="1" noResize="1" noEditPoints="1" noAdjustHandles="1" noChangeArrowheads="1" noChangeShapeType="1"/>
            </p:cNvSpPr>
            <p:nvPr/>
          </p:nvSpPr>
          <p:spPr>
            <a:xfrm>
              <a:off x="0" y="0"/>
              <a:ext cx="3286000" cy="6858000"/>
            </a:xfrm>
            <a:prstGeom prst="rect">
              <a:avLst/>
            </a:prstGeom>
            <a:gradFill>
              <a:gsLst>
                <a:gs pos="0">
                  <a:srgbClr val="4BD6E5"/>
                </a:gs>
                <a:gs pos="100000">
                  <a:srgbClr val="2175FD"/>
                </a:gs>
              </a:gsLst>
              <a:lin ang="2698631"/>
            </a:gradFill>
            <a:ln w="12700">
              <a:miter lim="400000"/>
            </a:ln>
          </p:spPr>
          <p:txBody>
            <a:bodyPr lIns="0" tIns="0" rIns="0" bIns="0" anchor="ctr"/>
            <a:lstStyle/>
            <a:p>
              <a:pPr algn="ctr">
                <a:defRPr>
                  <a:solidFill>
                    <a:srgbClr val="FFFFFF"/>
                  </a:solidFill>
                  <a:latin typeface="Open Sans"/>
                  <a:ea typeface="Open Sans"/>
                  <a:cs typeface="Open Sans"/>
                  <a:sym typeface="Open Sans"/>
                </a:defRPr>
              </a:pPr>
              <a:endParaRPr sz="1800" dirty="0"/>
            </a:p>
          </p:txBody>
        </p:sp>
        <p:pic>
          <p:nvPicPr>
            <p:cNvPr id="289" name="Google Shape;163;p24" descr="Google Shape;163;p24"/>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rcRect/>
            <a:stretch>
              <a:fillRect/>
            </a:stretch>
          </p:blipFill>
          <p:spPr>
            <a:xfrm>
              <a:off x="3286182" y="-17593"/>
              <a:ext cx="8905881" cy="6875594"/>
            </a:xfrm>
            <a:prstGeom prst="rect">
              <a:avLst/>
            </a:prstGeom>
            <a:ln w="12700">
              <a:miter lim="400000"/>
            </a:ln>
          </p:spPr>
        </p:pic>
        <p:sp>
          <p:nvSpPr>
            <p:cNvPr id="290" name="Google Shape;166;p24"/>
            <p:cNvSpPr>
              <a:spLocks noGrp="1" noRot="1" noMove="1" noResize="1" noEditPoints="1" noAdjustHandles="1" noChangeArrowheads="1" noChangeShapeType="1"/>
            </p:cNvSpPr>
            <p:nvPr/>
          </p:nvSpPr>
          <p:spPr>
            <a:xfrm>
              <a:off x="0" y="6769431"/>
              <a:ext cx="12192000" cy="99203"/>
            </a:xfrm>
            <a:prstGeom prst="rect">
              <a:avLst/>
            </a:prstGeom>
            <a:solidFill>
              <a:srgbClr val="002060"/>
            </a:solidFill>
            <a:ln w="12700">
              <a:miter lim="400000"/>
            </a:ln>
          </p:spPr>
          <p:txBody>
            <a:bodyPr lIns="0" tIns="0" rIns="0" bIns="0" anchor="ctr"/>
            <a:lstStyle/>
            <a:p>
              <a:endParaRPr sz="1800" dirty="0"/>
            </a:p>
          </p:txBody>
        </p:sp>
        <p:pic>
          <p:nvPicPr>
            <p:cNvPr id="291" name="Google Shape;167;p24" descr="Google Shape;167;p24"/>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a:fillRect/>
            </a:stretch>
          </p:blipFill>
          <p:spPr>
            <a:xfrm>
              <a:off x="116065" y="1104424"/>
              <a:ext cx="6165985" cy="4614201"/>
            </a:xfrm>
            <a:prstGeom prst="rect">
              <a:avLst/>
            </a:prstGeom>
            <a:ln w="12700">
              <a:miter lim="400000"/>
            </a:ln>
          </p:spPr>
        </p:pic>
      </p:grpSp>
      <p:sp>
        <p:nvSpPr>
          <p:cNvPr id="2" name="Title 1">
            <a:extLst>
              <a:ext uri="{FF2B5EF4-FFF2-40B4-BE49-F238E27FC236}">
                <a16:creationId xmlns:a16="http://schemas.microsoft.com/office/drawing/2014/main" id="{DD474D64-3DE3-05A4-6A4A-C1ACA81CA069}"/>
              </a:ext>
            </a:extLst>
          </p:cNvPr>
          <p:cNvSpPr>
            <a:spLocks noGrp="1"/>
          </p:cNvSpPr>
          <p:nvPr>
            <p:ph type="title" hasCustomPrompt="1"/>
          </p:nvPr>
        </p:nvSpPr>
        <p:spPr>
          <a:xfrm>
            <a:off x="6507382" y="857987"/>
            <a:ext cx="5071751" cy="3705225"/>
          </a:xfrm>
        </p:spPr>
        <p:txBody>
          <a:bodyPr>
            <a:normAutofit/>
          </a:bodyPr>
          <a:lstStyle>
            <a:lvl1pPr algn="r">
              <a:defRPr sz="5400">
                <a:solidFill>
                  <a:schemeClr val="bg1"/>
                </a:solidFill>
              </a:defRPr>
            </a:lvl1pPr>
          </a:lstStyle>
          <a:p>
            <a:r>
              <a:rPr lang="en-US"/>
              <a:t>Click to edit section title</a:t>
            </a:r>
          </a:p>
        </p:txBody>
      </p:sp>
      <p:sp>
        <p:nvSpPr>
          <p:cNvPr id="4" name="Text Placeholder 3">
            <a:extLst>
              <a:ext uri="{FF2B5EF4-FFF2-40B4-BE49-F238E27FC236}">
                <a16:creationId xmlns:a16="http://schemas.microsoft.com/office/drawing/2014/main" id="{B92EC57B-BB75-0608-16A8-433196EDBC80}"/>
              </a:ext>
            </a:extLst>
          </p:cNvPr>
          <p:cNvSpPr>
            <a:spLocks noGrp="1"/>
          </p:cNvSpPr>
          <p:nvPr>
            <p:ph type="body" sz="quarter" idx="10"/>
          </p:nvPr>
        </p:nvSpPr>
        <p:spPr>
          <a:xfrm>
            <a:off x="6572123" y="4684323"/>
            <a:ext cx="5006788" cy="1857154"/>
          </a:xfrm>
        </p:spPr>
        <p:txBody>
          <a:bodyPr>
            <a:normAutofit/>
          </a:bodyPr>
          <a:lstStyle>
            <a:lvl1pPr marL="0" indent="0" algn="r">
              <a:buNone/>
              <a:defRPr sz="135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810396606"/>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021956B-4F13-7DCE-7C15-97DFD4564A7E}"/>
              </a:ext>
            </a:extLst>
          </p:cNvPr>
          <p:cNvSpPr>
            <a:spLocks noGrp="1"/>
          </p:cNvSpPr>
          <p:nvPr>
            <p:ph type="sldNum" sz="quarter" idx="10"/>
          </p:nvPr>
        </p:nvSpPr>
        <p:spPr/>
        <p:txBody>
          <a:bodyPr/>
          <a:lstStyle/>
          <a:p>
            <a:fld id="{75B346D6-B0F2-48A4-B9F5-82E64496262F}" type="slidenum">
              <a:rPr lang="en-US" smtClean="0"/>
              <a:pPr/>
              <a:t>‹#›</a:t>
            </a:fld>
            <a:endParaRPr lang="en-US" dirty="0"/>
          </a:p>
        </p:txBody>
      </p:sp>
      <p:sp>
        <p:nvSpPr>
          <p:cNvPr id="5" name="Text Placeholder 2">
            <a:extLst>
              <a:ext uri="{FF2B5EF4-FFF2-40B4-BE49-F238E27FC236}">
                <a16:creationId xmlns:a16="http://schemas.microsoft.com/office/drawing/2014/main" id="{E80C44B6-F07F-9731-0FAB-6F84DC2003F6}"/>
              </a:ext>
            </a:extLst>
          </p:cNvPr>
          <p:cNvSpPr>
            <a:spLocks noGrp="1"/>
          </p:cNvSpPr>
          <p:nvPr>
            <p:ph idx="1"/>
          </p:nvPr>
        </p:nvSpPr>
        <p:spPr>
          <a:xfrm>
            <a:off x="838200" y="1641475"/>
            <a:ext cx="10515600" cy="4591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a:extLst>
              <a:ext uri="{FF2B5EF4-FFF2-40B4-BE49-F238E27FC236}">
                <a16:creationId xmlns:a16="http://schemas.microsoft.com/office/drawing/2014/main" id="{722774F0-6FDC-7AA4-4B46-AAAFBCC76222}"/>
              </a:ext>
            </a:extLst>
          </p:cNvPr>
          <p:cNvSpPr>
            <a:spLocks noGrp="1"/>
          </p:cNvSpPr>
          <p:nvPr>
            <p:ph type="title"/>
          </p:nvPr>
        </p:nvSpPr>
        <p:spPr>
          <a:xfrm>
            <a:off x="838200" y="180976"/>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681439491"/>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7" name="Google Shape;76;p20">
            <a:extLst>
              <a:ext uri="{FF2B5EF4-FFF2-40B4-BE49-F238E27FC236}">
                <a16:creationId xmlns:a16="http://schemas.microsoft.com/office/drawing/2014/main" id="{83304F23-225F-0DE1-23F7-63A34E031FAD}"/>
              </a:ext>
            </a:extLst>
          </p:cNvPr>
          <p:cNvSpPr>
            <a:spLocks noGrp="1" noRot="1" noMove="1" noResize="1" noEditPoints="1" noAdjustHandles="1" noChangeArrowheads="1" noChangeShapeType="1"/>
          </p:cNvSpPr>
          <p:nvPr/>
        </p:nvSpPr>
        <p:spPr>
          <a:xfrm>
            <a:off x="2" y="633754"/>
            <a:ext cx="12191999" cy="6125752"/>
          </a:xfrm>
          <a:prstGeom prst="rect">
            <a:avLst/>
          </a:prstGeom>
          <a:gradFill>
            <a:gsLst>
              <a:gs pos="0">
                <a:srgbClr val="4BD6E5"/>
              </a:gs>
              <a:gs pos="100000">
                <a:srgbClr val="2175FD"/>
              </a:gs>
            </a:gsLst>
            <a:lin ang="2698631"/>
          </a:gradFill>
          <a:ln w="12700">
            <a:miter lim="400000"/>
          </a:ln>
        </p:spPr>
        <p:txBody>
          <a:bodyPr lIns="0" tIns="0" rIns="0" bIns="0" anchor="ctr"/>
          <a:lstStyle/>
          <a:p>
            <a:pPr algn="ctr">
              <a:defRPr>
                <a:solidFill>
                  <a:srgbClr val="FFFFFF"/>
                </a:solidFill>
                <a:latin typeface="Open Sans"/>
                <a:ea typeface="Open Sans"/>
                <a:cs typeface="Open Sans"/>
                <a:sym typeface="Open Sans"/>
              </a:defRPr>
            </a:pPr>
            <a:endParaRPr sz="1350" dirty="0"/>
          </a:p>
        </p:txBody>
      </p:sp>
      <p:sp>
        <p:nvSpPr>
          <p:cNvPr id="8" name="Google Shape;78;p20">
            <a:extLst>
              <a:ext uri="{FF2B5EF4-FFF2-40B4-BE49-F238E27FC236}">
                <a16:creationId xmlns:a16="http://schemas.microsoft.com/office/drawing/2014/main" id="{FC7BB44D-778C-3765-2730-40211CBE4EE7}"/>
              </a:ext>
            </a:extLst>
          </p:cNvPr>
          <p:cNvSpPr>
            <a:spLocks noGrp="1" noRot="1" noMove="1" noResize="1" noEditPoints="1" noAdjustHandles="1" noChangeArrowheads="1" noChangeShapeType="1"/>
          </p:cNvSpPr>
          <p:nvPr/>
        </p:nvSpPr>
        <p:spPr>
          <a:xfrm>
            <a:off x="0" y="73"/>
            <a:ext cx="12192000" cy="1557638"/>
          </a:xfrm>
          <a:prstGeom prst="rect">
            <a:avLst/>
          </a:prstGeom>
          <a:solidFill>
            <a:srgbClr val="002060"/>
          </a:solidFill>
          <a:ln w="12700">
            <a:miter lim="400000"/>
          </a:ln>
        </p:spPr>
        <p:txBody>
          <a:bodyPr lIns="0" tIns="0" rIns="0" bIns="0" anchor="ctr"/>
          <a:lstStyle/>
          <a:p>
            <a:endParaRPr sz="1350" dirty="0"/>
          </a:p>
        </p:txBody>
      </p:sp>
      <p:sp>
        <p:nvSpPr>
          <p:cNvPr id="11" name="Slide Number">
            <a:extLst>
              <a:ext uri="{FF2B5EF4-FFF2-40B4-BE49-F238E27FC236}">
                <a16:creationId xmlns:a16="http://schemas.microsoft.com/office/drawing/2014/main" id="{FCE4E387-D390-A69F-37EE-2F07818EA3A9}"/>
              </a:ext>
            </a:extLst>
          </p:cNvPr>
          <p:cNvSpPr txBox="1">
            <a:spLocks noGrp="1" noRot="1" noMove="1" noResize="1" noEditPoints="1" noAdjustHandles="1" noChangeArrowheads="1" noChangeShapeType="1"/>
          </p:cNvSpPr>
          <p:nvPr/>
        </p:nvSpPr>
        <p:spPr>
          <a:xfrm>
            <a:off x="6216391" y="4608069"/>
            <a:ext cx="336812" cy="31839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p>
        </p:txBody>
      </p:sp>
      <p:sp>
        <p:nvSpPr>
          <p:cNvPr id="9" name="Slide Number Placeholder 5">
            <a:extLst>
              <a:ext uri="{FF2B5EF4-FFF2-40B4-BE49-F238E27FC236}">
                <a16:creationId xmlns:a16="http://schemas.microsoft.com/office/drawing/2014/main" id="{5BA259E9-1390-BDE8-60A7-51D1B312B241}"/>
              </a:ext>
            </a:extLst>
          </p:cNvPr>
          <p:cNvSpPr>
            <a:spLocks noGrp="1" noRot="1" noMove="1" noResize="1" noEditPoints="1" noAdjustHandles="1" noChangeArrowheads="1" noChangeShapeType="1"/>
          </p:cNvSpPr>
          <p:nvPr>
            <p:ph type="sldNum" sz="quarter" idx="4"/>
          </p:nvPr>
        </p:nvSpPr>
        <p:spPr>
          <a:xfrm>
            <a:off x="117231" y="6230463"/>
            <a:ext cx="392728" cy="365125"/>
          </a:xfrm>
          <a:prstGeom prst="rect">
            <a:avLst/>
          </a:prstGeom>
        </p:spPr>
        <p:txBody>
          <a:bodyPr vert="horz" lIns="91440" tIns="45720" rIns="91440" bIns="45720" rtlCol="0" anchor="ctr"/>
          <a:lstStyle>
            <a:lvl1pPr algn="l">
              <a:defRPr sz="900">
                <a:solidFill>
                  <a:schemeClr val="bg1"/>
                </a:solidFill>
              </a:defRPr>
            </a:lvl1pPr>
          </a:lstStyle>
          <a:p>
            <a:fld id="{75B346D6-B0F2-48A4-B9F5-82E64496262F}" type="slidenum">
              <a:rPr lang="en-US" smtClean="0"/>
              <a:pPr/>
              <a:t>‹#›</a:t>
            </a:fld>
            <a:endParaRPr lang="en-US" dirty="0"/>
          </a:p>
        </p:txBody>
      </p:sp>
      <p:sp>
        <p:nvSpPr>
          <p:cNvPr id="17" name="Title 16">
            <a:extLst>
              <a:ext uri="{FF2B5EF4-FFF2-40B4-BE49-F238E27FC236}">
                <a16:creationId xmlns:a16="http://schemas.microsoft.com/office/drawing/2014/main" id="{62FAE148-3C5C-84AA-544F-468641C1D210}"/>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19" name="Google Shape;729;p51">
            <a:extLst>
              <a:ext uri="{FF2B5EF4-FFF2-40B4-BE49-F238E27FC236}">
                <a16:creationId xmlns:a16="http://schemas.microsoft.com/office/drawing/2014/main" id="{A8B46A0E-6D25-FE94-9D6A-622A618D4E26}"/>
              </a:ext>
            </a:extLst>
          </p:cNvPr>
          <p:cNvSpPr>
            <a:spLocks noGrp="1" noRot="1" noMove="1" noResize="1" noEditPoints="1" noAdjustHandles="1" noChangeArrowheads="1" noChangeShapeType="1"/>
          </p:cNvSpPr>
          <p:nvPr/>
        </p:nvSpPr>
        <p:spPr>
          <a:xfrm>
            <a:off x="0" y="1547447"/>
            <a:ext cx="12192000" cy="0"/>
          </a:xfrm>
          <a:prstGeom prst="line">
            <a:avLst/>
          </a:prstGeom>
          <a:ln w="19050">
            <a:solidFill>
              <a:srgbClr val="FFFFFF"/>
            </a:solidFill>
            <a:miter/>
          </a:ln>
        </p:spPr>
        <p:txBody>
          <a:bodyPr lIns="45718" tIns="45718" rIns="45718" bIns="45718"/>
          <a:lstStyle/>
          <a:p>
            <a:endParaRPr sz="1800" dirty="0"/>
          </a:p>
        </p:txBody>
      </p:sp>
      <p:sp>
        <p:nvSpPr>
          <p:cNvPr id="20" name="Text Placeholder 2">
            <a:extLst>
              <a:ext uri="{FF2B5EF4-FFF2-40B4-BE49-F238E27FC236}">
                <a16:creationId xmlns:a16="http://schemas.microsoft.com/office/drawing/2014/main" id="{376F2921-B69B-8D01-5B99-01485A0F27E3}"/>
              </a:ext>
            </a:extLst>
          </p:cNvPr>
          <p:cNvSpPr>
            <a:spLocks noGrp="1"/>
          </p:cNvSpPr>
          <p:nvPr>
            <p:ph idx="1"/>
          </p:nvPr>
        </p:nvSpPr>
        <p:spPr>
          <a:xfrm>
            <a:off x="838200" y="1895403"/>
            <a:ext cx="10515600" cy="433763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F73DA388-7491-D980-C165-4D3E46089BDC}"/>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8790307" y="6277761"/>
            <a:ext cx="2953285" cy="345977"/>
          </a:xfrm>
          <a:prstGeom prst="rect">
            <a:avLst/>
          </a:prstGeom>
        </p:spPr>
      </p:pic>
      <p:sp>
        <p:nvSpPr>
          <p:cNvPr id="5" name="Google Shape;442;p39">
            <a:extLst>
              <a:ext uri="{FF2B5EF4-FFF2-40B4-BE49-F238E27FC236}">
                <a16:creationId xmlns:a16="http://schemas.microsoft.com/office/drawing/2014/main" id="{3937E189-E178-2D25-5642-F69188BFBA56}"/>
              </a:ext>
            </a:extLst>
          </p:cNvPr>
          <p:cNvSpPr>
            <a:spLocks noGrp="1" noRot="1" noMove="1" noResize="1" noEditPoints="1" noAdjustHandles="1" noChangeArrowheads="1" noChangeShapeType="1"/>
          </p:cNvSpPr>
          <p:nvPr/>
        </p:nvSpPr>
        <p:spPr>
          <a:xfrm>
            <a:off x="509959" y="6413022"/>
            <a:ext cx="8094192" cy="0"/>
          </a:xfrm>
          <a:prstGeom prst="line">
            <a:avLst/>
          </a:prstGeom>
          <a:ln w="19050">
            <a:solidFill>
              <a:schemeClr val="bg1"/>
            </a:solidFill>
            <a:miter/>
          </a:ln>
        </p:spPr>
        <p:txBody>
          <a:bodyPr lIns="45718" tIns="45718" rIns="45718" bIns="45718"/>
          <a:lstStyle/>
          <a:p>
            <a:endParaRPr sz="1800" dirty="0"/>
          </a:p>
        </p:txBody>
      </p:sp>
    </p:spTree>
    <p:extLst>
      <p:ext uri="{BB962C8B-B14F-4D97-AF65-F5344CB8AC3E}">
        <p14:creationId xmlns:p14="http://schemas.microsoft.com/office/powerpoint/2010/main" val="1708301398"/>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F1DD3-6AD0-CB51-6EC3-D266CDCB4B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8E6A7D-53C1-01A5-1551-45C1F8FC3C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EBBD0C-67AE-D332-ED78-40C009D35E98}"/>
              </a:ext>
            </a:extLst>
          </p:cNvPr>
          <p:cNvSpPr>
            <a:spLocks noGrp="1"/>
          </p:cNvSpPr>
          <p:nvPr>
            <p:ph type="dt" sz="half" idx="10"/>
          </p:nvPr>
        </p:nvSpPr>
        <p:spPr/>
        <p:txBody>
          <a:bodyPr/>
          <a:lstStyle/>
          <a:p>
            <a:fld id="{571F6240-B33B-40E8-8CFA-2CB3EC06751A}" type="datetimeFigureOut">
              <a:rPr lang="en-US" smtClean="0"/>
              <a:t>6/11/25</a:t>
            </a:fld>
            <a:endParaRPr lang="en-US" dirty="0"/>
          </a:p>
        </p:txBody>
      </p:sp>
      <p:sp>
        <p:nvSpPr>
          <p:cNvPr id="5" name="Footer Placeholder 4">
            <a:extLst>
              <a:ext uri="{FF2B5EF4-FFF2-40B4-BE49-F238E27FC236}">
                <a16:creationId xmlns:a16="http://schemas.microsoft.com/office/drawing/2014/main" id="{8C59D4E3-428A-7568-C8A2-D23D1E65EEA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776D73F-2668-567A-C9DC-C06F9BB6CC41}"/>
              </a:ext>
            </a:extLst>
          </p:cNvPr>
          <p:cNvSpPr>
            <a:spLocks noGrp="1"/>
          </p:cNvSpPr>
          <p:nvPr>
            <p:ph type="sldNum" sz="quarter" idx="12"/>
          </p:nvPr>
        </p:nvSpPr>
        <p:spPr/>
        <p:txBody>
          <a:bodyPr/>
          <a:lstStyle/>
          <a:p>
            <a:fld id="{6B9BA719-5C02-43B6-BA80-62626F4EBFBA}" type="slidenum">
              <a:rPr lang="en-US" smtClean="0"/>
              <a:t>‹#›</a:t>
            </a:fld>
            <a:endParaRPr lang="en-US" dirty="0"/>
          </a:p>
        </p:txBody>
      </p:sp>
    </p:spTree>
    <p:extLst>
      <p:ext uri="{BB962C8B-B14F-4D97-AF65-F5344CB8AC3E}">
        <p14:creationId xmlns:p14="http://schemas.microsoft.com/office/powerpoint/2010/main" val="32690781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itle and Content 4">
    <p:bg>
      <p:bgPr>
        <a:solidFill>
          <a:srgbClr val="002060"/>
        </a:solidFill>
        <a:effectLst/>
      </p:bgPr>
    </p:bg>
    <p:spTree>
      <p:nvGrpSpPr>
        <p:cNvPr id="1" name=""/>
        <p:cNvGrpSpPr/>
        <p:nvPr/>
      </p:nvGrpSpPr>
      <p:grpSpPr>
        <a:xfrm>
          <a:off x="0" y="0"/>
          <a:ext cx="0" cy="0"/>
          <a:chOff x="0" y="0"/>
          <a:chExt cx="0" cy="0"/>
        </a:xfrm>
      </p:grpSpPr>
      <p:sp>
        <p:nvSpPr>
          <p:cNvPr id="300" name="Google Shape;729;p51"/>
          <p:cNvSpPr>
            <a:spLocks noGrp="1" noRot="1" noMove="1" noResize="1" noEditPoints="1" noAdjustHandles="1" noChangeArrowheads="1" noChangeShapeType="1"/>
          </p:cNvSpPr>
          <p:nvPr/>
        </p:nvSpPr>
        <p:spPr>
          <a:xfrm>
            <a:off x="0" y="1547447"/>
            <a:ext cx="12192000" cy="0"/>
          </a:xfrm>
          <a:prstGeom prst="line">
            <a:avLst/>
          </a:prstGeom>
          <a:ln w="19050">
            <a:solidFill>
              <a:srgbClr val="FFFFFF"/>
            </a:solidFill>
            <a:miter/>
          </a:ln>
        </p:spPr>
        <p:txBody>
          <a:bodyPr lIns="45718" tIns="45718" rIns="45718" bIns="45718"/>
          <a:lstStyle/>
          <a:p>
            <a:endParaRPr sz="1800" dirty="0"/>
          </a:p>
        </p:txBody>
      </p:sp>
      <p:sp>
        <p:nvSpPr>
          <p:cNvPr id="302" name="Google Shape;731;p51"/>
          <p:cNvSpPr>
            <a:spLocks noGrp="1" noRot="1" noMove="1" noResize="1" noEditPoints="1" noAdjustHandles="1" noChangeArrowheads="1" noChangeShapeType="1"/>
          </p:cNvSpPr>
          <p:nvPr/>
        </p:nvSpPr>
        <p:spPr>
          <a:xfrm>
            <a:off x="0" y="6769435"/>
            <a:ext cx="12192000" cy="99203"/>
          </a:xfrm>
          <a:prstGeom prst="rect">
            <a:avLst/>
          </a:prstGeom>
          <a:solidFill>
            <a:srgbClr val="00B0F0"/>
          </a:solidFill>
          <a:ln w="12700">
            <a:miter lim="400000"/>
          </a:ln>
        </p:spPr>
        <p:txBody>
          <a:bodyPr lIns="0" tIns="0" rIns="0" bIns="0" anchor="ctr"/>
          <a:lstStyle/>
          <a:p>
            <a:endParaRPr sz="1800" dirty="0"/>
          </a:p>
        </p:txBody>
      </p:sp>
      <p:sp>
        <p:nvSpPr>
          <p:cNvPr id="7" name="Title 6">
            <a:extLst>
              <a:ext uri="{FF2B5EF4-FFF2-40B4-BE49-F238E27FC236}">
                <a16:creationId xmlns:a16="http://schemas.microsoft.com/office/drawing/2014/main" id="{DF29CB9B-447A-6AB6-FF4D-CE498050F388}"/>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Slide Number Placeholder 5">
            <a:extLst>
              <a:ext uri="{FF2B5EF4-FFF2-40B4-BE49-F238E27FC236}">
                <a16:creationId xmlns:a16="http://schemas.microsoft.com/office/drawing/2014/main" id="{BC1B33C0-890F-55AC-1AF1-E7D40008961F}"/>
              </a:ext>
            </a:extLst>
          </p:cNvPr>
          <p:cNvSpPr>
            <a:spLocks noGrp="1" noRot="1" noMove="1" noResize="1" noEditPoints="1" noAdjustHandles="1" noChangeArrowheads="1" noChangeShapeType="1"/>
          </p:cNvSpPr>
          <p:nvPr>
            <p:ph type="sldNum" sz="quarter" idx="4"/>
          </p:nvPr>
        </p:nvSpPr>
        <p:spPr>
          <a:xfrm>
            <a:off x="117231" y="6230463"/>
            <a:ext cx="392728" cy="365125"/>
          </a:xfrm>
          <a:prstGeom prst="rect">
            <a:avLst/>
          </a:prstGeom>
        </p:spPr>
        <p:txBody>
          <a:bodyPr vert="horz" lIns="91440" tIns="45720" rIns="91440" bIns="45720" rtlCol="0" anchor="ctr"/>
          <a:lstStyle>
            <a:lvl1pPr algn="l">
              <a:defRPr sz="900">
                <a:solidFill>
                  <a:schemeClr val="bg1"/>
                </a:solidFill>
              </a:defRPr>
            </a:lvl1pPr>
          </a:lstStyle>
          <a:p>
            <a:fld id="{75B346D6-B0F2-48A4-B9F5-82E64496262F}" type="slidenum">
              <a:rPr lang="en-US" smtClean="0"/>
              <a:pPr/>
              <a:t>‹#›</a:t>
            </a:fld>
            <a:endParaRPr lang="en-US" dirty="0"/>
          </a:p>
        </p:txBody>
      </p:sp>
      <p:sp>
        <p:nvSpPr>
          <p:cNvPr id="11" name="Text Placeholder 2">
            <a:extLst>
              <a:ext uri="{FF2B5EF4-FFF2-40B4-BE49-F238E27FC236}">
                <a16:creationId xmlns:a16="http://schemas.microsoft.com/office/drawing/2014/main" id="{93B746C8-9F83-F212-CFF0-30CBD05EDC29}"/>
              </a:ext>
            </a:extLst>
          </p:cNvPr>
          <p:cNvSpPr>
            <a:spLocks noGrp="1"/>
          </p:cNvSpPr>
          <p:nvPr>
            <p:ph idx="1"/>
          </p:nvPr>
        </p:nvSpPr>
        <p:spPr>
          <a:xfrm>
            <a:off x="838200" y="1895403"/>
            <a:ext cx="10515600" cy="4337634"/>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63201007-146D-42FB-595E-8504C1460656}"/>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8790307" y="6277761"/>
            <a:ext cx="2953285" cy="345977"/>
          </a:xfrm>
          <a:prstGeom prst="rect">
            <a:avLst/>
          </a:prstGeom>
        </p:spPr>
      </p:pic>
      <p:sp>
        <p:nvSpPr>
          <p:cNvPr id="6" name="Google Shape;442;p39">
            <a:extLst>
              <a:ext uri="{FF2B5EF4-FFF2-40B4-BE49-F238E27FC236}">
                <a16:creationId xmlns:a16="http://schemas.microsoft.com/office/drawing/2014/main" id="{79A13BD0-0A78-DAFE-8412-A0AEFEF9C32B}"/>
              </a:ext>
            </a:extLst>
          </p:cNvPr>
          <p:cNvSpPr>
            <a:spLocks noGrp="1" noRot="1" noMove="1" noResize="1" noEditPoints="1" noAdjustHandles="1" noChangeArrowheads="1" noChangeShapeType="1"/>
          </p:cNvSpPr>
          <p:nvPr/>
        </p:nvSpPr>
        <p:spPr>
          <a:xfrm>
            <a:off x="509959" y="6413022"/>
            <a:ext cx="8094192" cy="0"/>
          </a:xfrm>
          <a:prstGeom prst="line">
            <a:avLst/>
          </a:prstGeom>
          <a:ln w="19050">
            <a:solidFill>
              <a:schemeClr val="bg1"/>
            </a:solidFill>
            <a:miter/>
          </a:ln>
        </p:spPr>
        <p:txBody>
          <a:bodyPr lIns="45718" tIns="45718" rIns="45718" bIns="45718"/>
          <a:lstStyle/>
          <a:p>
            <a:endParaRPr sz="1800" dirty="0"/>
          </a:p>
        </p:txBody>
      </p:sp>
    </p:spTree>
    <p:extLst>
      <p:ext uri="{BB962C8B-B14F-4D97-AF65-F5344CB8AC3E}">
        <p14:creationId xmlns:p14="http://schemas.microsoft.com/office/powerpoint/2010/main" val="2671158640"/>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15B07-96BC-0EF8-BC1F-71E93D19339B}"/>
              </a:ext>
            </a:extLst>
          </p:cNvPr>
          <p:cNvSpPr>
            <a:spLocks noGrp="1"/>
          </p:cNvSpPr>
          <p:nvPr>
            <p:ph type="title"/>
          </p:nvPr>
        </p:nvSpPr>
        <p:spPr>
          <a:xfrm>
            <a:off x="831851" y="1709742"/>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0048B5D-B32D-164B-6AA7-23712AB792AC}"/>
              </a:ext>
            </a:extLst>
          </p:cNvPr>
          <p:cNvSpPr>
            <a:spLocks noGrp="1"/>
          </p:cNvSpPr>
          <p:nvPr>
            <p:ph type="body" idx="1"/>
          </p:nvPr>
        </p:nvSpPr>
        <p:spPr>
          <a:xfrm>
            <a:off x="831851" y="4589467"/>
            <a:ext cx="105156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B45C015C-5D92-5719-DC96-BB02B0FD54E9}"/>
              </a:ext>
            </a:extLst>
          </p:cNvPr>
          <p:cNvSpPr>
            <a:spLocks noGrp="1"/>
          </p:cNvSpPr>
          <p:nvPr>
            <p:ph type="sldNum" sz="quarter" idx="12"/>
          </p:nvPr>
        </p:nvSpPr>
        <p:spPr/>
        <p:txBody>
          <a:bodyPr/>
          <a:lstStyle/>
          <a:p>
            <a:fld id="{75B346D6-B0F2-48A4-B9F5-82E64496262F}" type="slidenum">
              <a:rPr lang="en-US" smtClean="0"/>
              <a:pPr/>
              <a:t>‹#›</a:t>
            </a:fld>
            <a:endParaRPr lang="en-US" dirty="0"/>
          </a:p>
        </p:txBody>
      </p:sp>
    </p:spTree>
    <p:extLst>
      <p:ext uri="{BB962C8B-B14F-4D97-AF65-F5344CB8AC3E}">
        <p14:creationId xmlns:p14="http://schemas.microsoft.com/office/powerpoint/2010/main" val="4192296747"/>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3A726-B813-2376-751A-850AC71B68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BB6132-F124-977A-307A-4DBF98E984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899297-1B7E-F454-FCA8-66447E679A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403E65B6-A7EA-55D7-6CA9-138F639908F7}"/>
              </a:ext>
            </a:extLst>
          </p:cNvPr>
          <p:cNvSpPr>
            <a:spLocks noGrp="1"/>
          </p:cNvSpPr>
          <p:nvPr>
            <p:ph type="sldNum" sz="quarter" idx="12"/>
          </p:nvPr>
        </p:nvSpPr>
        <p:spPr/>
        <p:txBody>
          <a:bodyPr/>
          <a:lstStyle/>
          <a:p>
            <a:fld id="{75B346D6-B0F2-48A4-B9F5-82E64496262F}" type="slidenum">
              <a:rPr lang="en-US" smtClean="0"/>
              <a:t>‹#›</a:t>
            </a:fld>
            <a:endParaRPr lang="en-US" dirty="0"/>
          </a:p>
        </p:txBody>
      </p:sp>
    </p:spTree>
    <p:extLst>
      <p:ext uri="{BB962C8B-B14F-4D97-AF65-F5344CB8AC3E}">
        <p14:creationId xmlns:p14="http://schemas.microsoft.com/office/powerpoint/2010/main" val="40429650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553EF-06A0-1415-DD5F-F848D559C2C2}"/>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32E3B2-B8B9-FF0B-7560-54E9C19A1D15}"/>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55C1998-FA50-5332-25D7-F9902DDD254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DE43E1-1CAE-715C-9C1E-F8E59D9D9826}"/>
              </a:ext>
            </a:extLst>
          </p:cNvPr>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85BDF24-753F-B493-D16F-8CF8090FF549}"/>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6EEEDA76-F01C-8875-F75C-D00A93152F06}"/>
              </a:ext>
            </a:extLst>
          </p:cNvPr>
          <p:cNvSpPr>
            <a:spLocks noGrp="1"/>
          </p:cNvSpPr>
          <p:nvPr>
            <p:ph type="sldNum" sz="quarter" idx="12"/>
          </p:nvPr>
        </p:nvSpPr>
        <p:spPr/>
        <p:txBody>
          <a:bodyPr/>
          <a:lstStyle/>
          <a:p>
            <a:fld id="{75B346D6-B0F2-48A4-B9F5-82E64496262F}" type="slidenum">
              <a:rPr lang="en-US" smtClean="0"/>
              <a:t>‹#›</a:t>
            </a:fld>
            <a:endParaRPr lang="en-US" dirty="0"/>
          </a:p>
        </p:txBody>
      </p:sp>
    </p:spTree>
    <p:extLst>
      <p:ext uri="{BB962C8B-B14F-4D97-AF65-F5344CB8AC3E}">
        <p14:creationId xmlns:p14="http://schemas.microsoft.com/office/powerpoint/2010/main" val="31344141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DA48D-1EDF-D801-CC81-BF00EC10584A}"/>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0F50736C-158B-35D0-5A60-67B0090800E1}"/>
              </a:ext>
            </a:extLst>
          </p:cNvPr>
          <p:cNvSpPr>
            <a:spLocks noGrp="1"/>
          </p:cNvSpPr>
          <p:nvPr>
            <p:ph type="sldNum" sz="quarter" idx="12"/>
          </p:nvPr>
        </p:nvSpPr>
        <p:spPr/>
        <p:txBody>
          <a:bodyPr/>
          <a:lstStyle/>
          <a:p>
            <a:fld id="{75B346D6-B0F2-48A4-B9F5-82E64496262F}" type="slidenum">
              <a:rPr lang="en-US" smtClean="0"/>
              <a:t>‹#›</a:t>
            </a:fld>
            <a:endParaRPr lang="en-US" dirty="0"/>
          </a:p>
        </p:txBody>
      </p:sp>
    </p:spTree>
    <p:extLst>
      <p:ext uri="{BB962C8B-B14F-4D97-AF65-F5344CB8AC3E}">
        <p14:creationId xmlns:p14="http://schemas.microsoft.com/office/powerpoint/2010/main" val="1758227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0F404D-0E84-0554-948F-EB0527CD1811}"/>
              </a:ext>
            </a:extLst>
          </p:cNvPr>
          <p:cNvSpPr>
            <a:spLocks noGrp="1"/>
          </p:cNvSpPr>
          <p:nvPr>
            <p:ph type="sldNum" sz="quarter" idx="12"/>
          </p:nvPr>
        </p:nvSpPr>
        <p:spPr/>
        <p:txBody>
          <a:bodyPr/>
          <a:lstStyle/>
          <a:p>
            <a:fld id="{75B346D6-B0F2-48A4-B9F5-82E64496262F}" type="slidenum">
              <a:rPr lang="en-US" smtClean="0"/>
              <a:t>‹#›</a:t>
            </a:fld>
            <a:endParaRPr lang="en-US" dirty="0"/>
          </a:p>
        </p:txBody>
      </p:sp>
    </p:spTree>
    <p:extLst>
      <p:ext uri="{BB962C8B-B14F-4D97-AF65-F5344CB8AC3E}">
        <p14:creationId xmlns:p14="http://schemas.microsoft.com/office/powerpoint/2010/main" val="42296391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F4071-A500-33C2-9BC0-4906ACE67C57}"/>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79FCBB8-F70E-A1A7-401D-0F148B5DC2DC}"/>
              </a:ext>
            </a:extLst>
          </p:cNvPr>
          <p:cNvSpPr>
            <a:spLocks noGrp="1"/>
          </p:cNvSpPr>
          <p:nvPr>
            <p:ph idx="1"/>
          </p:nvPr>
        </p:nvSpPr>
        <p:spPr>
          <a:xfrm>
            <a:off x="5183188" y="987426"/>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98199E-2B89-83B4-12E1-10B31BA24536}"/>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a:extLst>
              <a:ext uri="{FF2B5EF4-FFF2-40B4-BE49-F238E27FC236}">
                <a16:creationId xmlns:a16="http://schemas.microsoft.com/office/drawing/2014/main" id="{D21F05B8-E368-848E-C656-21AE63C65B8D}"/>
              </a:ext>
            </a:extLst>
          </p:cNvPr>
          <p:cNvSpPr>
            <a:spLocks noGrp="1"/>
          </p:cNvSpPr>
          <p:nvPr>
            <p:ph type="sldNum" sz="quarter" idx="12"/>
          </p:nvPr>
        </p:nvSpPr>
        <p:spPr/>
        <p:txBody>
          <a:bodyPr/>
          <a:lstStyle/>
          <a:p>
            <a:fld id="{75B346D6-B0F2-48A4-B9F5-82E64496262F}" type="slidenum">
              <a:rPr lang="en-US" smtClean="0"/>
              <a:t>‹#›</a:t>
            </a:fld>
            <a:endParaRPr lang="en-US" dirty="0"/>
          </a:p>
        </p:txBody>
      </p:sp>
    </p:spTree>
    <p:extLst>
      <p:ext uri="{BB962C8B-B14F-4D97-AF65-F5344CB8AC3E}">
        <p14:creationId xmlns:p14="http://schemas.microsoft.com/office/powerpoint/2010/main" val="34931016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9DF9C-28AC-CB97-6BD6-AF55746BCCB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F53412C-E490-9076-8CFD-C06A6ECB6BD4}"/>
              </a:ext>
            </a:extLst>
          </p:cNvPr>
          <p:cNvSpPr>
            <a:spLocks noGrp="1"/>
          </p:cNvSpPr>
          <p:nvPr>
            <p:ph type="pic" idx="1"/>
          </p:nvPr>
        </p:nvSpPr>
        <p:spPr>
          <a:xfrm>
            <a:off x="5183188" y="987426"/>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a:extLst>
              <a:ext uri="{FF2B5EF4-FFF2-40B4-BE49-F238E27FC236}">
                <a16:creationId xmlns:a16="http://schemas.microsoft.com/office/drawing/2014/main" id="{0C2DA25F-0313-E7F1-9C8E-84E181AFE375}"/>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a:extLst>
              <a:ext uri="{FF2B5EF4-FFF2-40B4-BE49-F238E27FC236}">
                <a16:creationId xmlns:a16="http://schemas.microsoft.com/office/drawing/2014/main" id="{5B95B007-F38D-5B77-FFE9-08D8F686F9F7}"/>
              </a:ext>
            </a:extLst>
          </p:cNvPr>
          <p:cNvSpPr>
            <a:spLocks noGrp="1"/>
          </p:cNvSpPr>
          <p:nvPr>
            <p:ph type="sldNum" sz="quarter" idx="12"/>
          </p:nvPr>
        </p:nvSpPr>
        <p:spPr/>
        <p:txBody>
          <a:bodyPr/>
          <a:lstStyle/>
          <a:p>
            <a:fld id="{75B346D6-B0F2-48A4-B9F5-82E64496262F}" type="slidenum">
              <a:rPr lang="en-US" smtClean="0"/>
              <a:pPr/>
              <a:t>‹#›</a:t>
            </a:fld>
            <a:endParaRPr lang="en-US" dirty="0"/>
          </a:p>
        </p:txBody>
      </p:sp>
    </p:spTree>
    <p:extLst>
      <p:ext uri="{BB962C8B-B14F-4D97-AF65-F5344CB8AC3E}">
        <p14:creationId xmlns:p14="http://schemas.microsoft.com/office/powerpoint/2010/main" val="3019803956"/>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icture with Caption 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021956B-4F13-7DCE-7C15-97DFD4564A7E}"/>
              </a:ext>
            </a:extLst>
          </p:cNvPr>
          <p:cNvSpPr>
            <a:spLocks noGrp="1"/>
          </p:cNvSpPr>
          <p:nvPr>
            <p:ph type="sldNum" sz="quarter" idx="10"/>
          </p:nvPr>
        </p:nvSpPr>
        <p:spPr/>
        <p:txBody>
          <a:bodyPr/>
          <a:lstStyle/>
          <a:p>
            <a:fld id="{75B346D6-B0F2-48A4-B9F5-82E64496262F}" type="slidenum">
              <a:rPr lang="en-US" smtClean="0"/>
              <a:pPr/>
              <a:t>‹#›</a:t>
            </a:fld>
            <a:endParaRPr lang="en-US" dirty="0"/>
          </a:p>
        </p:txBody>
      </p:sp>
      <p:sp>
        <p:nvSpPr>
          <p:cNvPr id="5" name="Text Placeholder 2">
            <a:extLst>
              <a:ext uri="{FF2B5EF4-FFF2-40B4-BE49-F238E27FC236}">
                <a16:creationId xmlns:a16="http://schemas.microsoft.com/office/drawing/2014/main" id="{E80C44B6-F07F-9731-0FAB-6F84DC2003F6}"/>
              </a:ext>
            </a:extLst>
          </p:cNvPr>
          <p:cNvSpPr>
            <a:spLocks noGrp="1"/>
          </p:cNvSpPr>
          <p:nvPr>
            <p:ph idx="1"/>
          </p:nvPr>
        </p:nvSpPr>
        <p:spPr>
          <a:xfrm>
            <a:off x="6736265" y="1641478"/>
            <a:ext cx="4617537" cy="448043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a:extLst>
              <a:ext uri="{FF2B5EF4-FFF2-40B4-BE49-F238E27FC236}">
                <a16:creationId xmlns:a16="http://schemas.microsoft.com/office/drawing/2014/main" id="{722774F0-6FDC-7AA4-4B46-AAAFBCC76222}"/>
              </a:ext>
            </a:extLst>
          </p:cNvPr>
          <p:cNvSpPr>
            <a:spLocks noGrp="1"/>
          </p:cNvSpPr>
          <p:nvPr>
            <p:ph type="title"/>
          </p:nvPr>
        </p:nvSpPr>
        <p:spPr>
          <a:xfrm>
            <a:off x="6736261" y="180976"/>
            <a:ext cx="4617539" cy="1325563"/>
          </a:xfrm>
          <a:prstGeom prst="rect">
            <a:avLst/>
          </a:prstGeom>
        </p:spPr>
        <p:txBody>
          <a:bodyPr vert="horz" lIns="91440" tIns="45720" rIns="91440" bIns="45720" rtlCol="0" anchor="ctr">
            <a:normAutofit/>
          </a:bodyPr>
          <a:lstStyle/>
          <a:p>
            <a:r>
              <a:rPr lang="en-US"/>
              <a:t>Click to edit Master title style</a:t>
            </a:r>
          </a:p>
        </p:txBody>
      </p:sp>
      <p:grpSp>
        <p:nvGrpSpPr>
          <p:cNvPr id="13" name="Group 12">
            <a:extLst>
              <a:ext uri="{FF2B5EF4-FFF2-40B4-BE49-F238E27FC236}">
                <a16:creationId xmlns:a16="http://schemas.microsoft.com/office/drawing/2014/main" id="{9EE5C05A-C4DA-055C-558A-CD3BC4CDD01D}"/>
              </a:ext>
            </a:extLst>
          </p:cNvPr>
          <p:cNvGrpSpPr>
            <a:grpSpLocks noGrp="1" noUngrp="1" noRot="1" noMove="1" noResize="1"/>
          </p:cNvGrpSpPr>
          <p:nvPr/>
        </p:nvGrpSpPr>
        <p:grpSpPr>
          <a:xfrm>
            <a:off x="230655" y="1188697"/>
            <a:ext cx="6320799" cy="4480518"/>
            <a:chOff x="230653" y="1188697"/>
            <a:chExt cx="6320798" cy="4480518"/>
          </a:xfrm>
        </p:grpSpPr>
        <p:pic>
          <p:nvPicPr>
            <p:cNvPr id="9" name="Picture 8" descr="A person in a white coat with a stethoscope around his neck&#10;&#10;Description automatically generated">
              <a:extLst>
                <a:ext uri="{FF2B5EF4-FFF2-40B4-BE49-F238E27FC236}">
                  <a16:creationId xmlns:a16="http://schemas.microsoft.com/office/drawing/2014/main" id="{C6BCD9B3-CB57-4CA1-A8C3-CBE629162781}"/>
                </a:ext>
              </a:extLst>
            </p:cNvPr>
            <p:cNvPicPr>
              <a:picLocks noGrp="1" noRot="1" noChangeAspect="1" noMove="1" noResize="1" noEditPoints="1" noAdjustHandles="1" noChangeArrowheads="1" noChangeShapeType="1" noCrop="1"/>
            </p:cNvPicPr>
            <p:nvPr/>
          </p:nvPicPr>
          <p:blipFill rotWithShape="1">
            <a:blip r:embed="rId2" cstate="screen">
              <a:extLst>
                <a:ext uri="{28A0092B-C50C-407E-A947-70E740481C1C}">
                  <a14:useLocalDpi xmlns:a14="http://schemas.microsoft.com/office/drawing/2010/main"/>
                </a:ext>
              </a:extLst>
            </a:blip>
            <a:srcRect/>
            <a:stretch/>
          </p:blipFill>
          <p:spPr>
            <a:xfrm>
              <a:off x="230653" y="1188697"/>
              <a:ext cx="6320693" cy="3642989"/>
            </a:xfrm>
            <a:prstGeom prst="rect">
              <a:avLst/>
            </a:prstGeom>
          </p:spPr>
        </p:pic>
        <p:sp>
          <p:nvSpPr>
            <p:cNvPr id="4" name="Google Shape;194;p26">
              <a:extLst>
                <a:ext uri="{FF2B5EF4-FFF2-40B4-BE49-F238E27FC236}">
                  <a16:creationId xmlns:a16="http://schemas.microsoft.com/office/drawing/2014/main" id="{BAA47360-0DC7-2E94-49BB-59A24B6E91C0}"/>
                </a:ext>
              </a:extLst>
            </p:cNvPr>
            <p:cNvSpPr>
              <a:spLocks noGrp="1" noRot="1" noMove="1" noResize="1" noEditPoints="1" noAdjustHandles="1" noChangeArrowheads="1" noChangeShapeType="1"/>
            </p:cNvSpPr>
            <p:nvPr/>
          </p:nvSpPr>
          <p:spPr>
            <a:xfrm>
              <a:off x="230759" y="4831773"/>
              <a:ext cx="6320692" cy="837442"/>
            </a:xfrm>
            <a:prstGeom prst="rect">
              <a:avLst/>
            </a:prstGeom>
            <a:solidFill>
              <a:srgbClr val="002060"/>
            </a:solidFill>
            <a:ln w="12700">
              <a:miter lim="400000"/>
            </a:ln>
          </p:spPr>
          <p:txBody>
            <a:bodyPr lIns="0" tIns="0" rIns="0" bIns="0" anchor="ctr"/>
            <a:lstStyle/>
            <a:p>
              <a:pPr algn="ctr">
                <a:defRPr>
                  <a:solidFill>
                    <a:srgbClr val="FFFFFF"/>
                  </a:solidFill>
                  <a:latin typeface="Open Sans"/>
                  <a:ea typeface="Open Sans"/>
                  <a:cs typeface="Open Sans"/>
                  <a:sym typeface="Open Sans"/>
                </a:defRPr>
              </a:pPr>
              <a:endParaRPr sz="1350" dirty="0"/>
            </a:p>
          </p:txBody>
        </p:sp>
      </p:grpSp>
      <p:sp>
        <p:nvSpPr>
          <p:cNvPr id="2" name="Text Placeholder 2">
            <a:extLst>
              <a:ext uri="{FF2B5EF4-FFF2-40B4-BE49-F238E27FC236}">
                <a16:creationId xmlns:a16="http://schemas.microsoft.com/office/drawing/2014/main" id="{86C59488-1ACE-E8CA-2CAC-8F56E848FB03}"/>
              </a:ext>
            </a:extLst>
          </p:cNvPr>
          <p:cNvSpPr>
            <a:spLocks noGrp="1" noRot="1" noMove="1" noResize="1" noEditPoints="1" noAdjustHandles="1" noChangeArrowheads="1" noChangeShapeType="1"/>
          </p:cNvSpPr>
          <p:nvPr>
            <p:ph idx="11"/>
          </p:nvPr>
        </p:nvSpPr>
        <p:spPr>
          <a:xfrm>
            <a:off x="1063942" y="4994929"/>
            <a:ext cx="4617537" cy="536088"/>
          </a:xfrm>
          <a:prstGeom prst="rect">
            <a:avLst/>
          </a:prstGeom>
        </p:spPr>
        <p:txBody>
          <a:bodyPr vert="horz" lIns="91440" tIns="45720" rIns="91440" bIns="45720" rtlCol="0" anchor="ctr">
            <a:normAutofit/>
          </a:bodyPr>
          <a:lstStyle>
            <a:lvl1pPr marL="0" indent="0" algn="ctr">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826808120"/>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icture with Caption 3">
    <p:spTree>
      <p:nvGrpSpPr>
        <p:cNvPr id="1" name=""/>
        <p:cNvGrpSpPr/>
        <p:nvPr/>
      </p:nvGrpSpPr>
      <p:grpSpPr>
        <a:xfrm>
          <a:off x="0" y="0"/>
          <a:ext cx="0" cy="0"/>
          <a:chOff x="0" y="0"/>
          <a:chExt cx="0" cy="0"/>
        </a:xfrm>
      </p:grpSpPr>
      <p:pic>
        <p:nvPicPr>
          <p:cNvPr id="5" name="Picture 4" descr="Two women sitting on a porch&#10;&#10;Description automatically generated">
            <a:extLst>
              <a:ext uri="{FF2B5EF4-FFF2-40B4-BE49-F238E27FC236}">
                <a16:creationId xmlns:a16="http://schemas.microsoft.com/office/drawing/2014/main" id="{7B1E1287-F900-B0EF-CE28-C1F037C9DAA5}"/>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221524" y="1206501"/>
            <a:ext cx="6289003" cy="4192669"/>
          </a:xfrm>
          <a:prstGeom prst="rect">
            <a:avLst/>
          </a:prstGeom>
        </p:spPr>
      </p:pic>
      <p:sp>
        <p:nvSpPr>
          <p:cNvPr id="3" name="Slide Number Placeholder 2">
            <a:extLst>
              <a:ext uri="{FF2B5EF4-FFF2-40B4-BE49-F238E27FC236}">
                <a16:creationId xmlns:a16="http://schemas.microsoft.com/office/drawing/2014/main" id="{A021956B-4F13-7DCE-7C15-97DFD4564A7E}"/>
              </a:ext>
            </a:extLst>
          </p:cNvPr>
          <p:cNvSpPr>
            <a:spLocks noGrp="1"/>
          </p:cNvSpPr>
          <p:nvPr>
            <p:ph type="sldNum" sz="quarter" idx="10"/>
          </p:nvPr>
        </p:nvSpPr>
        <p:spPr/>
        <p:txBody>
          <a:bodyPr/>
          <a:lstStyle/>
          <a:p>
            <a:fld id="{75B346D6-B0F2-48A4-B9F5-82E64496262F}" type="slidenum">
              <a:rPr lang="en-US" smtClean="0"/>
              <a:pPr/>
              <a:t>‹#›</a:t>
            </a:fld>
            <a:endParaRPr lang="en-US" dirty="0"/>
          </a:p>
        </p:txBody>
      </p:sp>
      <p:sp>
        <p:nvSpPr>
          <p:cNvPr id="4" name="Google Shape;194;p26">
            <a:extLst>
              <a:ext uri="{FF2B5EF4-FFF2-40B4-BE49-F238E27FC236}">
                <a16:creationId xmlns:a16="http://schemas.microsoft.com/office/drawing/2014/main" id="{BAA47360-0DC7-2E94-49BB-59A24B6E91C0}"/>
              </a:ext>
            </a:extLst>
          </p:cNvPr>
          <p:cNvSpPr>
            <a:spLocks noGrp="1" noRot="1" noMove="1" noResize="1" noEditPoints="1" noAdjustHandles="1" noChangeArrowheads="1" noChangeShapeType="1"/>
          </p:cNvSpPr>
          <p:nvPr/>
        </p:nvSpPr>
        <p:spPr>
          <a:xfrm>
            <a:off x="221941" y="4845498"/>
            <a:ext cx="6288587" cy="834959"/>
          </a:xfrm>
          <a:prstGeom prst="rect">
            <a:avLst/>
          </a:prstGeom>
          <a:solidFill>
            <a:srgbClr val="002060"/>
          </a:solidFill>
          <a:ln w="12700">
            <a:miter lim="400000"/>
          </a:ln>
        </p:spPr>
        <p:txBody>
          <a:bodyPr lIns="0" tIns="0" rIns="0" bIns="0" anchor="ctr"/>
          <a:lstStyle/>
          <a:p>
            <a:pPr algn="ctr">
              <a:defRPr>
                <a:solidFill>
                  <a:srgbClr val="FFFFFF"/>
                </a:solidFill>
                <a:latin typeface="Open Sans"/>
                <a:ea typeface="Open Sans"/>
                <a:cs typeface="Open Sans"/>
                <a:sym typeface="Open Sans"/>
              </a:defRPr>
            </a:pPr>
            <a:endParaRPr sz="1350" dirty="0"/>
          </a:p>
        </p:txBody>
      </p:sp>
      <p:sp>
        <p:nvSpPr>
          <p:cNvPr id="14" name="Text Placeholder 2">
            <a:extLst>
              <a:ext uri="{FF2B5EF4-FFF2-40B4-BE49-F238E27FC236}">
                <a16:creationId xmlns:a16="http://schemas.microsoft.com/office/drawing/2014/main" id="{418D8C37-D587-A17E-B51F-5FE835996FEC}"/>
              </a:ext>
            </a:extLst>
          </p:cNvPr>
          <p:cNvSpPr>
            <a:spLocks noGrp="1"/>
          </p:cNvSpPr>
          <p:nvPr>
            <p:ph idx="1"/>
          </p:nvPr>
        </p:nvSpPr>
        <p:spPr>
          <a:xfrm>
            <a:off x="6736265" y="1641478"/>
            <a:ext cx="4617537" cy="448043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Placeholder 1">
            <a:extLst>
              <a:ext uri="{FF2B5EF4-FFF2-40B4-BE49-F238E27FC236}">
                <a16:creationId xmlns:a16="http://schemas.microsoft.com/office/drawing/2014/main" id="{E120E32F-68DD-4E60-4EB8-37FDB54D7A21}"/>
              </a:ext>
            </a:extLst>
          </p:cNvPr>
          <p:cNvSpPr>
            <a:spLocks noGrp="1"/>
          </p:cNvSpPr>
          <p:nvPr>
            <p:ph type="title"/>
          </p:nvPr>
        </p:nvSpPr>
        <p:spPr>
          <a:xfrm>
            <a:off x="6736261" y="180976"/>
            <a:ext cx="4617539" cy="1325563"/>
          </a:xfrm>
          <a:prstGeom prst="rect">
            <a:avLst/>
          </a:prstGeom>
        </p:spPr>
        <p:txBody>
          <a:bodyPr vert="horz" lIns="91440" tIns="45720" rIns="91440" bIns="45720" rtlCol="0" anchor="ctr">
            <a:normAutofit/>
          </a:bodyPr>
          <a:lstStyle/>
          <a:p>
            <a:r>
              <a:rPr lang="en-US"/>
              <a:t>Click to edit Master title style</a:t>
            </a:r>
          </a:p>
        </p:txBody>
      </p:sp>
      <p:sp>
        <p:nvSpPr>
          <p:cNvPr id="6" name="Text Placeholder 2">
            <a:extLst>
              <a:ext uri="{FF2B5EF4-FFF2-40B4-BE49-F238E27FC236}">
                <a16:creationId xmlns:a16="http://schemas.microsoft.com/office/drawing/2014/main" id="{FD68EB78-C3BC-536A-2930-FA0F921415D8}"/>
              </a:ext>
            </a:extLst>
          </p:cNvPr>
          <p:cNvSpPr>
            <a:spLocks noGrp="1"/>
          </p:cNvSpPr>
          <p:nvPr>
            <p:ph idx="11"/>
          </p:nvPr>
        </p:nvSpPr>
        <p:spPr>
          <a:xfrm>
            <a:off x="1063942" y="4994929"/>
            <a:ext cx="4617537" cy="536088"/>
          </a:xfrm>
          <a:prstGeom prst="rect">
            <a:avLst/>
          </a:prstGeom>
        </p:spPr>
        <p:txBody>
          <a:bodyPr vert="horz" lIns="91440" tIns="45720" rIns="91440" bIns="45720" rtlCol="0" anchor="ctr">
            <a:normAutofit/>
          </a:bodyPr>
          <a:lstStyle>
            <a:lvl1pPr marL="0" indent="0" algn="ctr">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867375151"/>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9B0F5-7675-7A73-215D-C143D70062D1}"/>
              </a:ext>
            </a:extLst>
          </p:cNvPr>
          <p:cNvSpPr>
            <a:spLocks noGrp="1"/>
          </p:cNvSpPr>
          <p:nvPr>
            <p:ph type="title"/>
          </p:nvPr>
        </p:nvSpPr>
        <p:spPr>
          <a:xfrm>
            <a:off x="831851"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8E2429-5DC5-5D86-75B8-832B9164385E}"/>
              </a:ext>
            </a:extLst>
          </p:cNvPr>
          <p:cNvSpPr>
            <a:spLocks noGrp="1"/>
          </p:cNvSpPr>
          <p:nvPr>
            <p:ph type="body" idx="1"/>
          </p:nvPr>
        </p:nvSpPr>
        <p:spPr>
          <a:xfrm>
            <a:off x="831851" y="4589466"/>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EF7F82-99B4-3F1B-E446-93992EBAA72A}"/>
              </a:ext>
            </a:extLst>
          </p:cNvPr>
          <p:cNvSpPr>
            <a:spLocks noGrp="1"/>
          </p:cNvSpPr>
          <p:nvPr>
            <p:ph type="dt" sz="half" idx="10"/>
          </p:nvPr>
        </p:nvSpPr>
        <p:spPr/>
        <p:txBody>
          <a:bodyPr/>
          <a:lstStyle/>
          <a:p>
            <a:fld id="{571F6240-B33B-40E8-8CFA-2CB3EC06751A}" type="datetimeFigureOut">
              <a:rPr lang="en-US" smtClean="0"/>
              <a:t>6/11/25</a:t>
            </a:fld>
            <a:endParaRPr lang="en-US" dirty="0"/>
          </a:p>
        </p:txBody>
      </p:sp>
      <p:sp>
        <p:nvSpPr>
          <p:cNvPr id="5" name="Footer Placeholder 4">
            <a:extLst>
              <a:ext uri="{FF2B5EF4-FFF2-40B4-BE49-F238E27FC236}">
                <a16:creationId xmlns:a16="http://schemas.microsoft.com/office/drawing/2014/main" id="{49F5C8F8-5F57-37C0-2487-0A562230150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7F565BF-A641-A2EB-078D-AD4C054CDE97}"/>
              </a:ext>
            </a:extLst>
          </p:cNvPr>
          <p:cNvSpPr>
            <a:spLocks noGrp="1"/>
          </p:cNvSpPr>
          <p:nvPr>
            <p:ph type="sldNum" sz="quarter" idx="12"/>
          </p:nvPr>
        </p:nvSpPr>
        <p:spPr/>
        <p:txBody>
          <a:bodyPr/>
          <a:lstStyle/>
          <a:p>
            <a:fld id="{6B9BA719-5C02-43B6-BA80-62626F4EBFBA}" type="slidenum">
              <a:rPr lang="en-US" smtClean="0"/>
              <a:t>‹#›</a:t>
            </a:fld>
            <a:endParaRPr lang="en-US" dirty="0"/>
          </a:p>
        </p:txBody>
      </p:sp>
    </p:spTree>
    <p:extLst>
      <p:ext uri="{BB962C8B-B14F-4D97-AF65-F5344CB8AC3E}">
        <p14:creationId xmlns:p14="http://schemas.microsoft.com/office/powerpoint/2010/main" val="3977953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Picture with Caption 4">
    <p:spTree>
      <p:nvGrpSpPr>
        <p:cNvPr id="1" name=""/>
        <p:cNvGrpSpPr/>
        <p:nvPr/>
      </p:nvGrpSpPr>
      <p:grpSpPr>
        <a:xfrm>
          <a:off x="0" y="0"/>
          <a:ext cx="0" cy="0"/>
          <a:chOff x="0" y="0"/>
          <a:chExt cx="0" cy="0"/>
        </a:xfrm>
      </p:grpSpPr>
      <p:sp>
        <p:nvSpPr>
          <p:cNvPr id="86" name="Google Shape;258;p30"/>
          <p:cNvSpPr/>
          <p:nvPr/>
        </p:nvSpPr>
        <p:spPr>
          <a:xfrm>
            <a:off x="0" y="0"/>
            <a:ext cx="12192000" cy="6858000"/>
          </a:xfrm>
          <a:prstGeom prst="rect">
            <a:avLst/>
          </a:prstGeom>
          <a:gradFill>
            <a:gsLst>
              <a:gs pos="0">
                <a:srgbClr val="4BD6E5"/>
              </a:gs>
              <a:gs pos="100000">
                <a:srgbClr val="2175FD"/>
              </a:gs>
            </a:gsLst>
            <a:lin ang="2698631"/>
          </a:gradFill>
          <a:ln w="12700">
            <a:miter lim="400000"/>
          </a:ln>
        </p:spPr>
        <p:txBody>
          <a:bodyPr lIns="0" tIns="0" rIns="0" bIns="0" anchor="ctr"/>
          <a:lstStyle/>
          <a:p>
            <a:pPr algn="ctr">
              <a:defRPr>
                <a:solidFill>
                  <a:srgbClr val="FFFFFF"/>
                </a:solidFill>
                <a:latin typeface="Open Sans"/>
                <a:ea typeface="Open Sans"/>
                <a:cs typeface="Open Sans"/>
                <a:sym typeface="Open Sans"/>
              </a:defRPr>
            </a:pPr>
            <a:endParaRPr sz="1800" dirty="0"/>
          </a:p>
        </p:txBody>
      </p:sp>
      <p:sp>
        <p:nvSpPr>
          <p:cNvPr id="89" name="Google Shape;264;p30"/>
          <p:cNvSpPr>
            <a:spLocks noGrp="1" noRot="1" noMove="1" noResize="1" noEditPoints="1" noAdjustHandles="1" noChangeArrowheads="1" noChangeShapeType="1"/>
          </p:cNvSpPr>
          <p:nvPr/>
        </p:nvSpPr>
        <p:spPr>
          <a:xfrm>
            <a:off x="0" y="642554"/>
            <a:ext cx="9772800" cy="1"/>
          </a:xfrm>
          <a:prstGeom prst="line">
            <a:avLst/>
          </a:prstGeom>
          <a:ln w="19050">
            <a:solidFill>
              <a:srgbClr val="FFFFFF"/>
            </a:solidFill>
            <a:miter/>
          </a:ln>
        </p:spPr>
        <p:txBody>
          <a:bodyPr lIns="45718" tIns="45718" rIns="45718" bIns="45718"/>
          <a:lstStyle/>
          <a:p>
            <a:endParaRPr sz="1800" dirty="0"/>
          </a:p>
        </p:txBody>
      </p:sp>
      <p:pic>
        <p:nvPicPr>
          <p:cNvPr id="91" name="Google Shape;266;p30" descr="Google Shape;266;p30"/>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rcRect/>
          <a:stretch>
            <a:fillRect/>
          </a:stretch>
        </p:blipFill>
        <p:spPr>
          <a:xfrm>
            <a:off x="970644" y="1432092"/>
            <a:ext cx="2476503" cy="3905255"/>
          </a:xfrm>
          <a:prstGeom prst="rect">
            <a:avLst/>
          </a:prstGeom>
          <a:ln w="12700">
            <a:miter lim="400000"/>
          </a:ln>
        </p:spPr>
      </p:pic>
      <p:pic>
        <p:nvPicPr>
          <p:cNvPr id="92" name="Google Shape;267;p30" descr="Google Shape;267;p30"/>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a:fillRect/>
          </a:stretch>
        </p:blipFill>
        <p:spPr>
          <a:xfrm>
            <a:off x="3929417" y="1432092"/>
            <a:ext cx="2139131" cy="3905255"/>
          </a:xfrm>
          <a:prstGeom prst="rect">
            <a:avLst/>
          </a:prstGeom>
          <a:ln w="12700">
            <a:miter lim="400000"/>
          </a:ln>
        </p:spPr>
      </p:pic>
      <p:sp>
        <p:nvSpPr>
          <p:cNvPr id="94" name="Google Shape;269;p30"/>
          <p:cNvSpPr/>
          <p:nvPr/>
        </p:nvSpPr>
        <p:spPr>
          <a:xfrm>
            <a:off x="0" y="6769435"/>
            <a:ext cx="12192000" cy="99203"/>
          </a:xfrm>
          <a:prstGeom prst="rect">
            <a:avLst/>
          </a:prstGeom>
          <a:solidFill>
            <a:srgbClr val="002060"/>
          </a:solidFill>
          <a:ln w="12700">
            <a:miter lim="400000"/>
          </a:ln>
        </p:spPr>
        <p:txBody>
          <a:bodyPr lIns="0" tIns="0" rIns="0" bIns="0" anchor="ctr"/>
          <a:lstStyle/>
          <a:p>
            <a:endParaRPr sz="1800" dirty="0"/>
          </a:p>
        </p:txBody>
      </p:sp>
      <p:sp>
        <p:nvSpPr>
          <p:cNvPr id="8" name="Text Placeholder 2">
            <a:extLst>
              <a:ext uri="{FF2B5EF4-FFF2-40B4-BE49-F238E27FC236}">
                <a16:creationId xmlns:a16="http://schemas.microsoft.com/office/drawing/2014/main" id="{0FDBB03D-7BB3-2334-2C94-4CADB1ED5361}"/>
              </a:ext>
            </a:extLst>
          </p:cNvPr>
          <p:cNvSpPr>
            <a:spLocks noGrp="1"/>
          </p:cNvSpPr>
          <p:nvPr>
            <p:ph idx="1"/>
          </p:nvPr>
        </p:nvSpPr>
        <p:spPr>
          <a:xfrm>
            <a:off x="6447318" y="2415057"/>
            <a:ext cx="4906484" cy="37068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3750BD77-97CD-E015-87F6-ABAF0F41D539}"/>
              </a:ext>
            </a:extLst>
          </p:cNvPr>
          <p:cNvSpPr>
            <a:spLocks noGrp="1" noRot="1" noMove="1" noResize="1" noEditPoints="1" noAdjustHandles="1" noChangeArrowheads="1" noChangeShapeType="1"/>
          </p:cNvSpPr>
          <p:nvPr>
            <p:ph type="sldNum" sz="quarter" idx="4"/>
          </p:nvPr>
        </p:nvSpPr>
        <p:spPr>
          <a:xfrm>
            <a:off x="117231" y="6230463"/>
            <a:ext cx="392728" cy="365125"/>
          </a:xfrm>
          <a:prstGeom prst="rect">
            <a:avLst/>
          </a:prstGeom>
        </p:spPr>
        <p:txBody>
          <a:bodyPr vert="horz" lIns="91440" tIns="45720" rIns="91440" bIns="45720" rtlCol="0" anchor="ctr"/>
          <a:lstStyle>
            <a:lvl1pPr algn="l">
              <a:defRPr sz="900">
                <a:solidFill>
                  <a:schemeClr val="bg1"/>
                </a:solidFill>
              </a:defRPr>
            </a:lvl1pPr>
          </a:lstStyle>
          <a:p>
            <a:fld id="{75B346D6-B0F2-48A4-B9F5-82E64496262F}" type="slidenum">
              <a:rPr lang="en-US" smtClean="0"/>
              <a:pPr/>
              <a:t>‹#›</a:t>
            </a:fld>
            <a:endParaRPr lang="en-US" dirty="0"/>
          </a:p>
        </p:txBody>
      </p:sp>
      <p:pic>
        <p:nvPicPr>
          <p:cNvPr id="4" name="Picture 3">
            <a:extLst>
              <a:ext uri="{FF2B5EF4-FFF2-40B4-BE49-F238E27FC236}">
                <a16:creationId xmlns:a16="http://schemas.microsoft.com/office/drawing/2014/main" id="{AA924D2B-1C17-E2EF-EC54-6AF6ABDAFF56}"/>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8790307" y="6277761"/>
            <a:ext cx="2953285" cy="345977"/>
          </a:xfrm>
          <a:prstGeom prst="rect">
            <a:avLst/>
          </a:prstGeom>
        </p:spPr>
      </p:pic>
      <p:sp>
        <p:nvSpPr>
          <p:cNvPr id="5" name="Google Shape;442;p39">
            <a:extLst>
              <a:ext uri="{FF2B5EF4-FFF2-40B4-BE49-F238E27FC236}">
                <a16:creationId xmlns:a16="http://schemas.microsoft.com/office/drawing/2014/main" id="{068C6060-B067-1738-79C7-D3508D056B02}"/>
              </a:ext>
            </a:extLst>
          </p:cNvPr>
          <p:cNvSpPr>
            <a:spLocks noGrp="1" noRot="1" noMove="1" noResize="1" noEditPoints="1" noAdjustHandles="1" noChangeArrowheads="1" noChangeShapeType="1"/>
          </p:cNvSpPr>
          <p:nvPr/>
        </p:nvSpPr>
        <p:spPr>
          <a:xfrm>
            <a:off x="509959" y="6413022"/>
            <a:ext cx="8094192" cy="0"/>
          </a:xfrm>
          <a:prstGeom prst="line">
            <a:avLst/>
          </a:prstGeom>
          <a:ln w="19050">
            <a:solidFill>
              <a:schemeClr val="bg1"/>
            </a:solidFill>
            <a:miter/>
          </a:ln>
        </p:spPr>
        <p:txBody>
          <a:bodyPr lIns="45718" tIns="45718" rIns="45718" bIns="45718"/>
          <a:lstStyle/>
          <a:p>
            <a:endParaRPr sz="1800" dirty="0"/>
          </a:p>
        </p:txBody>
      </p:sp>
      <p:sp>
        <p:nvSpPr>
          <p:cNvPr id="2" name="Title 1">
            <a:extLst>
              <a:ext uri="{FF2B5EF4-FFF2-40B4-BE49-F238E27FC236}">
                <a16:creationId xmlns:a16="http://schemas.microsoft.com/office/drawing/2014/main" id="{5D5C9E70-C6BE-9AC0-0EA9-DF7392F2597D}"/>
              </a:ext>
            </a:extLst>
          </p:cNvPr>
          <p:cNvSpPr>
            <a:spLocks noGrp="1"/>
          </p:cNvSpPr>
          <p:nvPr>
            <p:ph type="title"/>
          </p:nvPr>
        </p:nvSpPr>
        <p:spPr>
          <a:xfrm>
            <a:off x="6485791" y="866026"/>
            <a:ext cx="4906484" cy="1325563"/>
          </a:xfrm>
        </p:spPr>
        <p:txBody>
          <a:bodyPr>
            <a:normAutofit/>
          </a:bodyPr>
          <a:lstStyle>
            <a:lvl1pPr>
              <a:defRPr sz="2400">
                <a:solidFill>
                  <a:schemeClr val="bg1"/>
                </a:solidFill>
              </a:defRPr>
            </a:lvl1pPr>
          </a:lstStyle>
          <a:p>
            <a:r>
              <a:rPr lang="en-US"/>
              <a:t>Click to edit Master title style</a:t>
            </a:r>
          </a:p>
        </p:txBody>
      </p:sp>
    </p:spTree>
    <p:extLst>
      <p:ext uri="{BB962C8B-B14F-4D97-AF65-F5344CB8AC3E}">
        <p14:creationId xmlns:p14="http://schemas.microsoft.com/office/powerpoint/2010/main" val="2991771201"/>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icture with Caption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68541-C7C6-9655-7DF5-8FF27D4B586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9B3F35D-A310-3633-F97D-B68297171AA2}"/>
              </a:ext>
            </a:extLst>
          </p:cNvPr>
          <p:cNvSpPr>
            <a:spLocks noGrp="1"/>
          </p:cNvSpPr>
          <p:nvPr>
            <p:ph type="sldNum" sz="quarter" idx="10"/>
          </p:nvPr>
        </p:nvSpPr>
        <p:spPr/>
        <p:txBody>
          <a:bodyPr/>
          <a:lstStyle/>
          <a:p>
            <a:fld id="{75B346D6-B0F2-48A4-B9F5-82E64496262F}" type="slidenum">
              <a:rPr lang="en-US" smtClean="0"/>
              <a:pPr/>
              <a:t>‹#›</a:t>
            </a:fld>
            <a:endParaRPr lang="en-US" dirty="0"/>
          </a:p>
        </p:txBody>
      </p:sp>
      <p:sp>
        <p:nvSpPr>
          <p:cNvPr id="9" name="Text Placeholder 8">
            <a:extLst>
              <a:ext uri="{FF2B5EF4-FFF2-40B4-BE49-F238E27FC236}">
                <a16:creationId xmlns:a16="http://schemas.microsoft.com/office/drawing/2014/main" id="{21670ADB-00A6-2593-8B10-CBD6F2787E89}"/>
              </a:ext>
            </a:extLst>
          </p:cNvPr>
          <p:cNvSpPr>
            <a:spLocks noGrp="1"/>
          </p:cNvSpPr>
          <p:nvPr>
            <p:ph type="body" sz="quarter" idx="11"/>
          </p:nvPr>
        </p:nvSpPr>
        <p:spPr>
          <a:xfrm>
            <a:off x="838202" y="1882042"/>
            <a:ext cx="5509849" cy="4424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1995174"/>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icture with Caption 6">
    <p:spTree>
      <p:nvGrpSpPr>
        <p:cNvPr id="1" name=""/>
        <p:cNvGrpSpPr/>
        <p:nvPr/>
      </p:nvGrpSpPr>
      <p:grpSpPr>
        <a:xfrm>
          <a:off x="0" y="0"/>
          <a:ext cx="0" cy="0"/>
          <a:chOff x="0" y="0"/>
          <a:chExt cx="0" cy="0"/>
        </a:xfrm>
      </p:grpSpPr>
      <p:pic>
        <p:nvPicPr>
          <p:cNvPr id="14" name="Google Shape;454;p40" descr="Google Shape;454;p40"/>
          <p:cNvPicPr>
            <a:picLocks noGrp="1" noRot="1" noChangeAspect="1" noMove="1" noResize="1" noEditPoints="1" noAdjustHandles="1" noChangeArrowheads="1" noChangeShapeType="1" noCrop="1"/>
          </p:cNvPicPr>
          <p:nvPr/>
        </p:nvPicPr>
        <p:blipFill rotWithShape="1">
          <a:blip r:embed="rId2" cstate="email">
            <a:extLst>
              <a:ext uri="{28A0092B-C50C-407E-A947-70E740481C1C}">
                <a14:useLocalDpi xmlns:a14="http://schemas.microsoft.com/office/drawing/2010/main"/>
              </a:ext>
            </a:extLst>
          </a:blip>
          <a:srcRect l="4764" r="2183"/>
          <a:stretch/>
        </p:blipFill>
        <p:spPr>
          <a:xfrm>
            <a:off x="933083" y="876283"/>
            <a:ext cx="11258791" cy="5010189"/>
          </a:xfrm>
          <a:prstGeom prst="rect">
            <a:avLst/>
          </a:prstGeom>
          <a:ln w="12700">
            <a:miter lim="400000"/>
          </a:ln>
        </p:spPr>
      </p:pic>
      <p:grpSp>
        <p:nvGrpSpPr>
          <p:cNvPr id="12" name="Group 11">
            <a:extLst>
              <a:ext uri="{FF2B5EF4-FFF2-40B4-BE49-F238E27FC236}">
                <a16:creationId xmlns:a16="http://schemas.microsoft.com/office/drawing/2014/main" id="{88CEC0BC-FB24-C22F-34C4-49F31715AA63}"/>
              </a:ext>
            </a:extLst>
          </p:cNvPr>
          <p:cNvGrpSpPr>
            <a:grpSpLocks noGrp="1" noUngrp="1" noRot="1" noMove="1" noResize="1"/>
          </p:cNvGrpSpPr>
          <p:nvPr/>
        </p:nvGrpSpPr>
        <p:grpSpPr>
          <a:xfrm>
            <a:off x="933469" y="1292800"/>
            <a:ext cx="11258403" cy="4593670"/>
            <a:chOff x="933469" y="1292800"/>
            <a:chExt cx="11258403" cy="4593670"/>
          </a:xfrm>
        </p:grpSpPr>
        <p:sp>
          <p:nvSpPr>
            <p:cNvPr id="6" name="Google Shape;174;p25">
              <a:extLst>
                <a:ext uri="{FF2B5EF4-FFF2-40B4-BE49-F238E27FC236}">
                  <a16:creationId xmlns:a16="http://schemas.microsoft.com/office/drawing/2014/main" id="{ECD03E59-3EB7-461D-2F1E-CB0722F24C3E}"/>
                </a:ext>
              </a:extLst>
            </p:cNvPr>
            <p:cNvSpPr>
              <a:spLocks noGrp="1" noRot="1" noMove="1" noResize="1" noEditPoints="1" noAdjustHandles="1" noChangeArrowheads="1" noChangeShapeType="1"/>
            </p:cNvSpPr>
            <p:nvPr/>
          </p:nvSpPr>
          <p:spPr>
            <a:xfrm>
              <a:off x="933469" y="4542467"/>
              <a:ext cx="11258403" cy="1344003"/>
            </a:xfrm>
            <a:prstGeom prst="rect">
              <a:avLst/>
            </a:prstGeom>
            <a:gradFill>
              <a:gsLst>
                <a:gs pos="0">
                  <a:srgbClr val="4BD6E5">
                    <a:alpha val="69803"/>
                  </a:srgbClr>
                </a:gs>
                <a:gs pos="100000">
                  <a:srgbClr val="2175FD">
                    <a:alpha val="69803"/>
                  </a:srgbClr>
                </a:gs>
              </a:gsLst>
              <a:lin ang="2700005"/>
            </a:gradFill>
            <a:ln w="12700">
              <a:miter lim="400000"/>
            </a:ln>
          </p:spPr>
          <p:txBody>
            <a:bodyPr lIns="0" tIns="0" rIns="0" bIns="0" anchor="ctr"/>
            <a:lstStyle/>
            <a:p>
              <a:pPr algn="ctr">
                <a:defRPr>
                  <a:solidFill>
                    <a:srgbClr val="FFFFFF"/>
                  </a:solidFill>
                  <a:latin typeface="Open Sans"/>
                  <a:ea typeface="Open Sans"/>
                  <a:cs typeface="Open Sans"/>
                  <a:sym typeface="Open Sans"/>
                </a:defRPr>
              </a:pPr>
              <a:endParaRPr sz="1800" dirty="0"/>
            </a:p>
          </p:txBody>
        </p:sp>
        <p:pic>
          <p:nvPicPr>
            <p:cNvPr id="7" name="Google Shape;175;p25" descr="Google Shape;175;p25">
              <a:extLst>
                <a:ext uri="{FF2B5EF4-FFF2-40B4-BE49-F238E27FC236}">
                  <a16:creationId xmlns:a16="http://schemas.microsoft.com/office/drawing/2014/main" id="{494BC00D-9003-53AA-D028-279E80F0CF07}"/>
                </a:ext>
              </a:extLst>
            </p:cNvPr>
            <p:cNvPicPr>
              <a:picLocks noGrp="1" noRot="1" noChangeAspect="1" noMove="1" noResize="1" noEditPoints="1" noAdjustHandles="1" noChangeArrowheads="1" noChangeShapeType="1" noCrop="1"/>
            </p:cNvPicPr>
            <p:nvPr/>
          </p:nvPicPr>
          <p:blipFill>
            <a:blip r:embed="rId3" cstate="email">
              <a:alphaModFix amt="40000"/>
              <a:extLst>
                <a:ext uri="{28A0092B-C50C-407E-A947-70E740481C1C}">
                  <a14:useLocalDpi xmlns:a14="http://schemas.microsoft.com/office/drawing/2010/main"/>
                </a:ext>
              </a:extLst>
            </a:blip>
            <a:srcRect/>
            <a:stretch>
              <a:fillRect/>
            </a:stretch>
          </p:blipFill>
          <p:spPr>
            <a:xfrm>
              <a:off x="1165051" y="1292800"/>
              <a:ext cx="6032868" cy="4514568"/>
            </a:xfrm>
            <a:prstGeom prst="rect">
              <a:avLst/>
            </a:prstGeom>
            <a:ln w="12700">
              <a:miter lim="400000"/>
            </a:ln>
          </p:spPr>
        </p:pic>
      </p:grpSp>
      <p:sp>
        <p:nvSpPr>
          <p:cNvPr id="2" name="Title 1">
            <a:extLst>
              <a:ext uri="{FF2B5EF4-FFF2-40B4-BE49-F238E27FC236}">
                <a16:creationId xmlns:a16="http://schemas.microsoft.com/office/drawing/2014/main" id="{692354A7-5CC7-08AE-BD1F-CA26445DA4C8}"/>
              </a:ext>
            </a:extLst>
          </p:cNvPr>
          <p:cNvSpPr>
            <a:spLocks noGrp="1"/>
          </p:cNvSpPr>
          <p:nvPr>
            <p:ph type="title"/>
          </p:nvPr>
        </p:nvSpPr>
        <p:spPr>
          <a:xfrm>
            <a:off x="1164920" y="3743579"/>
            <a:ext cx="4797669" cy="794003"/>
          </a:xfrm>
        </p:spPr>
        <p:txBody>
          <a:bodyPr>
            <a:normAutofit/>
          </a:bodyPr>
          <a:lstStyle>
            <a:lvl1pPr>
              <a:defRPr sz="1500" b="1">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8FB9FD41-452E-2A09-A176-6E87DCD61F35}"/>
              </a:ext>
            </a:extLst>
          </p:cNvPr>
          <p:cNvSpPr>
            <a:spLocks noGrp="1" noRot="1" noMove="1" noResize="1" noEditPoints="1" noAdjustHandles="1" noChangeArrowheads="1" noChangeShapeType="1"/>
          </p:cNvSpPr>
          <p:nvPr>
            <p:ph type="sldNum" sz="quarter" idx="10"/>
          </p:nvPr>
        </p:nvSpPr>
        <p:spPr/>
        <p:txBody>
          <a:bodyPr/>
          <a:lstStyle/>
          <a:p>
            <a:fld id="{75B346D6-B0F2-48A4-B9F5-82E64496262F}" type="slidenum">
              <a:rPr lang="en-US" smtClean="0"/>
              <a:pPr/>
              <a:t>‹#›</a:t>
            </a:fld>
            <a:endParaRPr lang="en-US" dirty="0"/>
          </a:p>
        </p:txBody>
      </p:sp>
      <p:sp>
        <p:nvSpPr>
          <p:cNvPr id="4" name="Google Shape;723;p50">
            <a:extLst>
              <a:ext uri="{FF2B5EF4-FFF2-40B4-BE49-F238E27FC236}">
                <a16:creationId xmlns:a16="http://schemas.microsoft.com/office/drawing/2014/main" id="{D1FD9CB8-A996-3CC5-72A9-F15038088FF8}"/>
              </a:ext>
            </a:extLst>
          </p:cNvPr>
          <p:cNvSpPr>
            <a:spLocks noGrp="1" noRot="1" noMove="1" noResize="1" noEditPoints="1" noAdjustHandles="1" noChangeArrowheads="1" noChangeShapeType="1"/>
          </p:cNvSpPr>
          <p:nvPr/>
        </p:nvSpPr>
        <p:spPr>
          <a:xfrm>
            <a:off x="809800" y="642570"/>
            <a:ext cx="8715200" cy="1"/>
          </a:xfrm>
          <a:prstGeom prst="line">
            <a:avLst/>
          </a:prstGeom>
          <a:ln w="19050">
            <a:solidFill>
              <a:srgbClr val="00A4DE"/>
            </a:solidFill>
            <a:miter/>
          </a:ln>
        </p:spPr>
        <p:txBody>
          <a:bodyPr lIns="45718" tIns="45718" rIns="45718" bIns="45718"/>
          <a:lstStyle/>
          <a:p>
            <a:endParaRPr sz="1800" dirty="0"/>
          </a:p>
        </p:txBody>
      </p:sp>
      <p:sp>
        <p:nvSpPr>
          <p:cNvPr id="11" name="Content Placeholder 9">
            <a:extLst>
              <a:ext uri="{FF2B5EF4-FFF2-40B4-BE49-F238E27FC236}">
                <a16:creationId xmlns:a16="http://schemas.microsoft.com/office/drawing/2014/main" id="{B89D269A-1C2E-E57C-E7B6-1BAECFC62F22}"/>
              </a:ext>
            </a:extLst>
          </p:cNvPr>
          <p:cNvSpPr>
            <a:spLocks noGrp="1"/>
          </p:cNvSpPr>
          <p:nvPr>
            <p:ph sz="quarter" idx="12"/>
          </p:nvPr>
        </p:nvSpPr>
        <p:spPr>
          <a:xfrm>
            <a:off x="1066799" y="4654447"/>
            <a:ext cx="10679724" cy="984316"/>
          </a:xfrm>
        </p:spPr>
        <p:txBody>
          <a:bodyPr/>
          <a:lstStyle>
            <a:lvl1pPr marL="0" indent="0">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Tree>
    <p:extLst>
      <p:ext uri="{BB962C8B-B14F-4D97-AF65-F5344CB8AC3E}">
        <p14:creationId xmlns:p14="http://schemas.microsoft.com/office/powerpoint/2010/main" val="361039639"/>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Picture with Caption 6">
    <p:spTree>
      <p:nvGrpSpPr>
        <p:cNvPr id="1" name=""/>
        <p:cNvGrpSpPr/>
        <p:nvPr/>
      </p:nvGrpSpPr>
      <p:grpSpPr>
        <a:xfrm>
          <a:off x="0" y="0"/>
          <a:ext cx="0" cy="0"/>
          <a:chOff x="0" y="0"/>
          <a:chExt cx="0" cy="0"/>
        </a:xfrm>
      </p:grpSpPr>
      <p:pic>
        <p:nvPicPr>
          <p:cNvPr id="10" name="Picture 9" descr="A couple of women laughing while lying in a hammock&#10;&#10;Description automatically generated">
            <a:extLst>
              <a:ext uri="{FF2B5EF4-FFF2-40B4-BE49-F238E27FC236}">
                <a16:creationId xmlns:a16="http://schemas.microsoft.com/office/drawing/2014/main" id="{8B7E7546-063B-F878-9266-41BA07B2866D}"/>
              </a:ext>
            </a:extLst>
          </p:cNvPr>
          <p:cNvPicPr>
            <a:picLocks noGrp="1" noRot="1" noChangeAspect="1" noMove="1" noResize="1" noEditPoints="1" noAdjustHandles="1" noChangeArrowheads="1" noChangeShapeType="1" noCrop="1"/>
          </p:cNvPicPr>
          <p:nvPr/>
        </p:nvPicPr>
        <p:blipFill rotWithShape="1">
          <a:blip r:embed="rId2" cstate="screen">
            <a:extLst>
              <a:ext uri="{28A0092B-C50C-407E-A947-70E740481C1C}">
                <a14:useLocalDpi xmlns:a14="http://schemas.microsoft.com/office/drawing/2010/main"/>
              </a:ext>
            </a:extLst>
          </a:blip>
          <a:srcRect l="-263"/>
          <a:stretch/>
        </p:blipFill>
        <p:spPr>
          <a:xfrm>
            <a:off x="933465" y="876278"/>
            <a:ext cx="11258671" cy="5010191"/>
          </a:xfrm>
          <a:prstGeom prst="rect">
            <a:avLst/>
          </a:prstGeom>
        </p:spPr>
      </p:pic>
      <p:grpSp>
        <p:nvGrpSpPr>
          <p:cNvPr id="12" name="Group 11">
            <a:extLst>
              <a:ext uri="{FF2B5EF4-FFF2-40B4-BE49-F238E27FC236}">
                <a16:creationId xmlns:a16="http://schemas.microsoft.com/office/drawing/2014/main" id="{88CEC0BC-FB24-C22F-34C4-49F31715AA63}"/>
              </a:ext>
            </a:extLst>
          </p:cNvPr>
          <p:cNvGrpSpPr>
            <a:grpSpLocks noGrp="1" noUngrp="1" noRot="1" noMove="1" noResize="1"/>
          </p:cNvGrpSpPr>
          <p:nvPr/>
        </p:nvGrpSpPr>
        <p:grpSpPr>
          <a:xfrm>
            <a:off x="933469" y="1292800"/>
            <a:ext cx="11258403" cy="4593670"/>
            <a:chOff x="933469" y="1292800"/>
            <a:chExt cx="11258403" cy="4593670"/>
          </a:xfrm>
        </p:grpSpPr>
        <p:sp>
          <p:nvSpPr>
            <p:cNvPr id="6" name="Google Shape;174;p25">
              <a:extLst>
                <a:ext uri="{FF2B5EF4-FFF2-40B4-BE49-F238E27FC236}">
                  <a16:creationId xmlns:a16="http://schemas.microsoft.com/office/drawing/2014/main" id="{ECD03E59-3EB7-461D-2F1E-CB0722F24C3E}"/>
                </a:ext>
              </a:extLst>
            </p:cNvPr>
            <p:cNvSpPr>
              <a:spLocks noGrp="1" noRot="1" noMove="1" noResize="1" noEditPoints="1" noAdjustHandles="1" noChangeArrowheads="1" noChangeShapeType="1"/>
            </p:cNvSpPr>
            <p:nvPr/>
          </p:nvSpPr>
          <p:spPr>
            <a:xfrm>
              <a:off x="933469" y="4542467"/>
              <a:ext cx="11258403" cy="1344003"/>
            </a:xfrm>
            <a:prstGeom prst="rect">
              <a:avLst/>
            </a:prstGeom>
            <a:gradFill>
              <a:gsLst>
                <a:gs pos="0">
                  <a:srgbClr val="4BD6E5">
                    <a:alpha val="69803"/>
                  </a:srgbClr>
                </a:gs>
                <a:gs pos="100000">
                  <a:srgbClr val="2175FD">
                    <a:alpha val="69803"/>
                  </a:srgbClr>
                </a:gs>
              </a:gsLst>
              <a:lin ang="2700005"/>
            </a:gradFill>
            <a:ln w="12700">
              <a:miter lim="400000"/>
            </a:ln>
          </p:spPr>
          <p:txBody>
            <a:bodyPr lIns="0" tIns="0" rIns="0" bIns="0" anchor="ctr"/>
            <a:lstStyle/>
            <a:p>
              <a:pPr algn="ctr">
                <a:defRPr>
                  <a:solidFill>
                    <a:srgbClr val="FFFFFF"/>
                  </a:solidFill>
                  <a:latin typeface="Open Sans"/>
                  <a:ea typeface="Open Sans"/>
                  <a:cs typeface="Open Sans"/>
                  <a:sym typeface="Open Sans"/>
                </a:defRPr>
              </a:pPr>
              <a:endParaRPr sz="1800" dirty="0"/>
            </a:p>
          </p:txBody>
        </p:sp>
        <p:pic>
          <p:nvPicPr>
            <p:cNvPr id="7" name="Google Shape;175;p25" descr="Google Shape;175;p25">
              <a:extLst>
                <a:ext uri="{FF2B5EF4-FFF2-40B4-BE49-F238E27FC236}">
                  <a16:creationId xmlns:a16="http://schemas.microsoft.com/office/drawing/2014/main" id="{494BC00D-9003-53AA-D028-279E80F0CF07}"/>
                </a:ext>
              </a:extLst>
            </p:cNvPr>
            <p:cNvPicPr>
              <a:picLocks noGrp="1" noRot="1" noChangeAspect="1" noMove="1" noResize="1" noEditPoints="1" noAdjustHandles="1" noChangeArrowheads="1" noChangeShapeType="1" noCrop="1"/>
            </p:cNvPicPr>
            <p:nvPr/>
          </p:nvPicPr>
          <p:blipFill>
            <a:blip r:embed="rId3" cstate="email">
              <a:alphaModFix amt="40000"/>
              <a:extLst>
                <a:ext uri="{28A0092B-C50C-407E-A947-70E740481C1C}">
                  <a14:useLocalDpi xmlns:a14="http://schemas.microsoft.com/office/drawing/2010/main"/>
                </a:ext>
              </a:extLst>
            </a:blip>
            <a:srcRect/>
            <a:stretch>
              <a:fillRect/>
            </a:stretch>
          </p:blipFill>
          <p:spPr>
            <a:xfrm>
              <a:off x="1165051" y="1292800"/>
              <a:ext cx="6032868" cy="4514568"/>
            </a:xfrm>
            <a:prstGeom prst="rect">
              <a:avLst/>
            </a:prstGeom>
            <a:ln w="12700">
              <a:miter lim="400000"/>
            </a:ln>
          </p:spPr>
        </p:pic>
      </p:grpSp>
      <p:sp>
        <p:nvSpPr>
          <p:cNvPr id="2" name="Title 1">
            <a:extLst>
              <a:ext uri="{FF2B5EF4-FFF2-40B4-BE49-F238E27FC236}">
                <a16:creationId xmlns:a16="http://schemas.microsoft.com/office/drawing/2014/main" id="{692354A7-5CC7-08AE-BD1F-CA26445DA4C8}"/>
              </a:ext>
            </a:extLst>
          </p:cNvPr>
          <p:cNvSpPr>
            <a:spLocks noGrp="1"/>
          </p:cNvSpPr>
          <p:nvPr>
            <p:ph type="title"/>
          </p:nvPr>
        </p:nvSpPr>
        <p:spPr>
          <a:xfrm>
            <a:off x="1164920" y="3743579"/>
            <a:ext cx="4797669" cy="794003"/>
          </a:xfrm>
        </p:spPr>
        <p:txBody>
          <a:bodyPr>
            <a:normAutofit/>
          </a:bodyPr>
          <a:lstStyle>
            <a:lvl1pPr>
              <a:defRPr sz="1500" b="1">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8FB9FD41-452E-2A09-A176-6E87DCD61F35}"/>
              </a:ext>
            </a:extLst>
          </p:cNvPr>
          <p:cNvSpPr>
            <a:spLocks noGrp="1" noRot="1" noMove="1" noResize="1" noEditPoints="1" noAdjustHandles="1" noChangeArrowheads="1" noChangeShapeType="1"/>
          </p:cNvSpPr>
          <p:nvPr>
            <p:ph type="sldNum" sz="quarter" idx="10"/>
          </p:nvPr>
        </p:nvSpPr>
        <p:spPr/>
        <p:txBody>
          <a:bodyPr/>
          <a:lstStyle/>
          <a:p>
            <a:fld id="{75B346D6-B0F2-48A4-B9F5-82E64496262F}" type="slidenum">
              <a:rPr lang="en-US" smtClean="0"/>
              <a:pPr/>
              <a:t>‹#›</a:t>
            </a:fld>
            <a:endParaRPr lang="en-US" dirty="0"/>
          </a:p>
        </p:txBody>
      </p:sp>
      <p:sp>
        <p:nvSpPr>
          <p:cNvPr id="4" name="Google Shape;723;p50">
            <a:extLst>
              <a:ext uri="{FF2B5EF4-FFF2-40B4-BE49-F238E27FC236}">
                <a16:creationId xmlns:a16="http://schemas.microsoft.com/office/drawing/2014/main" id="{D1FD9CB8-A996-3CC5-72A9-F15038088FF8}"/>
              </a:ext>
            </a:extLst>
          </p:cNvPr>
          <p:cNvSpPr>
            <a:spLocks noGrp="1" noRot="1" noMove="1" noResize="1" noEditPoints="1" noAdjustHandles="1" noChangeArrowheads="1" noChangeShapeType="1"/>
          </p:cNvSpPr>
          <p:nvPr/>
        </p:nvSpPr>
        <p:spPr>
          <a:xfrm>
            <a:off x="809800" y="642570"/>
            <a:ext cx="8715200" cy="1"/>
          </a:xfrm>
          <a:prstGeom prst="line">
            <a:avLst/>
          </a:prstGeom>
          <a:ln w="19050">
            <a:solidFill>
              <a:srgbClr val="00A4DE"/>
            </a:solidFill>
            <a:miter/>
          </a:ln>
        </p:spPr>
        <p:txBody>
          <a:bodyPr lIns="45718" tIns="45718" rIns="45718" bIns="45718"/>
          <a:lstStyle/>
          <a:p>
            <a:endParaRPr sz="1800" dirty="0"/>
          </a:p>
        </p:txBody>
      </p:sp>
      <p:sp>
        <p:nvSpPr>
          <p:cNvPr id="11" name="Content Placeholder 9">
            <a:extLst>
              <a:ext uri="{FF2B5EF4-FFF2-40B4-BE49-F238E27FC236}">
                <a16:creationId xmlns:a16="http://schemas.microsoft.com/office/drawing/2014/main" id="{B89D269A-1C2E-E57C-E7B6-1BAECFC62F22}"/>
              </a:ext>
            </a:extLst>
          </p:cNvPr>
          <p:cNvSpPr>
            <a:spLocks noGrp="1"/>
          </p:cNvSpPr>
          <p:nvPr>
            <p:ph sz="quarter" idx="12"/>
          </p:nvPr>
        </p:nvSpPr>
        <p:spPr>
          <a:xfrm>
            <a:off x="1066799" y="4654447"/>
            <a:ext cx="10679724" cy="984316"/>
          </a:xfrm>
        </p:spPr>
        <p:txBody>
          <a:bodyPr/>
          <a:lstStyle>
            <a:lvl1pPr marL="0" indent="0">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Tree>
    <p:extLst>
      <p:ext uri="{BB962C8B-B14F-4D97-AF65-F5344CB8AC3E}">
        <p14:creationId xmlns:p14="http://schemas.microsoft.com/office/powerpoint/2010/main" val="1459268381"/>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Picture with Caption 7">
    <p:spTree>
      <p:nvGrpSpPr>
        <p:cNvPr id="1" name=""/>
        <p:cNvGrpSpPr/>
        <p:nvPr/>
      </p:nvGrpSpPr>
      <p:grpSpPr>
        <a:xfrm>
          <a:off x="0" y="0"/>
          <a:ext cx="0" cy="0"/>
          <a:chOff x="0" y="0"/>
          <a:chExt cx="0" cy="0"/>
        </a:xfrm>
      </p:grpSpPr>
      <p:pic>
        <p:nvPicPr>
          <p:cNvPr id="5" name="Picture 4" descr="A person and person looking at a tablet&#10;&#10;Description automatically generated">
            <a:extLst>
              <a:ext uri="{FF2B5EF4-FFF2-40B4-BE49-F238E27FC236}">
                <a16:creationId xmlns:a16="http://schemas.microsoft.com/office/drawing/2014/main" id="{588903BC-043A-4889-BE3F-149C07E6223C}"/>
              </a:ext>
            </a:extLst>
          </p:cNvPr>
          <p:cNvPicPr>
            <a:picLocks noGrp="1" noRot="1" noChangeAspect="1" noMove="1" noResize="1" noEditPoints="1" noAdjustHandles="1" noChangeArrowheads="1" noChangeShapeType="1" noCrop="1"/>
          </p:cNvPicPr>
          <p:nvPr/>
        </p:nvPicPr>
        <p:blipFill rotWithShape="1">
          <a:blip r:embed="rId2" cstate="screen">
            <a:extLst>
              <a:ext uri="{28A0092B-C50C-407E-A947-70E740481C1C}">
                <a14:useLocalDpi xmlns:a14="http://schemas.microsoft.com/office/drawing/2010/main"/>
              </a:ext>
            </a:extLst>
          </a:blip>
          <a:srcRect r="21526"/>
          <a:stretch/>
        </p:blipFill>
        <p:spPr>
          <a:xfrm>
            <a:off x="4350267" y="1295402"/>
            <a:ext cx="2719119" cy="2309999"/>
          </a:xfrm>
          <a:prstGeom prst="rect">
            <a:avLst/>
          </a:prstGeom>
        </p:spPr>
      </p:pic>
      <p:sp>
        <p:nvSpPr>
          <p:cNvPr id="161" name="Google Shape;724;p50"/>
          <p:cNvSpPr/>
          <p:nvPr/>
        </p:nvSpPr>
        <p:spPr>
          <a:xfrm>
            <a:off x="0" y="6769435"/>
            <a:ext cx="12192000" cy="99203"/>
          </a:xfrm>
          <a:prstGeom prst="rect">
            <a:avLst/>
          </a:prstGeom>
          <a:solidFill>
            <a:srgbClr val="002060"/>
          </a:solidFill>
          <a:ln w="12700">
            <a:miter lim="400000"/>
          </a:ln>
        </p:spPr>
        <p:txBody>
          <a:bodyPr lIns="0" tIns="0" rIns="0" bIns="0" anchor="ctr"/>
          <a:lstStyle/>
          <a:p>
            <a:endParaRPr sz="1800" dirty="0"/>
          </a:p>
        </p:txBody>
      </p:sp>
      <p:pic>
        <p:nvPicPr>
          <p:cNvPr id="162" name="Google Shape;367;p35" descr="Google Shape;367;p35"/>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a:fillRect/>
          </a:stretch>
        </p:blipFill>
        <p:spPr>
          <a:xfrm>
            <a:off x="0" y="3898887"/>
            <a:ext cx="4107205" cy="2865137"/>
          </a:xfrm>
          <a:prstGeom prst="rect">
            <a:avLst/>
          </a:prstGeom>
          <a:ln w="12700">
            <a:miter lim="400000"/>
          </a:ln>
        </p:spPr>
      </p:pic>
      <p:pic>
        <p:nvPicPr>
          <p:cNvPr id="164" name="Google Shape;369;p35" descr="Google Shape;369;p35"/>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rcRect/>
          <a:stretch>
            <a:fillRect/>
          </a:stretch>
        </p:blipFill>
        <p:spPr>
          <a:xfrm>
            <a:off x="-3" y="1295403"/>
            <a:ext cx="4107200" cy="2343155"/>
          </a:xfrm>
          <a:prstGeom prst="rect">
            <a:avLst/>
          </a:prstGeom>
          <a:ln w="12700">
            <a:miter lim="400000"/>
          </a:ln>
        </p:spPr>
      </p:pic>
      <p:sp>
        <p:nvSpPr>
          <p:cNvPr id="2" name="Slide Number Placeholder 5">
            <a:extLst>
              <a:ext uri="{FF2B5EF4-FFF2-40B4-BE49-F238E27FC236}">
                <a16:creationId xmlns:a16="http://schemas.microsoft.com/office/drawing/2014/main" id="{B81999F5-B301-D174-7FE1-2C973B9FD8F0}"/>
              </a:ext>
            </a:extLst>
          </p:cNvPr>
          <p:cNvSpPr txBox="1">
            <a:spLocks noGrp="1" noRot="1" noMove="1" noResize="1" noEditPoints="1" noAdjustHandles="1" noChangeArrowheads="1" noChangeShapeType="1"/>
          </p:cNvSpPr>
          <p:nvPr/>
        </p:nvSpPr>
        <p:spPr>
          <a:xfrm>
            <a:off x="117231" y="6306788"/>
            <a:ext cx="27432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A0E744-3384-4730-AE5E-496E6E2FCB5F}" type="slidenum">
              <a:rPr lang="en-US" sz="900" smtClean="0"/>
              <a:pPr/>
              <a:t>‹#›</a:t>
            </a:fld>
            <a:endParaRPr lang="en-US" sz="900" dirty="0"/>
          </a:p>
        </p:txBody>
      </p:sp>
      <p:sp>
        <p:nvSpPr>
          <p:cNvPr id="4" name="Google Shape;377;p35">
            <a:extLst>
              <a:ext uri="{FF2B5EF4-FFF2-40B4-BE49-F238E27FC236}">
                <a16:creationId xmlns:a16="http://schemas.microsoft.com/office/drawing/2014/main" id="{47259E0C-23F9-B5F1-052B-1807E1274B83}"/>
              </a:ext>
            </a:extLst>
          </p:cNvPr>
          <p:cNvSpPr>
            <a:spLocks noGrp="1" noRot="1" noMove="1" noResize="1" noEditPoints="1" noAdjustHandles="1" noChangeArrowheads="1" noChangeShapeType="1"/>
          </p:cNvSpPr>
          <p:nvPr/>
        </p:nvSpPr>
        <p:spPr>
          <a:xfrm>
            <a:off x="3208997" y="3112050"/>
            <a:ext cx="1796403" cy="2219402"/>
          </a:xfrm>
          <a:prstGeom prst="rect">
            <a:avLst/>
          </a:prstGeom>
          <a:gradFill>
            <a:gsLst>
              <a:gs pos="0">
                <a:srgbClr val="45D4E4"/>
              </a:gs>
              <a:gs pos="100000">
                <a:srgbClr val="2175FD"/>
              </a:gs>
            </a:gsLst>
            <a:lin ang="2700005"/>
          </a:gradFill>
          <a:ln w="12700">
            <a:miter lim="400000"/>
          </a:ln>
        </p:spPr>
        <p:txBody>
          <a:bodyPr lIns="0" tIns="0" rIns="0" bIns="0" anchor="ctr"/>
          <a:lstStyle/>
          <a:p>
            <a:pPr algn="ctr">
              <a:defRPr>
                <a:solidFill>
                  <a:srgbClr val="FFFFFF"/>
                </a:solidFill>
                <a:latin typeface="Open Sans"/>
                <a:ea typeface="Open Sans"/>
                <a:cs typeface="Open Sans"/>
                <a:sym typeface="Open Sans"/>
              </a:defRPr>
            </a:pPr>
            <a:endParaRPr sz="1350" dirty="0"/>
          </a:p>
        </p:txBody>
      </p:sp>
      <p:sp>
        <p:nvSpPr>
          <p:cNvPr id="6" name="Content Placeholder 3">
            <a:extLst>
              <a:ext uri="{FF2B5EF4-FFF2-40B4-BE49-F238E27FC236}">
                <a16:creationId xmlns:a16="http://schemas.microsoft.com/office/drawing/2014/main" id="{BC0DC69B-C106-8FBF-3B19-7BA497D0EFBF}"/>
              </a:ext>
            </a:extLst>
          </p:cNvPr>
          <p:cNvSpPr>
            <a:spLocks noGrp="1"/>
          </p:cNvSpPr>
          <p:nvPr>
            <p:ph sz="quarter" idx="10"/>
          </p:nvPr>
        </p:nvSpPr>
        <p:spPr>
          <a:xfrm>
            <a:off x="7203844" y="2935934"/>
            <a:ext cx="4545373" cy="3254680"/>
          </a:xfrm>
        </p:spPr>
        <p:txBody>
          <a:bodyPr/>
          <a:lstStyle>
            <a:lvl1pPr marL="0" indent="0">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7" name="Title 1">
            <a:extLst>
              <a:ext uri="{FF2B5EF4-FFF2-40B4-BE49-F238E27FC236}">
                <a16:creationId xmlns:a16="http://schemas.microsoft.com/office/drawing/2014/main" id="{51AB541A-5A1F-60DE-36BE-59E0CC0F4D53}"/>
              </a:ext>
            </a:extLst>
          </p:cNvPr>
          <p:cNvSpPr>
            <a:spLocks noGrp="1"/>
          </p:cNvSpPr>
          <p:nvPr>
            <p:ph type="title"/>
          </p:nvPr>
        </p:nvSpPr>
        <p:spPr>
          <a:xfrm>
            <a:off x="7192109" y="1396375"/>
            <a:ext cx="4624755" cy="1325563"/>
          </a:xfrm>
        </p:spPr>
        <p:txBody>
          <a:bodyPr/>
          <a:lstStyle>
            <a:lvl1pPr>
              <a:defRPr b="1">
                <a:solidFill>
                  <a:schemeClr val="tx1"/>
                </a:solidFill>
              </a:defRPr>
            </a:lvl1pPr>
          </a:lstStyle>
          <a:p>
            <a:r>
              <a:rPr lang="en-US"/>
              <a:t>Click to edit Master title style</a:t>
            </a:r>
          </a:p>
        </p:txBody>
      </p:sp>
      <p:sp>
        <p:nvSpPr>
          <p:cNvPr id="8" name="Google Shape;442;p39">
            <a:extLst>
              <a:ext uri="{FF2B5EF4-FFF2-40B4-BE49-F238E27FC236}">
                <a16:creationId xmlns:a16="http://schemas.microsoft.com/office/drawing/2014/main" id="{29F4D53A-7558-72FF-B2A1-E92DE95879CC}"/>
              </a:ext>
            </a:extLst>
          </p:cNvPr>
          <p:cNvSpPr/>
          <p:nvPr/>
        </p:nvSpPr>
        <p:spPr>
          <a:xfrm>
            <a:off x="509959" y="634646"/>
            <a:ext cx="11306904" cy="32740"/>
          </a:xfrm>
          <a:prstGeom prst="line">
            <a:avLst/>
          </a:prstGeom>
          <a:ln w="19050">
            <a:solidFill>
              <a:srgbClr val="00A4DE"/>
            </a:solidFill>
            <a:miter/>
          </a:ln>
        </p:spPr>
        <p:txBody>
          <a:bodyPr lIns="45718" tIns="45718" rIns="45718" bIns="45718"/>
          <a:lstStyle/>
          <a:p>
            <a:endParaRPr sz="1800" dirty="0"/>
          </a:p>
        </p:txBody>
      </p:sp>
      <p:sp>
        <p:nvSpPr>
          <p:cNvPr id="9" name="Content Placeholder 3">
            <a:extLst>
              <a:ext uri="{FF2B5EF4-FFF2-40B4-BE49-F238E27FC236}">
                <a16:creationId xmlns:a16="http://schemas.microsoft.com/office/drawing/2014/main" id="{61941CA2-CB8C-362F-B1C5-47802BD5D8F6}"/>
              </a:ext>
            </a:extLst>
          </p:cNvPr>
          <p:cNvSpPr>
            <a:spLocks noGrp="1"/>
          </p:cNvSpPr>
          <p:nvPr>
            <p:ph sz="quarter" idx="11"/>
          </p:nvPr>
        </p:nvSpPr>
        <p:spPr>
          <a:xfrm>
            <a:off x="3344843" y="3234670"/>
            <a:ext cx="1526096" cy="1997583"/>
          </a:xfrm>
        </p:spPr>
        <p:txBody>
          <a:bodyPr>
            <a:normAutofit/>
          </a:bodyPr>
          <a:lstStyle>
            <a:lvl1pPr marL="0" indent="0">
              <a:buNone/>
              <a:defRPr sz="135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Tree>
    <p:extLst>
      <p:ext uri="{BB962C8B-B14F-4D97-AF65-F5344CB8AC3E}">
        <p14:creationId xmlns:p14="http://schemas.microsoft.com/office/powerpoint/2010/main" val="3334834479"/>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Picture with Caption 8">
    <p:spTree>
      <p:nvGrpSpPr>
        <p:cNvPr id="1" name=""/>
        <p:cNvGrpSpPr/>
        <p:nvPr/>
      </p:nvGrpSpPr>
      <p:grpSpPr>
        <a:xfrm>
          <a:off x="0" y="0"/>
          <a:ext cx="0" cy="0"/>
          <a:chOff x="0" y="0"/>
          <a:chExt cx="0" cy="0"/>
        </a:xfrm>
      </p:grpSpPr>
      <p:sp>
        <p:nvSpPr>
          <p:cNvPr id="173" name="Google Shape;724;p50"/>
          <p:cNvSpPr/>
          <p:nvPr/>
        </p:nvSpPr>
        <p:spPr>
          <a:xfrm>
            <a:off x="0" y="6769435"/>
            <a:ext cx="12192000" cy="99203"/>
          </a:xfrm>
          <a:prstGeom prst="rect">
            <a:avLst/>
          </a:prstGeom>
          <a:solidFill>
            <a:srgbClr val="002060"/>
          </a:solidFill>
          <a:ln w="12700">
            <a:miter lim="400000"/>
          </a:ln>
        </p:spPr>
        <p:txBody>
          <a:bodyPr lIns="0" tIns="0" rIns="0" bIns="0" anchor="ctr"/>
          <a:lstStyle/>
          <a:p>
            <a:endParaRPr sz="1800" dirty="0"/>
          </a:p>
        </p:txBody>
      </p:sp>
      <p:sp>
        <p:nvSpPr>
          <p:cNvPr id="176" name="Google Shape;448;p39"/>
          <p:cNvSpPr/>
          <p:nvPr/>
        </p:nvSpPr>
        <p:spPr>
          <a:xfrm>
            <a:off x="0" y="6769435"/>
            <a:ext cx="12192000" cy="99203"/>
          </a:xfrm>
          <a:prstGeom prst="rect">
            <a:avLst/>
          </a:prstGeom>
          <a:solidFill>
            <a:srgbClr val="002060"/>
          </a:solidFill>
          <a:ln w="12700">
            <a:miter lim="400000"/>
          </a:ln>
        </p:spPr>
        <p:txBody>
          <a:bodyPr lIns="0" tIns="0" rIns="0" bIns="0" anchor="ctr"/>
          <a:lstStyle/>
          <a:p>
            <a:endParaRPr sz="1800" dirty="0"/>
          </a:p>
        </p:txBody>
      </p:sp>
      <p:pic>
        <p:nvPicPr>
          <p:cNvPr id="177" name="Google Shape;384;p36" descr="Google Shape;384;p36"/>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2" y="1295405"/>
            <a:ext cx="4095751" cy="2352675"/>
          </a:xfrm>
          <a:prstGeom prst="rect">
            <a:avLst/>
          </a:prstGeom>
        </p:spPr>
      </p:pic>
      <p:pic>
        <p:nvPicPr>
          <p:cNvPr id="178" name="Google Shape;385;p36" descr="Google Shape;385;p36"/>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a:ext>
            </a:extLst>
          </a:blip>
          <a:srcRect/>
          <a:stretch/>
        </p:blipFill>
        <p:spPr>
          <a:xfrm flipH="1">
            <a:off x="2" y="3868615"/>
            <a:ext cx="4107199" cy="2879226"/>
          </a:xfrm>
          <a:prstGeom prst="rect">
            <a:avLst/>
          </a:prstGeom>
          <a:ln w="12700">
            <a:miter lim="400000"/>
          </a:ln>
        </p:spPr>
      </p:pic>
      <p:pic>
        <p:nvPicPr>
          <p:cNvPr id="179" name="Google Shape;386;p36" descr="Google Shape;386;p36"/>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rcRect/>
          <a:stretch>
            <a:fillRect/>
          </a:stretch>
        </p:blipFill>
        <p:spPr>
          <a:xfrm>
            <a:off x="4343400" y="1295403"/>
            <a:ext cx="2381253" cy="2343155"/>
          </a:xfrm>
          <a:prstGeom prst="rect">
            <a:avLst/>
          </a:prstGeom>
          <a:ln w="12700">
            <a:miter lim="400000"/>
          </a:ln>
        </p:spPr>
      </p:pic>
      <p:sp>
        <p:nvSpPr>
          <p:cNvPr id="2" name="Slide Number Placeholder 5">
            <a:extLst>
              <a:ext uri="{FF2B5EF4-FFF2-40B4-BE49-F238E27FC236}">
                <a16:creationId xmlns:a16="http://schemas.microsoft.com/office/drawing/2014/main" id="{29C1A515-BC5B-967E-2A94-458E1AA46767}"/>
              </a:ext>
            </a:extLst>
          </p:cNvPr>
          <p:cNvSpPr txBox="1">
            <a:spLocks noGrp="1" noRot="1" noMove="1" noResize="1" noEditPoints="1" noAdjustHandles="1" noChangeArrowheads="1" noChangeShapeType="1"/>
          </p:cNvSpPr>
          <p:nvPr/>
        </p:nvSpPr>
        <p:spPr>
          <a:xfrm>
            <a:off x="117231" y="6306788"/>
            <a:ext cx="27432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A0E744-3384-4730-AE5E-496E6E2FCB5F}" type="slidenum">
              <a:rPr lang="en-US" sz="900" smtClean="0"/>
              <a:pPr/>
              <a:t>‹#›</a:t>
            </a:fld>
            <a:endParaRPr lang="en-US" sz="900" dirty="0"/>
          </a:p>
        </p:txBody>
      </p:sp>
      <p:sp>
        <p:nvSpPr>
          <p:cNvPr id="4" name="Google Shape;377;p35">
            <a:extLst>
              <a:ext uri="{FF2B5EF4-FFF2-40B4-BE49-F238E27FC236}">
                <a16:creationId xmlns:a16="http://schemas.microsoft.com/office/drawing/2014/main" id="{7015EE59-8CCA-9198-9758-D6569EB442CE}"/>
              </a:ext>
            </a:extLst>
          </p:cNvPr>
          <p:cNvSpPr>
            <a:spLocks noGrp="1" noRot="1" noMove="1" noResize="1" noEditPoints="1" noAdjustHandles="1" noChangeArrowheads="1" noChangeShapeType="1"/>
          </p:cNvSpPr>
          <p:nvPr/>
        </p:nvSpPr>
        <p:spPr>
          <a:xfrm>
            <a:off x="3208997" y="3112050"/>
            <a:ext cx="1796403" cy="2219402"/>
          </a:xfrm>
          <a:prstGeom prst="rect">
            <a:avLst/>
          </a:prstGeom>
          <a:gradFill>
            <a:gsLst>
              <a:gs pos="0">
                <a:srgbClr val="45D4E4"/>
              </a:gs>
              <a:gs pos="100000">
                <a:srgbClr val="2175FD"/>
              </a:gs>
            </a:gsLst>
            <a:lin ang="2700005"/>
          </a:gradFill>
          <a:ln w="12700">
            <a:miter lim="400000"/>
          </a:ln>
        </p:spPr>
        <p:txBody>
          <a:bodyPr lIns="0" tIns="0" rIns="0" bIns="0" anchor="ctr"/>
          <a:lstStyle/>
          <a:p>
            <a:pPr algn="ctr">
              <a:defRPr>
                <a:solidFill>
                  <a:srgbClr val="FFFFFF"/>
                </a:solidFill>
                <a:latin typeface="Open Sans"/>
                <a:ea typeface="Open Sans"/>
                <a:cs typeface="Open Sans"/>
                <a:sym typeface="Open Sans"/>
              </a:defRPr>
            </a:pPr>
            <a:endParaRPr sz="1350" dirty="0"/>
          </a:p>
        </p:txBody>
      </p:sp>
      <p:sp>
        <p:nvSpPr>
          <p:cNvPr id="5" name="Google Shape;442;p39">
            <a:extLst>
              <a:ext uri="{FF2B5EF4-FFF2-40B4-BE49-F238E27FC236}">
                <a16:creationId xmlns:a16="http://schemas.microsoft.com/office/drawing/2014/main" id="{EF68E10F-9987-C1F3-29CD-192C2C5D670E}"/>
              </a:ext>
            </a:extLst>
          </p:cNvPr>
          <p:cNvSpPr>
            <a:spLocks noGrp="1" noRot="1" noMove="1" noResize="1" noEditPoints="1" noAdjustHandles="1" noChangeArrowheads="1" noChangeShapeType="1"/>
          </p:cNvSpPr>
          <p:nvPr/>
        </p:nvSpPr>
        <p:spPr>
          <a:xfrm>
            <a:off x="509959" y="634646"/>
            <a:ext cx="11306904" cy="32740"/>
          </a:xfrm>
          <a:prstGeom prst="line">
            <a:avLst/>
          </a:prstGeom>
          <a:ln w="19050">
            <a:solidFill>
              <a:srgbClr val="00A4DE"/>
            </a:solidFill>
            <a:miter/>
          </a:ln>
        </p:spPr>
        <p:txBody>
          <a:bodyPr lIns="45718" tIns="45718" rIns="45718" bIns="45718"/>
          <a:lstStyle/>
          <a:p>
            <a:endParaRPr sz="1800" dirty="0"/>
          </a:p>
        </p:txBody>
      </p:sp>
      <p:sp>
        <p:nvSpPr>
          <p:cNvPr id="6" name="Content Placeholder 3">
            <a:extLst>
              <a:ext uri="{FF2B5EF4-FFF2-40B4-BE49-F238E27FC236}">
                <a16:creationId xmlns:a16="http://schemas.microsoft.com/office/drawing/2014/main" id="{D3030CDE-BFE5-EA27-0F1B-F5933401AAFD}"/>
              </a:ext>
            </a:extLst>
          </p:cNvPr>
          <p:cNvSpPr>
            <a:spLocks noGrp="1"/>
          </p:cNvSpPr>
          <p:nvPr>
            <p:ph sz="quarter" idx="10"/>
          </p:nvPr>
        </p:nvSpPr>
        <p:spPr>
          <a:xfrm>
            <a:off x="7203844" y="2935934"/>
            <a:ext cx="4545373" cy="3254680"/>
          </a:xfrm>
        </p:spPr>
        <p:txBody>
          <a:bodyPr/>
          <a:lstStyle>
            <a:lvl1pPr marL="0" indent="0">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7" name="Title 1">
            <a:extLst>
              <a:ext uri="{FF2B5EF4-FFF2-40B4-BE49-F238E27FC236}">
                <a16:creationId xmlns:a16="http://schemas.microsoft.com/office/drawing/2014/main" id="{C6EE4F5B-8B04-D39B-2984-4B6E174A0EE6}"/>
              </a:ext>
            </a:extLst>
          </p:cNvPr>
          <p:cNvSpPr>
            <a:spLocks noGrp="1"/>
          </p:cNvSpPr>
          <p:nvPr>
            <p:ph type="title"/>
          </p:nvPr>
        </p:nvSpPr>
        <p:spPr>
          <a:xfrm>
            <a:off x="7192109" y="1396375"/>
            <a:ext cx="4624755" cy="1325563"/>
          </a:xfrm>
        </p:spPr>
        <p:txBody>
          <a:bodyPr/>
          <a:lstStyle>
            <a:lvl1pPr>
              <a:defRPr b="1">
                <a:solidFill>
                  <a:schemeClr val="tx1"/>
                </a:solidFill>
              </a:defRPr>
            </a:lvl1pPr>
          </a:lstStyle>
          <a:p>
            <a:r>
              <a:rPr lang="en-US"/>
              <a:t>Click to edit Master title style</a:t>
            </a:r>
          </a:p>
        </p:txBody>
      </p:sp>
      <p:sp>
        <p:nvSpPr>
          <p:cNvPr id="8" name="Content Placeholder 3">
            <a:extLst>
              <a:ext uri="{FF2B5EF4-FFF2-40B4-BE49-F238E27FC236}">
                <a16:creationId xmlns:a16="http://schemas.microsoft.com/office/drawing/2014/main" id="{8B374495-019D-F078-B86D-3CB918EFF3BB}"/>
              </a:ext>
            </a:extLst>
          </p:cNvPr>
          <p:cNvSpPr>
            <a:spLocks noGrp="1"/>
          </p:cNvSpPr>
          <p:nvPr>
            <p:ph sz="quarter" idx="11"/>
          </p:nvPr>
        </p:nvSpPr>
        <p:spPr>
          <a:xfrm>
            <a:off x="3344843" y="3234670"/>
            <a:ext cx="1526096" cy="1997583"/>
          </a:xfrm>
        </p:spPr>
        <p:txBody>
          <a:bodyPr>
            <a:normAutofit/>
          </a:bodyPr>
          <a:lstStyle>
            <a:lvl1pPr marL="0" indent="0">
              <a:buNone/>
              <a:defRPr sz="135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Tree>
    <p:extLst>
      <p:ext uri="{BB962C8B-B14F-4D97-AF65-F5344CB8AC3E}">
        <p14:creationId xmlns:p14="http://schemas.microsoft.com/office/powerpoint/2010/main" val="1545919358"/>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Picture with Caption 9">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7E810E6-5616-E419-6501-43F98345B707}"/>
              </a:ext>
            </a:extLst>
          </p:cNvPr>
          <p:cNvGrpSpPr>
            <a:grpSpLocks noGrp="1" noUngrp="1" noRot="1" noMove="1" noResize="1"/>
          </p:cNvGrpSpPr>
          <p:nvPr/>
        </p:nvGrpSpPr>
        <p:grpSpPr>
          <a:xfrm>
            <a:off x="9973921" y="838201"/>
            <a:ext cx="1847855" cy="4206218"/>
            <a:chOff x="2730574" y="811542"/>
            <a:chExt cx="1847854" cy="4206218"/>
          </a:xfrm>
        </p:grpSpPr>
        <p:sp>
          <p:nvSpPr>
            <p:cNvPr id="4" name="Rectangle 3">
              <a:extLst>
                <a:ext uri="{FF2B5EF4-FFF2-40B4-BE49-F238E27FC236}">
                  <a16:creationId xmlns:a16="http://schemas.microsoft.com/office/drawing/2014/main" id="{39264043-BF3D-DDA2-11AF-09BA45811F8E}"/>
                </a:ext>
              </a:extLst>
            </p:cNvPr>
            <p:cNvSpPr>
              <a:spLocks noGrp="1" noRot="1" noMove="1" noResize="1" noEditPoints="1" noAdjustHandles="1" noChangeArrowheads="1" noChangeShapeType="1"/>
            </p:cNvSpPr>
            <p:nvPr/>
          </p:nvSpPr>
          <p:spPr>
            <a:xfrm>
              <a:off x="2730575" y="811542"/>
              <a:ext cx="1847853" cy="4206218"/>
            </a:xfrm>
            <a:prstGeom prst="rect">
              <a:avLst/>
            </a:prstGeom>
            <a:solidFill>
              <a:srgbClr val="CACE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 name="Picture 2" descr="A person in a white coat with a stethoscope around his neck&#10;&#10;Description automatically generated">
              <a:extLst>
                <a:ext uri="{FF2B5EF4-FFF2-40B4-BE49-F238E27FC236}">
                  <a16:creationId xmlns:a16="http://schemas.microsoft.com/office/drawing/2014/main" id="{6C2DF4EF-53A5-665F-5C1C-D7B5EEAB207E}"/>
                </a:ext>
              </a:extLst>
            </p:cNvPr>
            <p:cNvPicPr>
              <a:picLocks noGrp="1" noRot="1" noChangeAspect="1" noMove="1" noResize="1" noEditPoints="1" noAdjustHandles="1" noChangeArrowheads="1" noChangeShapeType="1" noCrop="1"/>
            </p:cNvPicPr>
            <p:nvPr/>
          </p:nvPicPr>
          <p:blipFill rotWithShape="1">
            <a:blip r:embed="rId2" cstate="email">
              <a:extLst>
                <a:ext uri="{28A0092B-C50C-407E-A947-70E740481C1C}">
                  <a14:useLocalDpi xmlns:a14="http://schemas.microsoft.com/office/drawing/2010/main"/>
                </a:ext>
              </a:extLst>
            </a:blip>
            <a:srcRect/>
            <a:stretch/>
          </p:blipFill>
          <p:spPr>
            <a:xfrm>
              <a:off x="2730574" y="1005795"/>
              <a:ext cx="1847853" cy="3977301"/>
            </a:xfrm>
            <a:prstGeom prst="rect">
              <a:avLst/>
            </a:prstGeom>
          </p:spPr>
        </p:pic>
      </p:grpSp>
      <p:sp>
        <p:nvSpPr>
          <p:cNvPr id="241" name="Google Shape;401;p37"/>
          <p:cNvSpPr>
            <a:spLocks noGrp="1" noRot="1" noMove="1" noResize="1" noEditPoints="1" noAdjustHandles="1" noChangeArrowheads="1" noChangeShapeType="1"/>
          </p:cNvSpPr>
          <p:nvPr/>
        </p:nvSpPr>
        <p:spPr>
          <a:xfrm>
            <a:off x="0" y="4991098"/>
            <a:ext cx="12192000" cy="1866804"/>
          </a:xfrm>
          <a:prstGeom prst="rect">
            <a:avLst/>
          </a:prstGeom>
          <a:gradFill>
            <a:gsLst>
              <a:gs pos="0">
                <a:srgbClr val="4BD6E5"/>
              </a:gs>
              <a:gs pos="100000">
                <a:srgbClr val="2175FD"/>
              </a:gs>
            </a:gsLst>
            <a:lin ang="2700005"/>
          </a:gradFill>
          <a:ln w="12700">
            <a:miter lim="400000"/>
          </a:ln>
        </p:spPr>
        <p:txBody>
          <a:bodyPr lIns="0" tIns="0" rIns="0" bIns="0" anchor="ctr"/>
          <a:lstStyle/>
          <a:p>
            <a:pPr algn="ctr">
              <a:defRPr>
                <a:solidFill>
                  <a:srgbClr val="FFFFFF"/>
                </a:solidFill>
                <a:latin typeface="Open Sans"/>
                <a:ea typeface="Open Sans"/>
                <a:cs typeface="Open Sans"/>
                <a:sym typeface="Open Sans"/>
              </a:defRPr>
            </a:pPr>
            <a:endParaRPr sz="1800" dirty="0"/>
          </a:p>
        </p:txBody>
      </p:sp>
      <p:pic>
        <p:nvPicPr>
          <p:cNvPr id="242" name="Google Shape;411;p37" descr="Google Shape;411;p37"/>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a:fillRect/>
          </a:stretch>
        </p:blipFill>
        <p:spPr>
          <a:xfrm>
            <a:off x="609599" y="838201"/>
            <a:ext cx="1847853" cy="4152900"/>
          </a:xfrm>
          <a:prstGeom prst="rect">
            <a:avLst/>
          </a:prstGeom>
          <a:ln w="12700">
            <a:miter lim="400000"/>
          </a:ln>
        </p:spPr>
      </p:pic>
      <p:pic>
        <p:nvPicPr>
          <p:cNvPr id="244" name="Google Shape;413;p37" descr="Google Shape;413;p37"/>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rcRect/>
          <a:stretch>
            <a:fillRect/>
          </a:stretch>
        </p:blipFill>
        <p:spPr>
          <a:xfrm>
            <a:off x="2698747" y="838201"/>
            <a:ext cx="1847852" cy="4152900"/>
          </a:xfrm>
          <a:prstGeom prst="rect">
            <a:avLst/>
          </a:prstGeom>
          <a:ln w="12700">
            <a:miter lim="400000"/>
          </a:ln>
        </p:spPr>
      </p:pic>
      <p:sp>
        <p:nvSpPr>
          <p:cNvPr id="6" name="Content Placeholder 3">
            <a:extLst>
              <a:ext uri="{FF2B5EF4-FFF2-40B4-BE49-F238E27FC236}">
                <a16:creationId xmlns:a16="http://schemas.microsoft.com/office/drawing/2014/main" id="{6314556B-EC64-03DA-C06D-B955E2814AA4}"/>
              </a:ext>
            </a:extLst>
          </p:cNvPr>
          <p:cNvSpPr>
            <a:spLocks noGrp="1"/>
          </p:cNvSpPr>
          <p:nvPr>
            <p:ph sz="quarter" idx="10"/>
          </p:nvPr>
        </p:nvSpPr>
        <p:spPr>
          <a:xfrm>
            <a:off x="4947883" y="2277209"/>
            <a:ext cx="4545373" cy="2629728"/>
          </a:xfrm>
        </p:spPr>
        <p:txBody>
          <a:bodyPr/>
          <a:lstStyle>
            <a:lvl1pPr marL="0" indent="0">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7" name="Title 1">
            <a:extLst>
              <a:ext uri="{FF2B5EF4-FFF2-40B4-BE49-F238E27FC236}">
                <a16:creationId xmlns:a16="http://schemas.microsoft.com/office/drawing/2014/main" id="{5F5CEA48-1896-B57C-0720-424938A3BEA6}"/>
              </a:ext>
            </a:extLst>
          </p:cNvPr>
          <p:cNvSpPr>
            <a:spLocks noGrp="1"/>
          </p:cNvSpPr>
          <p:nvPr>
            <p:ph type="title"/>
          </p:nvPr>
        </p:nvSpPr>
        <p:spPr>
          <a:xfrm>
            <a:off x="4947881" y="854184"/>
            <a:ext cx="4624755" cy="1325563"/>
          </a:xfrm>
        </p:spPr>
        <p:txBody>
          <a:bodyPr>
            <a:normAutofit/>
          </a:bodyPr>
          <a:lstStyle>
            <a:lvl1pPr>
              <a:defRPr sz="2100" b="1">
                <a:solidFill>
                  <a:schemeClr val="tx1"/>
                </a:solidFill>
              </a:defRPr>
            </a:lvl1pPr>
          </a:lstStyle>
          <a:p>
            <a:r>
              <a:rPr lang="en-US"/>
              <a:t>Click to edit Master title style</a:t>
            </a:r>
          </a:p>
        </p:txBody>
      </p:sp>
      <p:sp>
        <p:nvSpPr>
          <p:cNvPr id="9" name="Text Placeholder 8">
            <a:extLst>
              <a:ext uri="{FF2B5EF4-FFF2-40B4-BE49-F238E27FC236}">
                <a16:creationId xmlns:a16="http://schemas.microsoft.com/office/drawing/2014/main" id="{7ECF234B-2E7C-8094-C5F4-AFB56DA85432}"/>
              </a:ext>
            </a:extLst>
          </p:cNvPr>
          <p:cNvSpPr>
            <a:spLocks noGrp="1"/>
          </p:cNvSpPr>
          <p:nvPr>
            <p:ph type="body" sz="quarter" idx="11"/>
          </p:nvPr>
        </p:nvSpPr>
        <p:spPr>
          <a:xfrm>
            <a:off x="609600" y="5302513"/>
            <a:ext cx="11029953" cy="914400"/>
          </a:xfrm>
        </p:spPr>
        <p:txBody>
          <a:bodyPr>
            <a:normAutofit/>
          </a:bodyPr>
          <a:lstStyle>
            <a:lvl1pPr marL="0" indent="0" algn="ctr">
              <a:buNone/>
              <a:defRPr sz="1800">
                <a:solidFill>
                  <a:schemeClr val="bg1"/>
                </a:solidFill>
              </a:defRPr>
            </a:lvl1pPr>
          </a:lstStyle>
          <a:p>
            <a:pPr lvl="0"/>
            <a:r>
              <a:rPr lang="en-US"/>
              <a:t>Click to edit Master text styles</a:t>
            </a:r>
          </a:p>
        </p:txBody>
      </p:sp>
      <p:sp>
        <p:nvSpPr>
          <p:cNvPr id="13" name="Slide Number Placeholder 5">
            <a:extLst>
              <a:ext uri="{FF2B5EF4-FFF2-40B4-BE49-F238E27FC236}">
                <a16:creationId xmlns:a16="http://schemas.microsoft.com/office/drawing/2014/main" id="{3587B077-84CE-B70D-E574-54B701A14A79}"/>
              </a:ext>
            </a:extLst>
          </p:cNvPr>
          <p:cNvSpPr>
            <a:spLocks noGrp="1" noRot="1" noMove="1" noResize="1" noEditPoints="1" noAdjustHandles="1" noChangeArrowheads="1" noChangeShapeType="1"/>
          </p:cNvSpPr>
          <p:nvPr>
            <p:ph type="sldNum" sz="quarter" idx="4"/>
          </p:nvPr>
        </p:nvSpPr>
        <p:spPr>
          <a:xfrm>
            <a:off x="117231" y="6230463"/>
            <a:ext cx="392728" cy="365125"/>
          </a:xfrm>
          <a:prstGeom prst="rect">
            <a:avLst/>
          </a:prstGeom>
        </p:spPr>
        <p:txBody>
          <a:bodyPr vert="horz" lIns="91440" tIns="45720" rIns="91440" bIns="45720" rtlCol="0" anchor="ctr"/>
          <a:lstStyle>
            <a:lvl1pPr algn="l">
              <a:defRPr sz="900">
                <a:solidFill>
                  <a:schemeClr val="bg1"/>
                </a:solidFill>
              </a:defRPr>
            </a:lvl1pPr>
          </a:lstStyle>
          <a:p>
            <a:fld id="{75B346D6-B0F2-48A4-B9F5-82E64496262F}" type="slidenum">
              <a:rPr lang="en-US" smtClean="0"/>
              <a:pPr/>
              <a:t>‹#›</a:t>
            </a:fld>
            <a:endParaRPr lang="en-US" dirty="0"/>
          </a:p>
        </p:txBody>
      </p:sp>
      <p:pic>
        <p:nvPicPr>
          <p:cNvPr id="10" name="Picture 9">
            <a:extLst>
              <a:ext uri="{FF2B5EF4-FFF2-40B4-BE49-F238E27FC236}">
                <a16:creationId xmlns:a16="http://schemas.microsoft.com/office/drawing/2014/main" id="{A9BF5495-7BB9-AD6D-4C23-31314D123A20}"/>
              </a:ext>
            </a:extLst>
          </p:cNvPr>
          <p:cNvPicPr>
            <a:picLocks noGrp="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val="0"/>
              </a:ext>
            </a:extLst>
          </a:blip>
          <a:stretch>
            <a:fillRect/>
          </a:stretch>
        </p:blipFill>
        <p:spPr>
          <a:xfrm>
            <a:off x="8790307" y="6277761"/>
            <a:ext cx="2953285" cy="345977"/>
          </a:xfrm>
          <a:prstGeom prst="rect">
            <a:avLst/>
          </a:prstGeom>
        </p:spPr>
      </p:pic>
      <p:sp>
        <p:nvSpPr>
          <p:cNvPr id="11" name="Google Shape;442;p39">
            <a:extLst>
              <a:ext uri="{FF2B5EF4-FFF2-40B4-BE49-F238E27FC236}">
                <a16:creationId xmlns:a16="http://schemas.microsoft.com/office/drawing/2014/main" id="{AA6DC362-9EA2-D60B-5AAC-8EBF867BD0D5}"/>
              </a:ext>
            </a:extLst>
          </p:cNvPr>
          <p:cNvSpPr>
            <a:spLocks noGrp="1" noRot="1" noMove="1" noResize="1" noEditPoints="1" noAdjustHandles="1" noChangeArrowheads="1" noChangeShapeType="1"/>
          </p:cNvSpPr>
          <p:nvPr/>
        </p:nvSpPr>
        <p:spPr>
          <a:xfrm>
            <a:off x="509959" y="6413022"/>
            <a:ext cx="8094192" cy="0"/>
          </a:xfrm>
          <a:prstGeom prst="line">
            <a:avLst/>
          </a:prstGeom>
          <a:ln w="19050">
            <a:solidFill>
              <a:schemeClr val="bg1"/>
            </a:solidFill>
            <a:miter/>
          </a:ln>
        </p:spPr>
        <p:txBody>
          <a:bodyPr lIns="45718" tIns="45718" rIns="45718" bIns="45718"/>
          <a:lstStyle/>
          <a:p>
            <a:endParaRPr sz="1800" dirty="0"/>
          </a:p>
        </p:txBody>
      </p:sp>
    </p:spTree>
    <p:extLst>
      <p:ext uri="{BB962C8B-B14F-4D97-AF65-F5344CB8AC3E}">
        <p14:creationId xmlns:p14="http://schemas.microsoft.com/office/powerpoint/2010/main" val="1667635063"/>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Picture with Caption 10">
    <p:spTree>
      <p:nvGrpSpPr>
        <p:cNvPr id="1" name=""/>
        <p:cNvGrpSpPr/>
        <p:nvPr/>
      </p:nvGrpSpPr>
      <p:grpSpPr>
        <a:xfrm>
          <a:off x="0" y="0"/>
          <a:ext cx="0" cy="0"/>
          <a:chOff x="0" y="0"/>
          <a:chExt cx="0" cy="0"/>
        </a:xfrm>
      </p:grpSpPr>
      <p:sp>
        <p:nvSpPr>
          <p:cNvPr id="252" name="Google Shape;419;p38"/>
          <p:cNvSpPr>
            <a:spLocks noGrp="1" noRot="1" noMove="1" noResize="1" noEditPoints="1" noAdjustHandles="1" noChangeArrowheads="1" noChangeShapeType="1"/>
          </p:cNvSpPr>
          <p:nvPr/>
        </p:nvSpPr>
        <p:spPr>
          <a:xfrm>
            <a:off x="0" y="4991098"/>
            <a:ext cx="12192000" cy="1866804"/>
          </a:xfrm>
          <a:prstGeom prst="rect">
            <a:avLst/>
          </a:prstGeom>
          <a:gradFill>
            <a:gsLst>
              <a:gs pos="0">
                <a:srgbClr val="4BD6E5"/>
              </a:gs>
              <a:gs pos="100000">
                <a:srgbClr val="2175FD"/>
              </a:gs>
            </a:gsLst>
            <a:lin ang="2700005"/>
          </a:gradFill>
          <a:ln w="12700">
            <a:miter lim="400000"/>
          </a:ln>
        </p:spPr>
        <p:txBody>
          <a:bodyPr lIns="0" tIns="0" rIns="0" bIns="0" anchor="ctr"/>
          <a:lstStyle/>
          <a:p>
            <a:pPr algn="ctr">
              <a:defRPr>
                <a:solidFill>
                  <a:srgbClr val="FFFFFF"/>
                </a:solidFill>
                <a:latin typeface="Open Sans"/>
                <a:ea typeface="Open Sans"/>
                <a:cs typeface="Open Sans"/>
                <a:sym typeface="Open Sans"/>
              </a:defRPr>
            </a:pPr>
            <a:endParaRPr sz="1800" dirty="0"/>
          </a:p>
        </p:txBody>
      </p:sp>
      <p:sp>
        <p:nvSpPr>
          <p:cNvPr id="6" name="Content Placeholder 3">
            <a:extLst>
              <a:ext uri="{FF2B5EF4-FFF2-40B4-BE49-F238E27FC236}">
                <a16:creationId xmlns:a16="http://schemas.microsoft.com/office/drawing/2014/main" id="{A7950C39-FD72-BD27-3ACA-9D9E65152798}"/>
              </a:ext>
            </a:extLst>
          </p:cNvPr>
          <p:cNvSpPr>
            <a:spLocks noGrp="1"/>
          </p:cNvSpPr>
          <p:nvPr>
            <p:ph sz="quarter" idx="10"/>
          </p:nvPr>
        </p:nvSpPr>
        <p:spPr>
          <a:xfrm>
            <a:off x="4947884" y="2277209"/>
            <a:ext cx="6439257" cy="2629728"/>
          </a:xfrm>
        </p:spPr>
        <p:txBody>
          <a:bodyPr/>
          <a:lstStyle>
            <a:lvl1pPr marL="0" indent="0">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7" name="Title 1">
            <a:extLst>
              <a:ext uri="{FF2B5EF4-FFF2-40B4-BE49-F238E27FC236}">
                <a16:creationId xmlns:a16="http://schemas.microsoft.com/office/drawing/2014/main" id="{32C337FF-9533-9363-284B-9CE0CBBE0742}"/>
              </a:ext>
            </a:extLst>
          </p:cNvPr>
          <p:cNvSpPr>
            <a:spLocks noGrp="1"/>
          </p:cNvSpPr>
          <p:nvPr>
            <p:ph type="title"/>
          </p:nvPr>
        </p:nvSpPr>
        <p:spPr>
          <a:xfrm>
            <a:off x="4947884" y="854184"/>
            <a:ext cx="6439257" cy="1325563"/>
          </a:xfrm>
        </p:spPr>
        <p:txBody>
          <a:bodyPr>
            <a:normAutofit/>
          </a:bodyPr>
          <a:lstStyle>
            <a:lvl1pPr>
              <a:defRPr sz="2100" b="1">
                <a:solidFill>
                  <a:schemeClr val="tx1"/>
                </a:solidFill>
              </a:defRPr>
            </a:lvl1pPr>
          </a:lstStyle>
          <a:p>
            <a:r>
              <a:rPr lang="en-US"/>
              <a:t>Click to edit Master title style</a:t>
            </a:r>
          </a:p>
        </p:txBody>
      </p:sp>
      <p:sp>
        <p:nvSpPr>
          <p:cNvPr id="8" name="Text Placeholder 8">
            <a:extLst>
              <a:ext uri="{FF2B5EF4-FFF2-40B4-BE49-F238E27FC236}">
                <a16:creationId xmlns:a16="http://schemas.microsoft.com/office/drawing/2014/main" id="{134A9408-A8D3-9115-5A95-411D4A8535D0}"/>
              </a:ext>
            </a:extLst>
          </p:cNvPr>
          <p:cNvSpPr>
            <a:spLocks noGrp="1"/>
          </p:cNvSpPr>
          <p:nvPr>
            <p:ph type="body" sz="quarter" idx="11"/>
          </p:nvPr>
        </p:nvSpPr>
        <p:spPr>
          <a:xfrm>
            <a:off x="609600" y="5302513"/>
            <a:ext cx="11029953" cy="914400"/>
          </a:xfrm>
        </p:spPr>
        <p:txBody>
          <a:bodyPr>
            <a:normAutofit/>
          </a:bodyPr>
          <a:lstStyle>
            <a:lvl1pPr marL="0" indent="0" algn="ctr">
              <a:buNone/>
              <a:defRPr sz="1800">
                <a:solidFill>
                  <a:schemeClr val="bg1"/>
                </a:solidFill>
              </a:defRPr>
            </a:lvl1pPr>
          </a:lstStyle>
          <a:p>
            <a:pPr lvl="0"/>
            <a:r>
              <a:rPr lang="en-US"/>
              <a:t>Click to edit Master text styles</a:t>
            </a:r>
          </a:p>
        </p:txBody>
      </p:sp>
      <p:sp>
        <p:nvSpPr>
          <p:cNvPr id="12" name="Slide Number Placeholder 5">
            <a:extLst>
              <a:ext uri="{FF2B5EF4-FFF2-40B4-BE49-F238E27FC236}">
                <a16:creationId xmlns:a16="http://schemas.microsoft.com/office/drawing/2014/main" id="{4552708F-345E-D1A7-BA8E-62A58BE20EB2}"/>
              </a:ext>
            </a:extLst>
          </p:cNvPr>
          <p:cNvSpPr>
            <a:spLocks noGrp="1" noRot="1" noMove="1" noResize="1" noEditPoints="1" noAdjustHandles="1" noChangeArrowheads="1" noChangeShapeType="1"/>
          </p:cNvSpPr>
          <p:nvPr>
            <p:ph type="sldNum" sz="quarter" idx="4"/>
          </p:nvPr>
        </p:nvSpPr>
        <p:spPr>
          <a:xfrm>
            <a:off x="117231" y="6230463"/>
            <a:ext cx="392728" cy="365125"/>
          </a:xfrm>
          <a:prstGeom prst="rect">
            <a:avLst/>
          </a:prstGeom>
        </p:spPr>
        <p:txBody>
          <a:bodyPr vert="horz" lIns="91440" tIns="45720" rIns="91440" bIns="45720" rtlCol="0" anchor="ctr"/>
          <a:lstStyle>
            <a:lvl1pPr algn="l">
              <a:defRPr sz="900">
                <a:solidFill>
                  <a:schemeClr val="bg1"/>
                </a:solidFill>
              </a:defRPr>
            </a:lvl1pPr>
          </a:lstStyle>
          <a:p>
            <a:fld id="{75B346D6-B0F2-48A4-B9F5-82E64496262F}" type="slidenum">
              <a:rPr lang="en-US" smtClean="0"/>
              <a:pPr/>
              <a:t>‹#›</a:t>
            </a:fld>
            <a:endParaRPr lang="en-US" dirty="0"/>
          </a:p>
        </p:txBody>
      </p:sp>
      <p:pic>
        <p:nvPicPr>
          <p:cNvPr id="4" name="Picture 3">
            <a:extLst>
              <a:ext uri="{FF2B5EF4-FFF2-40B4-BE49-F238E27FC236}">
                <a16:creationId xmlns:a16="http://schemas.microsoft.com/office/drawing/2014/main" id="{8D605629-37E6-AFEB-3B6B-2EACB1E5D5A5}"/>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8790307" y="6277761"/>
            <a:ext cx="2953285" cy="345977"/>
          </a:xfrm>
          <a:prstGeom prst="rect">
            <a:avLst/>
          </a:prstGeom>
        </p:spPr>
      </p:pic>
      <p:sp>
        <p:nvSpPr>
          <p:cNvPr id="5" name="Google Shape;442;p39">
            <a:extLst>
              <a:ext uri="{FF2B5EF4-FFF2-40B4-BE49-F238E27FC236}">
                <a16:creationId xmlns:a16="http://schemas.microsoft.com/office/drawing/2014/main" id="{285EB47C-B02E-C65C-0522-3A372F3B90E6}"/>
              </a:ext>
            </a:extLst>
          </p:cNvPr>
          <p:cNvSpPr>
            <a:spLocks noGrp="1" noRot="1" noMove="1" noResize="1" noEditPoints="1" noAdjustHandles="1" noChangeArrowheads="1" noChangeShapeType="1"/>
          </p:cNvSpPr>
          <p:nvPr/>
        </p:nvSpPr>
        <p:spPr>
          <a:xfrm>
            <a:off x="509959" y="6413022"/>
            <a:ext cx="8094192" cy="0"/>
          </a:xfrm>
          <a:prstGeom prst="line">
            <a:avLst/>
          </a:prstGeom>
          <a:ln w="19050">
            <a:solidFill>
              <a:schemeClr val="bg1"/>
            </a:solidFill>
            <a:miter/>
          </a:ln>
        </p:spPr>
        <p:txBody>
          <a:bodyPr lIns="45718" tIns="45718" rIns="45718" bIns="45718"/>
          <a:lstStyle/>
          <a:p>
            <a:endParaRPr sz="1800" dirty="0"/>
          </a:p>
        </p:txBody>
      </p:sp>
      <p:pic>
        <p:nvPicPr>
          <p:cNvPr id="10" name="Picture 9" descr="A person and a child cooking in a kitchen&#10;&#10;Description automatically generated">
            <a:extLst>
              <a:ext uri="{FF2B5EF4-FFF2-40B4-BE49-F238E27FC236}">
                <a16:creationId xmlns:a16="http://schemas.microsoft.com/office/drawing/2014/main" id="{A5A85264-5B15-E7AD-BCC1-46ECC7FB735F}"/>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a:stretch/>
        </p:blipFill>
        <p:spPr>
          <a:xfrm>
            <a:off x="437836" y="838199"/>
            <a:ext cx="4119221" cy="4146901"/>
          </a:xfrm>
          <a:prstGeom prst="rect">
            <a:avLst/>
          </a:prstGeom>
        </p:spPr>
      </p:pic>
    </p:spTree>
    <p:extLst>
      <p:ext uri="{BB962C8B-B14F-4D97-AF65-F5344CB8AC3E}">
        <p14:creationId xmlns:p14="http://schemas.microsoft.com/office/powerpoint/2010/main" val="65337442"/>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icture with Caption 11">
    <p:spTree>
      <p:nvGrpSpPr>
        <p:cNvPr id="1" name=""/>
        <p:cNvGrpSpPr/>
        <p:nvPr/>
      </p:nvGrpSpPr>
      <p:grpSpPr>
        <a:xfrm>
          <a:off x="0" y="0"/>
          <a:ext cx="0" cy="0"/>
          <a:chOff x="0" y="0"/>
          <a:chExt cx="0" cy="0"/>
        </a:xfrm>
      </p:grpSpPr>
      <p:pic>
        <p:nvPicPr>
          <p:cNvPr id="4" name="Google Shape;294;p32" descr="Google Shape;294;p32">
            <a:extLst>
              <a:ext uri="{FF2B5EF4-FFF2-40B4-BE49-F238E27FC236}">
                <a16:creationId xmlns:a16="http://schemas.microsoft.com/office/drawing/2014/main" id="{2D426F83-9715-EB7D-6F63-9F2E8D3BD28A}"/>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147091" y="659423"/>
            <a:ext cx="4233431" cy="6091616"/>
          </a:xfrm>
          <a:prstGeom prst="rect">
            <a:avLst/>
          </a:prstGeom>
          <a:ln w="12700">
            <a:miter lim="400000"/>
          </a:ln>
        </p:spPr>
      </p:pic>
      <p:sp>
        <p:nvSpPr>
          <p:cNvPr id="2" name="Title 1">
            <a:extLst>
              <a:ext uri="{FF2B5EF4-FFF2-40B4-BE49-F238E27FC236}">
                <a16:creationId xmlns:a16="http://schemas.microsoft.com/office/drawing/2014/main" id="{1CF5EF0E-B476-1991-80EC-727370AB08C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8881D8A-860E-7186-6BA2-3B9B5DA184B7}"/>
              </a:ext>
            </a:extLst>
          </p:cNvPr>
          <p:cNvSpPr>
            <a:spLocks noGrp="1"/>
          </p:cNvSpPr>
          <p:nvPr>
            <p:ph type="sldNum" sz="quarter" idx="10"/>
          </p:nvPr>
        </p:nvSpPr>
        <p:spPr>
          <a:xfrm>
            <a:off x="117233" y="6306788"/>
            <a:ext cx="392723" cy="365125"/>
          </a:xfrm>
        </p:spPr>
        <p:txBody>
          <a:bodyPr/>
          <a:lstStyle/>
          <a:p>
            <a:fld id="{75B346D6-B0F2-48A4-B9F5-82E64496262F}" type="slidenum">
              <a:rPr lang="en-US" smtClean="0"/>
              <a:pPr/>
              <a:t>‹#›</a:t>
            </a:fld>
            <a:endParaRPr lang="en-US" dirty="0"/>
          </a:p>
        </p:txBody>
      </p:sp>
      <p:sp>
        <p:nvSpPr>
          <p:cNvPr id="6" name="Text Placeholder 5">
            <a:extLst>
              <a:ext uri="{FF2B5EF4-FFF2-40B4-BE49-F238E27FC236}">
                <a16:creationId xmlns:a16="http://schemas.microsoft.com/office/drawing/2014/main" id="{2BCCD617-7A19-F0A6-6860-A15F6C9C5034}"/>
              </a:ext>
            </a:extLst>
          </p:cNvPr>
          <p:cNvSpPr>
            <a:spLocks noGrp="1"/>
          </p:cNvSpPr>
          <p:nvPr>
            <p:ph type="body" sz="quarter" idx="11"/>
          </p:nvPr>
        </p:nvSpPr>
        <p:spPr>
          <a:xfrm>
            <a:off x="838201" y="1922462"/>
            <a:ext cx="6120107" cy="43843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7113474"/>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icture with Caption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5EF0E-B476-1991-80EC-727370AB08C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8881D8A-860E-7186-6BA2-3B9B5DA184B7}"/>
              </a:ext>
            </a:extLst>
          </p:cNvPr>
          <p:cNvSpPr>
            <a:spLocks noGrp="1"/>
          </p:cNvSpPr>
          <p:nvPr>
            <p:ph type="sldNum" sz="quarter" idx="10"/>
          </p:nvPr>
        </p:nvSpPr>
        <p:spPr>
          <a:xfrm>
            <a:off x="117233" y="6306788"/>
            <a:ext cx="392723" cy="365125"/>
          </a:xfrm>
        </p:spPr>
        <p:txBody>
          <a:bodyPr/>
          <a:lstStyle/>
          <a:p>
            <a:fld id="{75B346D6-B0F2-48A4-B9F5-82E64496262F}" type="slidenum">
              <a:rPr lang="en-US" smtClean="0"/>
              <a:pPr/>
              <a:t>‹#›</a:t>
            </a:fld>
            <a:endParaRPr lang="en-US" dirty="0"/>
          </a:p>
        </p:txBody>
      </p:sp>
      <p:sp>
        <p:nvSpPr>
          <p:cNvPr id="6" name="Text Placeholder 5">
            <a:extLst>
              <a:ext uri="{FF2B5EF4-FFF2-40B4-BE49-F238E27FC236}">
                <a16:creationId xmlns:a16="http://schemas.microsoft.com/office/drawing/2014/main" id="{2BCCD617-7A19-F0A6-6860-A15F6C9C5034}"/>
              </a:ext>
            </a:extLst>
          </p:cNvPr>
          <p:cNvSpPr>
            <a:spLocks noGrp="1"/>
          </p:cNvSpPr>
          <p:nvPr>
            <p:ph type="body" sz="quarter" idx="11"/>
          </p:nvPr>
        </p:nvSpPr>
        <p:spPr>
          <a:xfrm>
            <a:off x="838201" y="1922462"/>
            <a:ext cx="6120107" cy="43843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79" name="Google Shape;274;p31" descr="Google Shape;274;p3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082626" y="180976"/>
            <a:ext cx="4173172" cy="6597203"/>
          </a:xfrm>
          <a:prstGeom prst="rect">
            <a:avLst/>
          </a:prstGeom>
          <a:ln w="12700">
            <a:miter lim="400000"/>
          </a:ln>
        </p:spPr>
      </p:pic>
    </p:spTree>
    <p:extLst>
      <p:ext uri="{BB962C8B-B14F-4D97-AF65-F5344CB8AC3E}">
        <p14:creationId xmlns:p14="http://schemas.microsoft.com/office/powerpoint/2010/main" val="4018323967"/>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53A7C-2501-141C-14BF-B98594AEA4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0C8950-15D9-6DA8-F66B-A76D26877556}"/>
              </a:ext>
            </a:extLst>
          </p:cNvPr>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91B532-0F3A-C42B-A4EA-5F84FE897D0B}"/>
              </a:ext>
            </a:extLst>
          </p:cNvPr>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535EC9-D318-CD3D-46A6-4060C8F8A76F}"/>
              </a:ext>
            </a:extLst>
          </p:cNvPr>
          <p:cNvSpPr>
            <a:spLocks noGrp="1"/>
          </p:cNvSpPr>
          <p:nvPr>
            <p:ph type="dt" sz="half" idx="10"/>
          </p:nvPr>
        </p:nvSpPr>
        <p:spPr/>
        <p:txBody>
          <a:bodyPr/>
          <a:lstStyle/>
          <a:p>
            <a:fld id="{571F6240-B33B-40E8-8CFA-2CB3EC06751A}" type="datetimeFigureOut">
              <a:rPr lang="en-US" smtClean="0"/>
              <a:t>6/11/25</a:t>
            </a:fld>
            <a:endParaRPr lang="en-US" dirty="0"/>
          </a:p>
        </p:txBody>
      </p:sp>
      <p:sp>
        <p:nvSpPr>
          <p:cNvPr id="6" name="Footer Placeholder 5">
            <a:extLst>
              <a:ext uri="{FF2B5EF4-FFF2-40B4-BE49-F238E27FC236}">
                <a16:creationId xmlns:a16="http://schemas.microsoft.com/office/drawing/2014/main" id="{4C07316D-B5D2-EEB5-8D03-D1FAD88A429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02C4595-A8BA-C76B-4F2F-F3BF48591D0F}"/>
              </a:ext>
            </a:extLst>
          </p:cNvPr>
          <p:cNvSpPr>
            <a:spLocks noGrp="1"/>
          </p:cNvSpPr>
          <p:nvPr>
            <p:ph type="sldNum" sz="quarter" idx="12"/>
          </p:nvPr>
        </p:nvSpPr>
        <p:spPr/>
        <p:txBody>
          <a:bodyPr/>
          <a:lstStyle/>
          <a:p>
            <a:fld id="{6B9BA719-5C02-43B6-BA80-62626F4EBFBA}" type="slidenum">
              <a:rPr lang="en-US" smtClean="0"/>
              <a:t>‹#›</a:t>
            </a:fld>
            <a:endParaRPr lang="en-US" dirty="0"/>
          </a:p>
        </p:txBody>
      </p:sp>
    </p:spTree>
    <p:extLst>
      <p:ext uri="{BB962C8B-B14F-4D97-AF65-F5344CB8AC3E}">
        <p14:creationId xmlns:p14="http://schemas.microsoft.com/office/powerpoint/2010/main" val="37595494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Picture with Caption 13">
    <p:bg>
      <p:bgPr>
        <a:solidFill>
          <a:srgbClr val="002060"/>
        </a:solidFill>
        <a:effectLst/>
      </p:bgPr>
    </p:bg>
    <p:spTree>
      <p:nvGrpSpPr>
        <p:cNvPr id="1" name=""/>
        <p:cNvGrpSpPr/>
        <p:nvPr/>
      </p:nvGrpSpPr>
      <p:grpSpPr>
        <a:xfrm>
          <a:off x="0" y="0"/>
          <a:ext cx="0" cy="0"/>
          <a:chOff x="0" y="0"/>
          <a:chExt cx="0" cy="0"/>
        </a:xfrm>
      </p:grpSpPr>
      <p:sp>
        <p:nvSpPr>
          <p:cNvPr id="7" name="Google Shape;729;p51">
            <a:extLst>
              <a:ext uri="{FF2B5EF4-FFF2-40B4-BE49-F238E27FC236}">
                <a16:creationId xmlns:a16="http://schemas.microsoft.com/office/drawing/2014/main" id="{B4DAE38C-6B7F-3875-7375-BBD0E4459F93}"/>
              </a:ext>
            </a:extLst>
          </p:cNvPr>
          <p:cNvSpPr>
            <a:spLocks noGrp="1" noRot="1" noMove="1" noResize="1" noEditPoints="1" noAdjustHandles="1" noChangeArrowheads="1" noChangeShapeType="1"/>
          </p:cNvSpPr>
          <p:nvPr/>
        </p:nvSpPr>
        <p:spPr>
          <a:xfrm>
            <a:off x="0" y="1714501"/>
            <a:ext cx="12192000" cy="0"/>
          </a:xfrm>
          <a:prstGeom prst="line">
            <a:avLst/>
          </a:prstGeom>
          <a:ln w="19050">
            <a:solidFill>
              <a:srgbClr val="FFFFFF"/>
            </a:solidFill>
            <a:miter/>
          </a:ln>
        </p:spPr>
        <p:txBody>
          <a:bodyPr lIns="45718" tIns="45718" rIns="45718" bIns="45718"/>
          <a:lstStyle/>
          <a:p>
            <a:endParaRPr sz="1800" dirty="0"/>
          </a:p>
        </p:txBody>
      </p:sp>
      <p:sp>
        <p:nvSpPr>
          <p:cNvPr id="335" name="Google Shape;731;p51"/>
          <p:cNvSpPr>
            <a:spLocks noGrp="1" noRot="1" noMove="1" noResize="1" noEditPoints="1" noAdjustHandles="1" noChangeArrowheads="1" noChangeShapeType="1"/>
          </p:cNvSpPr>
          <p:nvPr/>
        </p:nvSpPr>
        <p:spPr>
          <a:xfrm>
            <a:off x="0" y="6769435"/>
            <a:ext cx="12192000" cy="99203"/>
          </a:xfrm>
          <a:prstGeom prst="rect">
            <a:avLst/>
          </a:prstGeom>
          <a:solidFill>
            <a:srgbClr val="00B0F0"/>
          </a:solidFill>
          <a:ln w="12700">
            <a:miter lim="400000"/>
          </a:ln>
        </p:spPr>
        <p:txBody>
          <a:bodyPr lIns="0" tIns="0" rIns="0" bIns="0" anchor="ctr"/>
          <a:lstStyle/>
          <a:p>
            <a:endParaRPr sz="1800" dirty="0"/>
          </a:p>
        </p:txBody>
      </p:sp>
      <p:sp>
        <p:nvSpPr>
          <p:cNvPr id="8" name="Title 6">
            <a:extLst>
              <a:ext uri="{FF2B5EF4-FFF2-40B4-BE49-F238E27FC236}">
                <a16:creationId xmlns:a16="http://schemas.microsoft.com/office/drawing/2014/main" id="{28596DF3-649B-A8C0-A941-6CE866EC061E}"/>
              </a:ext>
            </a:extLst>
          </p:cNvPr>
          <p:cNvSpPr>
            <a:spLocks noGrp="1"/>
          </p:cNvSpPr>
          <p:nvPr>
            <p:ph type="title"/>
          </p:nvPr>
        </p:nvSpPr>
        <p:spPr>
          <a:xfrm>
            <a:off x="838200" y="180976"/>
            <a:ext cx="10515600" cy="1325563"/>
          </a:xfrm>
        </p:spPr>
        <p:txBody>
          <a:bodyPr/>
          <a:lstStyle>
            <a:lvl1pPr>
              <a:defRPr>
                <a:solidFill>
                  <a:schemeClr val="bg1"/>
                </a:solidFill>
              </a:defRPr>
            </a:lvl1pPr>
          </a:lstStyle>
          <a:p>
            <a:r>
              <a:rPr lang="en-US"/>
              <a:t>Click to edit Master title style</a:t>
            </a:r>
          </a:p>
        </p:txBody>
      </p:sp>
      <p:sp>
        <p:nvSpPr>
          <p:cNvPr id="9" name="Content Placeholder 8">
            <a:extLst>
              <a:ext uri="{FF2B5EF4-FFF2-40B4-BE49-F238E27FC236}">
                <a16:creationId xmlns:a16="http://schemas.microsoft.com/office/drawing/2014/main" id="{037FDA16-06DA-5757-E4FC-3F7DB917F2D8}"/>
              </a:ext>
            </a:extLst>
          </p:cNvPr>
          <p:cNvSpPr>
            <a:spLocks noGrp="1"/>
          </p:cNvSpPr>
          <p:nvPr>
            <p:ph sz="quarter" idx="10"/>
          </p:nvPr>
        </p:nvSpPr>
        <p:spPr>
          <a:xfrm>
            <a:off x="838203" y="2127251"/>
            <a:ext cx="5668108" cy="39499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2EB8ACC5-0D78-23F3-0807-2E665707B3BE}"/>
              </a:ext>
            </a:extLst>
          </p:cNvPr>
          <p:cNvSpPr>
            <a:spLocks noGrp="1"/>
          </p:cNvSpPr>
          <p:nvPr>
            <p:ph type="sldNum" sz="quarter" idx="4"/>
          </p:nvPr>
        </p:nvSpPr>
        <p:spPr>
          <a:xfrm>
            <a:off x="117231" y="6230463"/>
            <a:ext cx="392728" cy="365125"/>
          </a:xfrm>
          <a:prstGeom prst="rect">
            <a:avLst/>
          </a:prstGeom>
        </p:spPr>
        <p:txBody>
          <a:bodyPr vert="horz" lIns="91440" tIns="45720" rIns="91440" bIns="45720" rtlCol="0" anchor="ctr"/>
          <a:lstStyle>
            <a:lvl1pPr algn="l">
              <a:defRPr sz="900">
                <a:solidFill>
                  <a:schemeClr val="bg1"/>
                </a:solidFill>
              </a:defRPr>
            </a:lvl1pPr>
          </a:lstStyle>
          <a:p>
            <a:fld id="{75B346D6-B0F2-48A4-B9F5-82E64496262F}" type="slidenum">
              <a:rPr lang="en-US" smtClean="0"/>
              <a:pPr/>
              <a:t>‹#›</a:t>
            </a:fld>
            <a:endParaRPr lang="en-US" dirty="0"/>
          </a:p>
        </p:txBody>
      </p:sp>
      <p:pic>
        <p:nvPicPr>
          <p:cNvPr id="2" name="Picture 1">
            <a:extLst>
              <a:ext uri="{FF2B5EF4-FFF2-40B4-BE49-F238E27FC236}">
                <a16:creationId xmlns:a16="http://schemas.microsoft.com/office/drawing/2014/main" id="{3A2CE38F-7FF3-318D-47B1-8B07259CAB28}"/>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8790307" y="6277761"/>
            <a:ext cx="2953285" cy="345977"/>
          </a:xfrm>
          <a:prstGeom prst="rect">
            <a:avLst/>
          </a:prstGeom>
        </p:spPr>
      </p:pic>
      <p:sp>
        <p:nvSpPr>
          <p:cNvPr id="5" name="Google Shape;442;p39">
            <a:extLst>
              <a:ext uri="{FF2B5EF4-FFF2-40B4-BE49-F238E27FC236}">
                <a16:creationId xmlns:a16="http://schemas.microsoft.com/office/drawing/2014/main" id="{4515E1AD-D5E0-82AC-4679-B2E2B206105A}"/>
              </a:ext>
            </a:extLst>
          </p:cNvPr>
          <p:cNvSpPr>
            <a:spLocks/>
          </p:cNvSpPr>
          <p:nvPr/>
        </p:nvSpPr>
        <p:spPr>
          <a:xfrm>
            <a:off x="509959" y="6413022"/>
            <a:ext cx="8094192" cy="0"/>
          </a:xfrm>
          <a:prstGeom prst="line">
            <a:avLst/>
          </a:prstGeom>
          <a:ln w="19050">
            <a:solidFill>
              <a:schemeClr val="bg1"/>
            </a:solidFill>
            <a:miter/>
          </a:ln>
        </p:spPr>
        <p:txBody>
          <a:bodyPr lIns="45718" tIns="45718" rIns="45718" bIns="45718"/>
          <a:lstStyle/>
          <a:p>
            <a:endParaRPr sz="1800" dirty="0"/>
          </a:p>
        </p:txBody>
      </p:sp>
      <p:pic>
        <p:nvPicPr>
          <p:cNvPr id="336" name="Google Shape;233;p28" descr="Google Shape;233;p28"/>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5222390" y="582079"/>
            <a:ext cx="4326303" cy="6187352"/>
          </a:xfrm>
          <a:prstGeom prst="rect">
            <a:avLst/>
          </a:prstGeom>
          <a:ln w="12700">
            <a:miter lim="400000"/>
          </a:ln>
        </p:spPr>
      </p:pic>
    </p:spTree>
    <p:extLst>
      <p:ext uri="{BB962C8B-B14F-4D97-AF65-F5344CB8AC3E}">
        <p14:creationId xmlns:p14="http://schemas.microsoft.com/office/powerpoint/2010/main" val="2376288843"/>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Picture with Caption 14">
    <p:bg>
      <p:bgPr>
        <a:solidFill>
          <a:srgbClr val="002060"/>
        </a:solidFill>
        <a:effectLst/>
      </p:bgPr>
    </p:bg>
    <p:spTree>
      <p:nvGrpSpPr>
        <p:cNvPr id="1" name=""/>
        <p:cNvGrpSpPr/>
        <p:nvPr/>
      </p:nvGrpSpPr>
      <p:grpSpPr>
        <a:xfrm>
          <a:off x="0" y="0"/>
          <a:ext cx="0" cy="0"/>
          <a:chOff x="0" y="0"/>
          <a:chExt cx="0" cy="0"/>
        </a:xfrm>
      </p:grpSpPr>
      <p:sp>
        <p:nvSpPr>
          <p:cNvPr id="7" name="Google Shape;729;p51">
            <a:extLst>
              <a:ext uri="{FF2B5EF4-FFF2-40B4-BE49-F238E27FC236}">
                <a16:creationId xmlns:a16="http://schemas.microsoft.com/office/drawing/2014/main" id="{F8B6012A-001A-1EDA-43D8-453668087D63}"/>
              </a:ext>
            </a:extLst>
          </p:cNvPr>
          <p:cNvSpPr>
            <a:spLocks noGrp="1" noRot="1" noMove="1" noResize="1" noEditPoints="1" noAdjustHandles="1" noChangeArrowheads="1" noChangeShapeType="1"/>
          </p:cNvSpPr>
          <p:nvPr/>
        </p:nvSpPr>
        <p:spPr>
          <a:xfrm>
            <a:off x="0" y="1714501"/>
            <a:ext cx="12192000" cy="0"/>
          </a:xfrm>
          <a:prstGeom prst="line">
            <a:avLst/>
          </a:prstGeom>
          <a:ln w="19050">
            <a:solidFill>
              <a:srgbClr val="FFFFFF"/>
            </a:solidFill>
            <a:miter/>
          </a:ln>
        </p:spPr>
        <p:txBody>
          <a:bodyPr lIns="45718" tIns="45718" rIns="45718" bIns="45718"/>
          <a:lstStyle/>
          <a:p>
            <a:endParaRPr sz="1800" dirty="0"/>
          </a:p>
        </p:txBody>
      </p:sp>
      <p:sp>
        <p:nvSpPr>
          <p:cNvPr id="346" name="Google Shape;731;p51"/>
          <p:cNvSpPr>
            <a:spLocks noGrp="1" noRot="1" noMove="1" noResize="1" noEditPoints="1" noAdjustHandles="1" noChangeArrowheads="1" noChangeShapeType="1"/>
          </p:cNvSpPr>
          <p:nvPr/>
        </p:nvSpPr>
        <p:spPr>
          <a:xfrm>
            <a:off x="0" y="6769435"/>
            <a:ext cx="12192000" cy="99203"/>
          </a:xfrm>
          <a:prstGeom prst="rect">
            <a:avLst/>
          </a:prstGeom>
          <a:solidFill>
            <a:srgbClr val="00B0F0"/>
          </a:solidFill>
          <a:ln w="12700">
            <a:miter lim="400000"/>
          </a:ln>
        </p:spPr>
        <p:txBody>
          <a:bodyPr lIns="0" tIns="0" rIns="0" bIns="0" anchor="ctr"/>
          <a:lstStyle/>
          <a:p>
            <a:endParaRPr sz="1800" dirty="0"/>
          </a:p>
        </p:txBody>
      </p:sp>
      <p:pic>
        <p:nvPicPr>
          <p:cNvPr id="347" name="Google Shape;248;p29" descr="Google Shape;248;p29"/>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rcRect/>
          <a:stretch>
            <a:fillRect/>
          </a:stretch>
        </p:blipFill>
        <p:spPr>
          <a:xfrm>
            <a:off x="-502615" y="181604"/>
            <a:ext cx="5192800" cy="6587833"/>
          </a:xfrm>
          <a:prstGeom prst="rect">
            <a:avLst/>
          </a:prstGeom>
          <a:ln w="12700">
            <a:miter lim="400000"/>
          </a:ln>
        </p:spPr>
      </p:pic>
      <p:sp>
        <p:nvSpPr>
          <p:cNvPr id="8" name="Title 6">
            <a:extLst>
              <a:ext uri="{FF2B5EF4-FFF2-40B4-BE49-F238E27FC236}">
                <a16:creationId xmlns:a16="http://schemas.microsoft.com/office/drawing/2014/main" id="{2A78E488-847A-0256-8DC7-4FECC760B00E}"/>
              </a:ext>
            </a:extLst>
          </p:cNvPr>
          <p:cNvSpPr>
            <a:spLocks noGrp="1"/>
          </p:cNvSpPr>
          <p:nvPr>
            <p:ph type="title"/>
          </p:nvPr>
        </p:nvSpPr>
        <p:spPr>
          <a:xfrm>
            <a:off x="838200" y="180976"/>
            <a:ext cx="10515600" cy="1325563"/>
          </a:xfrm>
        </p:spPr>
        <p:txBody>
          <a:bodyPr/>
          <a:lstStyle>
            <a:lvl1pPr algn="r">
              <a:defRPr>
                <a:solidFill>
                  <a:schemeClr val="bg1"/>
                </a:solidFill>
              </a:defRPr>
            </a:lvl1pPr>
          </a:lstStyle>
          <a:p>
            <a:r>
              <a:rPr lang="en-US"/>
              <a:t>Click to edit Master title style</a:t>
            </a:r>
          </a:p>
        </p:txBody>
      </p:sp>
      <p:sp>
        <p:nvSpPr>
          <p:cNvPr id="9" name="Content Placeholder 8">
            <a:extLst>
              <a:ext uri="{FF2B5EF4-FFF2-40B4-BE49-F238E27FC236}">
                <a16:creationId xmlns:a16="http://schemas.microsoft.com/office/drawing/2014/main" id="{009BA50E-7775-1BC2-6DDD-6AF769D44BE5}"/>
              </a:ext>
            </a:extLst>
          </p:cNvPr>
          <p:cNvSpPr>
            <a:spLocks noGrp="1"/>
          </p:cNvSpPr>
          <p:nvPr>
            <p:ph sz="quarter" idx="10"/>
          </p:nvPr>
        </p:nvSpPr>
        <p:spPr>
          <a:xfrm>
            <a:off x="4690187" y="2127251"/>
            <a:ext cx="6663615" cy="39499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CAA608D6-0B66-C7CF-765E-35BA58F9D482}"/>
              </a:ext>
            </a:extLst>
          </p:cNvPr>
          <p:cNvSpPr>
            <a:spLocks noGrp="1"/>
          </p:cNvSpPr>
          <p:nvPr>
            <p:ph type="sldNum" sz="quarter" idx="4"/>
          </p:nvPr>
        </p:nvSpPr>
        <p:spPr>
          <a:xfrm>
            <a:off x="117231" y="6230463"/>
            <a:ext cx="392728" cy="365125"/>
          </a:xfrm>
          <a:prstGeom prst="rect">
            <a:avLst/>
          </a:prstGeom>
        </p:spPr>
        <p:txBody>
          <a:bodyPr vert="horz" lIns="91440" tIns="45720" rIns="91440" bIns="45720" rtlCol="0" anchor="ctr"/>
          <a:lstStyle>
            <a:lvl1pPr algn="l">
              <a:defRPr sz="900">
                <a:solidFill>
                  <a:schemeClr val="bg1"/>
                </a:solidFill>
              </a:defRPr>
            </a:lvl1pPr>
          </a:lstStyle>
          <a:p>
            <a:fld id="{75B346D6-B0F2-48A4-B9F5-82E64496262F}" type="slidenum">
              <a:rPr lang="en-US" smtClean="0"/>
              <a:pPr/>
              <a:t>‹#›</a:t>
            </a:fld>
            <a:endParaRPr lang="en-US" dirty="0"/>
          </a:p>
        </p:txBody>
      </p:sp>
      <p:pic>
        <p:nvPicPr>
          <p:cNvPr id="2" name="Picture 1">
            <a:extLst>
              <a:ext uri="{FF2B5EF4-FFF2-40B4-BE49-F238E27FC236}">
                <a16:creationId xmlns:a16="http://schemas.microsoft.com/office/drawing/2014/main" id="{DF490D09-430B-5A89-0594-E8D61D4940E3}"/>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8790307" y="6277761"/>
            <a:ext cx="2953285" cy="345977"/>
          </a:xfrm>
          <a:prstGeom prst="rect">
            <a:avLst/>
          </a:prstGeom>
        </p:spPr>
      </p:pic>
      <p:sp>
        <p:nvSpPr>
          <p:cNvPr id="5" name="Google Shape;442;p39">
            <a:extLst>
              <a:ext uri="{FF2B5EF4-FFF2-40B4-BE49-F238E27FC236}">
                <a16:creationId xmlns:a16="http://schemas.microsoft.com/office/drawing/2014/main" id="{881F8A20-7CEA-8F44-1875-4363D2635955}"/>
              </a:ext>
            </a:extLst>
          </p:cNvPr>
          <p:cNvSpPr>
            <a:spLocks noGrp="1" noRot="1" noMove="1" noResize="1" noEditPoints="1" noAdjustHandles="1" noChangeArrowheads="1" noChangeShapeType="1"/>
          </p:cNvSpPr>
          <p:nvPr/>
        </p:nvSpPr>
        <p:spPr>
          <a:xfrm>
            <a:off x="509959" y="6413022"/>
            <a:ext cx="8094192" cy="0"/>
          </a:xfrm>
          <a:prstGeom prst="line">
            <a:avLst/>
          </a:prstGeom>
          <a:ln w="19050">
            <a:solidFill>
              <a:schemeClr val="bg1"/>
            </a:solidFill>
            <a:miter/>
          </a:ln>
        </p:spPr>
        <p:txBody>
          <a:bodyPr lIns="45718" tIns="45718" rIns="45718" bIns="45718"/>
          <a:lstStyle/>
          <a:p>
            <a:endParaRPr sz="1800" dirty="0"/>
          </a:p>
        </p:txBody>
      </p:sp>
    </p:spTree>
    <p:extLst>
      <p:ext uri="{BB962C8B-B14F-4D97-AF65-F5344CB8AC3E}">
        <p14:creationId xmlns:p14="http://schemas.microsoft.com/office/powerpoint/2010/main" val="4158883732"/>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Infographic 1">
    <p:spTree>
      <p:nvGrpSpPr>
        <p:cNvPr id="1" name=""/>
        <p:cNvGrpSpPr/>
        <p:nvPr/>
      </p:nvGrpSpPr>
      <p:grpSpPr>
        <a:xfrm>
          <a:off x="0" y="0"/>
          <a:ext cx="0" cy="0"/>
          <a:chOff x="0" y="0"/>
          <a:chExt cx="0" cy="0"/>
        </a:xfrm>
      </p:grpSpPr>
      <p:pic>
        <p:nvPicPr>
          <p:cNvPr id="7" name="Picture 6" descr="A person and person sitting on a bed looking out a window&#10;&#10;Description automatically generated">
            <a:extLst>
              <a:ext uri="{FF2B5EF4-FFF2-40B4-BE49-F238E27FC236}">
                <a16:creationId xmlns:a16="http://schemas.microsoft.com/office/drawing/2014/main" id="{0AEA3328-6A2F-CD8C-8DFC-DD9445D6EB00}"/>
              </a:ext>
            </a:extLst>
          </p:cNvPr>
          <p:cNvPicPr>
            <a:picLocks noGrp="1" noRot="1" noChangeAspect="1" noMove="1" noResize="1" noEditPoints="1" noAdjustHandles="1" noChangeArrowheads="1" noChangeShapeType="1" noCrop="1"/>
          </p:cNvPicPr>
          <p:nvPr/>
        </p:nvPicPr>
        <p:blipFill rotWithShape="1">
          <a:blip r:embed="rId2" cstate="screen">
            <a:alphaModFix amt="76000"/>
            <a:extLst>
              <a:ext uri="{28A0092B-C50C-407E-A947-70E740481C1C}">
                <a14:useLocalDpi xmlns:a14="http://schemas.microsoft.com/office/drawing/2010/main"/>
              </a:ext>
            </a:extLst>
          </a:blip>
          <a:srcRect/>
          <a:stretch/>
        </p:blipFill>
        <p:spPr>
          <a:xfrm>
            <a:off x="-4" y="-31587"/>
            <a:ext cx="12192000" cy="3429000"/>
          </a:xfrm>
          <a:prstGeom prst="rect">
            <a:avLst/>
          </a:prstGeom>
        </p:spPr>
      </p:pic>
      <p:sp>
        <p:nvSpPr>
          <p:cNvPr id="2" name="Slide Number Placeholder 5">
            <a:extLst>
              <a:ext uri="{FF2B5EF4-FFF2-40B4-BE49-F238E27FC236}">
                <a16:creationId xmlns:a16="http://schemas.microsoft.com/office/drawing/2014/main" id="{E9A0E504-A868-F4CD-EE6E-05201890538C}"/>
              </a:ext>
            </a:extLst>
          </p:cNvPr>
          <p:cNvSpPr>
            <a:spLocks noGrp="1"/>
          </p:cNvSpPr>
          <p:nvPr>
            <p:ph type="sldNum" sz="quarter" idx="4"/>
          </p:nvPr>
        </p:nvSpPr>
        <p:spPr>
          <a:xfrm>
            <a:off x="117231" y="6306788"/>
            <a:ext cx="498232" cy="365125"/>
          </a:xfrm>
          <a:prstGeom prst="rect">
            <a:avLst/>
          </a:prstGeom>
        </p:spPr>
        <p:txBody>
          <a:bodyPr vert="horz" lIns="91440" tIns="45720" rIns="91440" bIns="45720" rtlCol="0" anchor="ctr"/>
          <a:lstStyle>
            <a:lvl1pPr algn="ctr">
              <a:defRPr sz="900">
                <a:solidFill>
                  <a:schemeClr val="tx1">
                    <a:tint val="82000"/>
                  </a:schemeClr>
                </a:solidFill>
              </a:defRPr>
            </a:lvl1pPr>
          </a:lstStyle>
          <a:p>
            <a:fld id="{75B346D6-B0F2-48A4-B9F5-82E64496262F}" type="slidenum">
              <a:rPr lang="en-US" smtClean="0"/>
              <a:pPr/>
              <a:t>‹#›</a:t>
            </a:fld>
            <a:endParaRPr lang="en-US" dirty="0"/>
          </a:p>
        </p:txBody>
      </p:sp>
      <p:sp>
        <p:nvSpPr>
          <p:cNvPr id="6" name="Google Shape;340;p34">
            <a:extLst>
              <a:ext uri="{FF2B5EF4-FFF2-40B4-BE49-F238E27FC236}">
                <a16:creationId xmlns:a16="http://schemas.microsoft.com/office/drawing/2014/main" id="{358445F9-73F4-0CE8-CF1E-E5EA8A36C034}"/>
              </a:ext>
            </a:extLst>
          </p:cNvPr>
          <p:cNvSpPr/>
          <p:nvPr/>
        </p:nvSpPr>
        <p:spPr>
          <a:xfrm>
            <a:off x="2437123" y="3017408"/>
            <a:ext cx="814504" cy="814504"/>
          </a:xfrm>
          <a:prstGeom prst="ellipse">
            <a:avLst/>
          </a:prstGeom>
          <a:gradFill flip="none" rotWithShape="1">
            <a:gsLst>
              <a:gs pos="0">
                <a:srgbClr val="4BD6E5"/>
              </a:gs>
              <a:gs pos="100000">
                <a:srgbClr val="2175FD"/>
              </a:gs>
            </a:gsLst>
            <a:lin ang="2700005" scaled="0"/>
          </a:gradFill>
          <a:ln w="12700" cap="flat">
            <a:noFill/>
            <a:miter lim="400000"/>
          </a:ln>
          <a:effectLst/>
        </p:spPr>
        <p:txBody>
          <a:bodyPr wrap="square" lIns="0" tIns="0" rIns="0" bIns="0" numCol="1" anchor="ctr">
            <a:noAutofit/>
          </a:bodyPr>
          <a:lstStyle/>
          <a:p>
            <a:pPr algn="ctr">
              <a:defRPr>
                <a:solidFill>
                  <a:srgbClr val="FFFFFF"/>
                </a:solidFill>
              </a:defRPr>
            </a:pPr>
            <a:endParaRPr sz="1350" dirty="0"/>
          </a:p>
        </p:txBody>
      </p:sp>
      <p:sp>
        <p:nvSpPr>
          <p:cNvPr id="9" name="Google Shape;346;p34">
            <a:extLst>
              <a:ext uri="{FF2B5EF4-FFF2-40B4-BE49-F238E27FC236}">
                <a16:creationId xmlns:a16="http://schemas.microsoft.com/office/drawing/2014/main" id="{5F9CA9B9-A54C-816A-A37B-1E48B5ECB9FD}"/>
              </a:ext>
            </a:extLst>
          </p:cNvPr>
          <p:cNvSpPr/>
          <p:nvPr/>
        </p:nvSpPr>
        <p:spPr>
          <a:xfrm>
            <a:off x="5688748" y="3017408"/>
            <a:ext cx="814504" cy="814504"/>
          </a:xfrm>
          <a:prstGeom prst="ellipse">
            <a:avLst/>
          </a:prstGeom>
          <a:gradFill flip="none" rotWithShape="1">
            <a:gsLst>
              <a:gs pos="0">
                <a:srgbClr val="4BD6E5"/>
              </a:gs>
              <a:gs pos="100000">
                <a:srgbClr val="2175FD"/>
              </a:gs>
            </a:gsLst>
            <a:lin ang="2700005" scaled="0"/>
          </a:gradFill>
          <a:ln w="12700" cap="flat">
            <a:noFill/>
            <a:miter lim="400000"/>
          </a:ln>
          <a:effectLst/>
        </p:spPr>
        <p:txBody>
          <a:bodyPr wrap="square" lIns="0" tIns="0" rIns="0" bIns="0" numCol="1" anchor="ctr">
            <a:noAutofit/>
          </a:bodyPr>
          <a:lstStyle/>
          <a:p>
            <a:pPr algn="ctr">
              <a:defRPr>
                <a:solidFill>
                  <a:srgbClr val="FFFFFF"/>
                </a:solidFill>
              </a:defRPr>
            </a:pPr>
            <a:endParaRPr sz="1350" dirty="0"/>
          </a:p>
        </p:txBody>
      </p:sp>
      <p:sp>
        <p:nvSpPr>
          <p:cNvPr id="12" name="Google Shape;352;p34">
            <a:extLst>
              <a:ext uri="{FF2B5EF4-FFF2-40B4-BE49-F238E27FC236}">
                <a16:creationId xmlns:a16="http://schemas.microsoft.com/office/drawing/2014/main" id="{A7475CD9-81F6-0495-1C22-3092EC834F20}"/>
              </a:ext>
            </a:extLst>
          </p:cNvPr>
          <p:cNvSpPr/>
          <p:nvPr/>
        </p:nvSpPr>
        <p:spPr>
          <a:xfrm>
            <a:off x="8940377" y="3017408"/>
            <a:ext cx="814503" cy="814504"/>
          </a:xfrm>
          <a:prstGeom prst="ellipse">
            <a:avLst/>
          </a:prstGeom>
          <a:gradFill flip="none" rotWithShape="1">
            <a:gsLst>
              <a:gs pos="0">
                <a:srgbClr val="4BD6E5"/>
              </a:gs>
              <a:gs pos="100000">
                <a:srgbClr val="2175FD"/>
              </a:gs>
            </a:gsLst>
            <a:lin ang="2700005" scaled="0"/>
          </a:gradFill>
          <a:ln w="12700" cap="flat">
            <a:noFill/>
            <a:miter lim="400000"/>
          </a:ln>
          <a:effectLst/>
        </p:spPr>
        <p:txBody>
          <a:bodyPr wrap="square" lIns="0" tIns="0" rIns="0" bIns="0" numCol="1" anchor="ctr">
            <a:noAutofit/>
          </a:bodyPr>
          <a:lstStyle/>
          <a:p>
            <a:pPr algn="ctr">
              <a:defRPr>
                <a:solidFill>
                  <a:srgbClr val="FFFFFF"/>
                </a:solidFill>
              </a:defRPr>
            </a:pPr>
            <a:endParaRPr sz="1350" dirty="0"/>
          </a:p>
        </p:txBody>
      </p:sp>
      <p:sp>
        <p:nvSpPr>
          <p:cNvPr id="15" name="Content Placeholder 3">
            <a:extLst>
              <a:ext uri="{FF2B5EF4-FFF2-40B4-BE49-F238E27FC236}">
                <a16:creationId xmlns:a16="http://schemas.microsoft.com/office/drawing/2014/main" id="{2D3CA97D-4398-5142-9321-31987001628E}"/>
              </a:ext>
            </a:extLst>
          </p:cNvPr>
          <p:cNvSpPr>
            <a:spLocks noGrp="1"/>
          </p:cNvSpPr>
          <p:nvPr>
            <p:ph sz="quarter" idx="10"/>
          </p:nvPr>
        </p:nvSpPr>
        <p:spPr>
          <a:xfrm>
            <a:off x="1904700" y="4584359"/>
            <a:ext cx="1857899" cy="1722425"/>
          </a:xfrm>
        </p:spPr>
        <p:txBody>
          <a:bodyPr>
            <a:normAutofit/>
          </a:bodyPr>
          <a:lstStyle>
            <a:lvl1pPr marL="0" indent="0">
              <a:buNone/>
              <a:defRPr sz="1050"/>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17" name="Content Placeholder 3">
            <a:extLst>
              <a:ext uri="{FF2B5EF4-FFF2-40B4-BE49-F238E27FC236}">
                <a16:creationId xmlns:a16="http://schemas.microsoft.com/office/drawing/2014/main" id="{8700527B-E1F3-CF4E-9315-D9A10025CFE4}"/>
              </a:ext>
            </a:extLst>
          </p:cNvPr>
          <p:cNvSpPr>
            <a:spLocks noGrp="1"/>
          </p:cNvSpPr>
          <p:nvPr>
            <p:ph sz="quarter" idx="11"/>
          </p:nvPr>
        </p:nvSpPr>
        <p:spPr>
          <a:xfrm>
            <a:off x="5167049" y="4583082"/>
            <a:ext cx="1857899" cy="1722425"/>
          </a:xfrm>
        </p:spPr>
        <p:txBody>
          <a:bodyPr>
            <a:normAutofit/>
          </a:bodyPr>
          <a:lstStyle>
            <a:lvl1pPr marL="0" indent="0">
              <a:buNone/>
              <a:defRPr sz="1050"/>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27" name="Title 26">
            <a:extLst>
              <a:ext uri="{FF2B5EF4-FFF2-40B4-BE49-F238E27FC236}">
                <a16:creationId xmlns:a16="http://schemas.microsoft.com/office/drawing/2014/main" id="{F1B195AB-1DC1-3871-3F50-DC232C130432}"/>
              </a:ext>
            </a:extLst>
          </p:cNvPr>
          <p:cNvSpPr>
            <a:spLocks noGrp="1"/>
          </p:cNvSpPr>
          <p:nvPr>
            <p:ph type="title" hasCustomPrompt="1"/>
          </p:nvPr>
        </p:nvSpPr>
        <p:spPr>
          <a:xfrm>
            <a:off x="1904696" y="760563"/>
            <a:ext cx="8382600" cy="1595773"/>
          </a:xfrm>
        </p:spPr>
        <p:txBody>
          <a:bodyPr>
            <a:noAutofit/>
          </a:bodyPr>
          <a:lstStyle>
            <a:lvl1pPr algn="ctr">
              <a:defRPr sz="3300" b="1">
                <a:solidFill>
                  <a:schemeClr val="accent2"/>
                </a:solidFill>
              </a:defRPr>
            </a:lvl1pPr>
          </a:lstStyle>
          <a:p>
            <a:r>
              <a:rPr lang="en-US"/>
              <a:t>Click to Edit </a:t>
            </a:r>
          </a:p>
        </p:txBody>
      </p:sp>
      <p:sp>
        <p:nvSpPr>
          <p:cNvPr id="29" name="Content Placeholder 3">
            <a:extLst>
              <a:ext uri="{FF2B5EF4-FFF2-40B4-BE49-F238E27FC236}">
                <a16:creationId xmlns:a16="http://schemas.microsoft.com/office/drawing/2014/main" id="{83473BE1-6FBE-ED6E-0F9A-1D41CD986294}"/>
              </a:ext>
            </a:extLst>
          </p:cNvPr>
          <p:cNvSpPr>
            <a:spLocks noGrp="1"/>
          </p:cNvSpPr>
          <p:nvPr>
            <p:ph sz="quarter" idx="12" hasCustomPrompt="1"/>
          </p:nvPr>
        </p:nvSpPr>
        <p:spPr>
          <a:xfrm>
            <a:off x="5167049" y="3888128"/>
            <a:ext cx="1857899" cy="586632"/>
          </a:xfrm>
        </p:spPr>
        <p:txBody>
          <a:bodyPr anchor="ctr">
            <a:noAutofit/>
          </a:bodyPr>
          <a:lstStyle>
            <a:lvl1pPr marL="0" indent="0" algn="ctr" defTabSz="685800" rtl="0" eaLnBrk="1" latinLnBrk="0" hangingPunct="1">
              <a:lnSpc>
                <a:spcPct val="90000"/>
              </a:lnSpc>
              <a:spcBef>
                <a:spcPct val="0"/>
              </a:spcBef>
              <a:buNone/>
              <a:defRPr lang="en-US" sz="1500" b="1" kern="1200" dirty="0" smtClean="0">
                <a:solidFill>
                  <a:schemeClr val="tx2"/>
                </a:solidFill>
                <a:latin typeface="Arial" panose="020B0604020202020204" pitchFamily="34" charset="0"/>
                <a:ea typeface="+mj-ea"/>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Edit title</a:t>
            </a:r>
          </a:p>
        </p:txBody>
      </p:sp>
      <p:sp>
        <p:nvSpPr>
          <p:cNvPr id="31" name="Content Placeholder 3">
            <a:extLst>
              <a:ext uri="{FF2B5EF4-FFF2-40B4-BE49-F238E27FC236}">
                <a16:creationId xmlns:a16="http://schemas.microsoft.com/office/drawing/2014/main" id="{79D607D2-D2FF-032D-74AA-B56FACDB1486}"/>
              </a:ext>
            </a:extLst>
          </p:cNvPr>
          <p:cNvSpPr>
            <a:spLocks noGrp="1"/>
          </p:cNvSpPr>
          <p:nvPr>
            <p:ph sz="quarter" idx="13"/>
          </p:nvPr>
        </p:nvSpPr>
        <p:spPr>
          <a:xfrm>
            <a:off x="8441020" y="4583082"/>
            <a:ext cx="1857899" cy="1722425"/>
          </a:xfrm>
        </p:spPr>
        <p:txBody>
          <a:bodyPr>
            <a:normAutofit/>
          </a:bodyPr>
          <a:lstStyle>
            <a:lvl1pPr marL="0" indent="0">
              <a:buNone/>
              <a:defRPr sz="1050"/>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32" name="Content Placeholder 3">
            <a:extLst>
              <a:ext uri="{FF2B5EF4-FFF2-40B4-BE49-F238E27FC236}">
                <a16:creationId xmlns:a16="http://schemas.microsoft.com/office/drawing/2014/main" id="{064C349E-C88B-4546-3C8D-6BF361B2A338}"/>
              </a:ext>
            </a:extLst>
          </p:cNvPr>
          <p:cNvSpPr>
            <a:spLocks noGrp="1"/>
          </p:cNvSpPr>
          <p:nvPr>
            <p:ph sz="quarter" idx="14" hasCustomPrompt="1"/>
          </p:nvPr>
        </p:nvSpPr>
        <p:spPr>
          <a:xfrm>
            <a:off x="8429397" y="3886850"/>
            <a:ext cx="1857899" cy="586632"/>
          </a:xfrm>
        </p:spPr>
        <p:txBody>
          <a:bodyPr anchor="ctr">
            <a:noAutofit/>
          </a:bodyPr>
          <a:lstStyle>
            <a:lvl1pPr marL="0" indent="0" algn="ctr" defTabSz="685800" rtl="0" eaLnBrk="1" latinLnBrk="0" hangingPunct="1">
              <a:lnSpc>
                <a:spcPct val="90000"/>
              </a:lnSpc>
              <a:spcBef>
                <a:spcPct val="0"/>
              </a:spcBef>
              <a:buNone/>
              <a:defRPr lang="en-US" sz="1500" b="1" kern="1200" dirty="0" smtClean="0">
                <a:solidFill>
                  <a:schemeClr val="tx2"/>
                </a:solidFill>
                <a:latin typeface="Arial" panose="020B0604020202020204" pitchFamily="34" charset="0"/>
                <a:ea typeface="+mj-ea"/>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Edit title</a:t>
            </a:r>
          </a:p>
        </p:txBody>
      </p:sp>
      <p:sp>
        <p:nvSpPr>
          <p:cNvPr id="33" name="Content Placeholder 3">
            <a:extLst>
              <a:ext uri="{FF2B5EF4-FFF2-40B4-BE49-F238E27FC236}">
                <a16:creationId xmlns:a16="http://schemas.microsoft.com/office/drawing/2014/main" id="{3F6DCF25-3EB7-ED45-84BA-878A70A09D66}"/>
              </a:ext>
            </a:extLst>
          </p:cNvPr>
          <p:cNvSpPr>
            <a:spLocks noGrp="1"/>
          </p:cNvSpPr>
          <p:nvPr>
            <p:ph sz="quarter" idx="15" hasCustomPrompt="1"/>
          </p:nvPr>
        </p:nvSpPr>
        <p:spPr>
          <a:xfrm>
            <a:off x="2448321" y="3133445"/>
            <a:ext cx="770651" cy="586632"/>
          </a:xfrm>
        </p:spPr>
        <p:txBody>
          <a:bodyPr anchor="ctr">
            <a:noAutofit/>
          </a:bodyPr>
          <a:lstStyle>
            <a:lvl1pPr marL="0" indent="0" algn="ctr" defTabSz="685800" rtl="0" eaLnBrk="1" latinLnBrk="0" hangingPunct="1">
              <a:lnSpc>
                <a:spcPct val="90000"/>
              </a:lnSpc>
              <a:spcBef>
                <a:spcPct val="0"/>
              </a:spcBef>
              <a:buNone/>
              <a:defRPr lang="en-US" sz="1500" b="1" kern="1200" dirty="0" smtClean="0">
                <a:solidFill>
                  <a:schemeClr val="bg1"/>
                </a:solidFill>
                <a:latin typeface="Arial" panose="020B0604020202020204" pitchFamily="34" charset="0"/>
                <a:ea typeface="+mj-ea"/>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Edit title</a:t>
            </a:r>
          </a:p>
        </p:txBody>
      </p:sp>
      <p:sp>
        <p:nvSpPr>
          <p:cNvPr id="34" name="Content Placeholder 3">
            <a:extLst>
              <a:ext uri="{FF2B5EF4-FFF2-40B4-BE49-F238E27FC236}">
                <a16:creationId xmlns:a16="http://schemas.microsoft.com/office/drawing/2014/main" id="{DD6B30F0-A58F-841D-0B7E-89ACEC8752D0}"/>
              </a:ext>
            </a:extLst>
          </p:cNvPr>
          <p:cNvSpPr>
            <a:spLocks noGrp="1"/>
          </p:cNvSpPr>
          <p:nvPr>
            <p:ph sz="quarter" idx="16" hasCustomPrompt="1"/>
          </p:nvPr>
        </p:nvSpPr>
        <p:spPr>
          <a:xfrm>
            <a:off x="5710672" y="3126091"/>
            <a:ext cx="770651" cy="586632"/>
          </a:xfrm>
        </p:spPr>
        <p:txBody>
          <a:bodyPr anchor="ctr">
            <a:noAutofit/>
          </a:bodyPr>
          <a:lstStyle>
            <a:lvl1pPr marL="0" indent="0" algn="ctr" defTabSz="685800" rtl="0" eaLnBrk="1" latinLnBrk="0" hangingPunct="1">
              <a:lnSpc>
                <a:spcPct val="90000"/>
              </a:lnSpc>
              <a:spcBef>
                <a:spcPct val="0"/>
              </a:spcBef>
              <a:buNone/>
              <a:defRPr lang="en-US" sz="1500" b="1" kern="1200" dirty="0" smtClean="0">
                <a:solidFill>
                  <a:schemeClr val="bg1"/>
                </a:solidFill>
                <a:latin typeface="Arial" panose="020B0604020202020204" pitchFamily="34" charset="0"/>
                <a:ea typeface="+mj-ea"/>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Edit title</a:t>
            </a:r>
          </a:p>
        </p:txBody>
      </p:sp>
      <p:sp>
        <p:nvSpPr>
          <p:cNvPr id="35" name="Content Placeholder 3">
            <a:extLst>
              <a:ext uri="{FF2B5EF4-FFF2-40B4-BE49-F238E27FC236}">
                <a16:creationId xmlns:a16="http://schemas.microsoft.com/office/drawing/2014/main" id="{3F3BD4B7-5731-AED2-CDB8-A761FB719207}"/>
              </a:ext>
            </a:extLst>
          </p:cNvPr>
          <p:cNvSpPr>
            <a:spLocks noGrp="1"/>
          </p:cNvSpPr>
          <p:nvPr>
            <p:ph sz="quarter" idx="17" hasCustomPrompt="1"/>
          </p:nvPr>
        </p:nvSpPr>
        <p:spPr>
          <a:xfrm>
            <a:off x="8962301" y="3133445"/>
            <a:ext cx="770651" cy="586632"/>
          </a:xfrm>
        </p:spPr>
        <p:txBody>
          <a:bodyPr anchor="ctr">
            <a:noAutofit/>
          </a:bodyPr>
          <a:lstStyle>
            <a:lvl1pPr marL="0" indent="0" algn="ctr" defTabSz="685800" rtl="0" eaLnBrk="1" latinLnBrk="0" hangingPunct="1">
              <a:lnSpc>
                <a:spcPct val="90000"/>
              </a:lnSpc>
              <a:spcBef>
                <a:spcPct val="0"/>
              </a:spcBef>
              <a:buNone/>
              <a:defRPr lang="en-US" sz="1500" b="1" kern="1200" dirty="0" smtClean="0">
                <a:solidFill>
                  <a:schemeClr val="bg1"/>
                </a:solidFill>
                <a:latin typeface="Arial" panose="020B0604020202020204" pitchFamily="34" charset="0"/>
                <a:ea typeface="+mj-ea"/>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Edit title</a:t>
            </a:r>
          </a:p>
        </p:txBody>
      </p:sp>
      <p:sp>
        <p:nvSpPr>
          <p:cNvPr id="40" name="Content Placeholder 39">
            <a:extLst>
              <a:ext uri="{FF2B5EF4-FFF2-40B4-BE49-F238E27FC236}">
                <a16:creationId xmlns:a16="http://schemas.microsoft.com/office/drawing/2014/main" id="{3670D945-7DBD-A35E-F482-73D2265C9ACE}"/>
              </a:ext>
            </a:extLst>
          </p:cNvPr>
          <p:cNvSpPr>
            <a:spLocks noGrp="1"/>
          </p:cNvSpPr>
          <p:nvPr>
            <p:ph sz="quarter" idx="18" hasCustomPrompt="1"/>
          </p:nvPr>
        </p:nvSpPr>
        <p:spPr>
          <a:xfrm>
            <a:off x="1893077" y="3886850"/>
            <a:ext cx="1857899" cy="585670"/>
          </a:xfrm>
        </p:spPr>
        <p:txBody>
          <a:bodyPr anchor="ctr"/>
          <a:lstStyle>
            <a:lvl1pPr marL="0" indent="0" algn="ctr">
              <a:buNone/>
              <a:defRPr lang="en-US" sz="1500" b="1" kern="1200" dirty="0" smtClean="0">
                <a:solidFill>
                  <a:schemeClr val="tx2"/>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Edit title</a:t>
            </a:r>
          </a:p>
        </p:txBody>
      </p:sp>
    </p:spTree>
    <p:extLst>
      <p:ext uri="{BB962C8B-B14F-4D97-AF65-F5344CB8AC3E}">
        <p14:creationId xmlns:p14="http://schemas.microsoft.com/office/powerpoint/2010/main" val="2732087866"/>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Infographic 2">
    <p:spTree>
      <p:nvGrpSpPr>
        <p:cNvPr id="1" name=""/>
        <p:cNvGrpSpPr/>
        <p:nvPr/>
      </p:nvGrpSpPr>
      <p:grpSpPr>
        <a:xfrm>
          <a:off x="0" y="0"/>
          <a:ext cx="0" cy="0"/>
          <a:chOff x="0" y="0"/>
          <a:chExt cx="0" cy="0"/>
        </a:xfrm>
      </p:grpSpPr>
      <p:sp>
        <p:nvSpPr>
          <p:cNvPr id="199" name="Google Shape;724;p50"/>
          <p:cNvSpPr/>
          <p:nvPr/>
        </p:nvSpPr>
        <p:spPr>
          <a:xfrm>
            <a:off x="0" y="6769435"/>
            <a:ext cx="12192000" cy="99203"/>
          </a:xfrm>
          <a:prstGeom prst="rect">
            <a:avLst/>
          </a:prstGeom>
          <a:solidFill>
            <a:srgbClr val="002060"/>
          </a:solidFill>
          <a:ln w="12700">
            <a:miter lim="400000"/>
          </a:ln>
        </p:spPr>
        <p:txBody>
          <a:bodyPr lIns="0" tIns="0" rIns="0" bIns="0" anchor="ctr"/>
          <a:lstStyle/>
          <a:p>
            <a:endParaRPr sz="1800" dirty="0"/>
          </a:p>
        </p:txBody>
      </p:sp>
      <p:sp>
        <p:nvSpPr>
          <p:cNvPr id="202" name="Google Shape;448;p39"/>
          <p:cNvSpPr/>
          <p:nvPr/>
        </p:nvSpPr>
        <p:spPr>
          <a:xfrm>
            <a:off x="0" y="6769435"/>
            <a:ext cx="12192000" cy="99203"/>
          </a:xfrm>
          <a:prstGeom prst="rect">
            <a:avLst/>
          </a:prstGeom>
          <a:solidFill>
            <a:srgbClr val="002060"/>
          </a:solidFill>
          <a:ln w="12700">
            <a:miter lim="400000"/>
          </a:ln>
        </p:spPr>
        <p:txBody>
          <a:bodyPr lIns="0" tIns="0" rIns="0" bIns="0" anchor="ctr"/>
          <a:lstStyle/>
          <a:p>
            <a:endParaRPr sz="1800" dirty="0"/>
          </a:p>
        </p:txBody>
      </p:sp>
      <p:pic>
        <p:nvPicPr>
          <p:cNvPr id="203" name="Google Shape;330;p33" descr="Google Shape;330;p3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819901" y="840193"/>
            <a:ext cx="5372099" cy="1639892"/>
          </a:xfrm>
          <a:prstGeom prst="rect">
            <a:avLst/>
          </a:prstGeom>
          <a:ln w="12700">
            <a:miter lim="400000"/>
          </a:ln>
        </p:spPr>
      </p:pic>
      <p:sp>
        <p:nvSpPr>
          <p:cNvPr id="2" name="Slide Number Placeholder 5">
            <a:extLst>
              <a:ext uri="{FF2B5EF4-FFF2-40B4-BE49-F238E27FC236}">
                <a16:creationId xmlns:a16="http://schemas.microsoft.com/office/drawing/2014/main" id="{96366205-7207-A9E0-1692-46BCCEA1956E}"/>
              </a:ext>
            </a:extLst>
          </p:cNvPr>
          <p:cNvSpPr txBox="1">
            <a:spLocks/>
          </p:cNvSpPr>
          <p:nvPr/>
        </p:nvSpPr>
        <p:spPr>
          <a:xfrm>
            <a:off x="117231" y="6306788"/>
            <a:ext cx="27432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A0E744-3384-4730-AE5E-496E6E2FCB5F}" type="slidenum">
              <a:rPr lang="en-US" sz="900" smtClean="0"/>
              <a:pPr/>
              <a:t>‹#›</a:t>
            </a:fld>
            <a:endParaRPr lang="en-US" sz="900" dirty="0"/>
          </a:p>
        </p:txBody>
      </p:sp>
      <p:sp>
        <p:nvSpPr>
          <p:cNvPr id="5" name="Content Placeholder 3">
            <a:extLst>
              <a:ext uri="{FF2B5EF4-FFF2-40B4-BE49-F238E27FC236}">
                <a16:creationId xmlns:a16="http://schemas.microsoft.com/office/drawing/2014/main" id="{0B331C51-A679-99D0-B6B4-295E448A9FDC}"/>
              </a:ext>
            </a:extLst>
          </p:cNvPr>
          <p:cNvSpPr>
            <a:spLocks noGrp="1"/>
          </p:cNvSpPr>
          <p:nvPr>
            <p:ph sz="quarter" idx="10"/>
          </p:nvPr>
        </p:nvSpPr>
        <p:spPr>
          <a:xfrm>
            <a:off x="7164152" y="3886200"/>
            <a:ext cx="4545373" cy="2304414"/>
          </a:xfrm>
        </p:spPr>
        <p:txBody>
          <a:bodyPr/>
          <a:lstStyle>
            <a:lvl1pPr marL="0" indent="0">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6" name="Title 1">
            <a:extLst>
              <a:ext uri="{FF2B5EF4-FFF2-40B4-BE49-F238E27FC236}">
                <a16:creationId xmlns:a16="http://schemas.microsoft.com/office/drawing/2014/main" id="{AF66B47B-F121-1230-1EBA-EA0423E602F7}"/>
              </a:ext>
            </a:extLst>
          </p:cNvPr>
          <p:cNvSpPr>
            <a:spLocks noGrp="1"/>
          </p:cNvSpPr>
          <p:nvPr>
            <p:ph type="title"/>
          </p:nvPr>
        </p:nvSpPr>
        <p:spPr>
          <a:xfrm>
            <a:off x="7164152" y="2652892"/>
            <a:ext cx="4545373" cy="1061148"/>
          </a:xfrm>
        </p:spPr>
        <p:txBody>
          <a:bodyPr>
            <a:normAutofit/>
          </a:bodyPr>
          <a:lstStyle>
            <a:lvl1pPr>
              <a:defRPr sz="2100" b="1">
                <a:solidFill>
                  <a:schemeClr val="tx1"/>
                </a:solidFill>
              </a:defRPr>
            </a:lvl1pPr>
          </a:lstStyle>
          <a:p>
            <a:r>
              <a:rPr lang="en-US"/>
              <a:t>Click to edit Master title style</a:t>
            </a:r>
          </a:p>
        </p:txBody>
      </p:sp>
      <p:sp>
        <p:nvSpPr>
          <p:cNvPr id="7" name="Google Shape;340;p34">
            <a:extLst>
              <a:ext uri="{FF2B5EF4-FFF2-40B4-BE49-F238E27FC236}">
                <a16:creationId xmlns:a16="http://schemas.microsoft.com/office/drawing/2014/main" id="{6D7DC117-7FD7-4C5C-9886-82F14CFDF04C}"/>
              </a:ext>
            </a:extLst>
          </p:cNvPr>
          <p:cNvSpPr/>
          <p:nvPr/>
        </p:nvSpPr>
        <p:spPr>
          <a:xfrm>
            <a:off x="608323" y="1074304"/>
            <a:ext cx="1185308" cy="1185308"/>
          </a:xfrm>
          <a:prstGeom prst="ellipse">
            <a:avLst/>
          </a:prstGeom>
          <a:gradFill flip="none" rotWithShape="1">
            <a:gsLst>
              <a:gs pos="0">
                <a:srgbClr val="4BD6E5"/>
              </a:gs>
              <a:gs pos="100000">
                <a:srgbClr val="2175FD"/>
              </a:gs>
            </a:gsLst>
            <a:lin ang="2700005" scaled="0"/>
          </a:gradFill>
          <a:ln w="12700" cap="flat">
            <a:noFill/>
            <a:miter lim="400000"/>
          </a:ln>
          <a:effectLst/>
        </p:spPr>
        <p:txBody>
          <a:bodyPr wrap="square" lIns="0" tIns="0" rIns="0" bIns="0" numCol="1" anchor="ctr">
            <a:noAutofit/>
          </a:bodyPr>
          <a:lstStyle/>
          <a:p>
            <a:pPr algn="ctr">
              <a:defRPr>
                <a:solidFill>
                  <a:srgbClr val="FFFFFF"/>
                </a:solidFill>
              </a:defRPr>
            </a:pPr>
            <a:endParaRPr sz="1350" dirty="0"/>
          </a:p>
        </p:txBody>
      </p:sp>
      <p:sp>
        <p:nvSpPr>
          <p:cNvPr id="8" name="Content Placeholder 3">
            <a:extLst>
              <a:ext uri="{FF2B5EF4-FFF2-40B4-BE49-F238E27FC236}">
                <a16:creationId xmlns:a16="http://schemas.microsoft.com/office/drawing/2014/main" id="{484CA9C5-2B36-9B5F-BA18-C6BFE19787B9}"/>
              </a:ext>
            </a:extLst>
          </p:cNvPr>
          <p:cNvSpPr>
            <a:spLocks noGrp="1"/>
          </p:cNvSpPr>
          <p:nvPr>
            <p:ph sz="quarter" idx="15" hasCustomPrompt="1"/>
          </p:nvPr>
        </p:nvSpPr>
        <p:spPr>
          <a:xfrm>
            <a:off x="754105" y="1322862"/>
            <a:ext cx="898848" cy="684219"/>
          </a:xfrm>
        </p:spPr>
        <p:txBody>
          <a:bodyPr anchor="ctr">
            <a:noAutofit/>
          </a:bodyPr>
          <a:lstStyle>
            <a:lvl1pPr marL="0" indent="0" algn="ctr" defTabSz="685800" rtl="0" eaLnBrk="1" latinLnBrk="0" hangingPunct="1">
              <a:lnSpc>
                <a:spcPct val="90000"/>
              </a:lnSpc>
              <a:spcBef>
                <a:spcPct val="0"/>
              </a:spcBef>
              <a:buNone/>
              <a:defRPr lang="en-US" sz="1500" b="1" kern="1200" dirty="0" smtClean="0">
                <a:solidFill>
                  <a:schemeClr val="bg1"/>
                </a:solidFill>
                <a:latin typeface="Arial" panose="020B0604020202020204" pitchFamily="34" charset="0"/>
                <a:ea typeface="+mj-ea"/>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Edit subtitle</a:t>
            </a:r>
          </a:p>
        </p:txBody>
      </p:sp>
      <p:sp>
        <p:nvSpPr>
          <p:cNvPr id="9" name="Google Shape;340;p34">
            <a:extLst>
              <a:ext uri="{FF2B5EF4-FFF2-40B4-BE49-F238E27FC236}">
                <a16:creationId xmlns:a16="http://schemas.microsoft.com/office/drawing/2014/main" id="{04EFB091-4D00-7FA4-1F54-62368748F0CF}"/>
              </a:ext>
            </a:extLst>
          </p:cNvPr>
          <p:cNvSpPr/>
          <p:nvPr/>
        </p:nvSpPr>
        <p:spPr>
          <a:xfrm>
            <a:off x="608323" y="3041136"/>
            <a:ext cx="1185308" cy="1185308"/>
          </a:xfrm>
          <a:prstGeom prst="ellipse">
            <a:avLst/>
          </a:prstGeom>
          <a:gradFill flip="none" rotWithShape="1">
            <a:gsLst>
              <a:gs pos="0">
                <a:srgbClr val="4BD6E5"/>
              </a:gs>
              <a:gs pos="100000">
                <a:srgbClr val="2175FD"/>
              </a:gs>
            </a:gsLst>
            <a:lin ang="2700005" scaled="0"/>
          </a:gradFill>
          <a:ln w="12700" cap="flat">
            <a:noFill/>
            <a:miter lim="400000"/>
          </a:ln>
          <a:effectLst/>
        </p:spPr>
        <p:txBody>
          <a:bodyPr wrap="square" lIns="0" tIns="0" rIns="0" bIns="0" numCol="1" anchor="ctr">
            <a:noAutofit/>
          </a:bodyPr>
          <a:lstStyle/>
          <a:p>
            <a:pPr algn="ctr">
              <a:defRPr>
                <a:solidFill>
                  <a:srgbClr val="FFFFFF"/>
                </a:solidFill>
              </a:defRPr>
            </a:pPr>
            <a:endParaRPr sz="1350" dirty="0"/>
          </a:p>
        </p:txBody>
      </p:sp>
      <p:sp>
        <p:nvSpPr>
          <p:cNvPr id="10" name="Content Placeholder 3">
            <a:extLst>
              <a:ext uri="{FF2B5EF4-FFF2-40B4-BE49-F238E27FC236}">
                <a16:creationId xmlns:a16="http://schemas.microsoft.com/office/drawing/2014/main" id="{CB27C3CA-C425-9A72-6F4B-3594AD331F91}"/>
              </a:ext>
            </a:extLst>
          </p:cNvPr>
          <p:cNvSpPr>
            <a:spLocks noGrp="1"/>
          </p:cNvSpPr>
          <p:nvPr>
            <p:ph sz="quarter" idx="16" hasCustomPrompt="1"/>
          </p:nvPr>
        </p:nvSpPr>
        <p:spPr>
          <a:xfrm>
            <a:off x="754105" y="3289694"/>
            <a:ext cx="898848" cy="684219"/>
          </a:xfrm>
        </p:spPr>
        <p:txBody>
          <a:bodyPr anchor="ctr">
            <a:noAutofit/>
          </a:bodyPr>
          <a:lstStyle>
            <a:lvl1pPr marL="0" indent="0" algn="ctr" defTabSz="685800" rtl="0" eaLnBrk="1" latinLnBrk="0" hangingPunct="1">
              <a:lnSpc>
                <a:spcPct val="90000"/>
              </a:lnSpc>
              <a:spcBef>
                <a:spcPct val="0"/>
              </a:spcBef>
              <a:buNone/>
              <a:defRPr lang="en-US" sz="1500" b="1" kern="1200" dirty="0" smtClean="0">
                <a:solidFill>
                  <a:schemeClr val="bg1"/>
                </a:solidFill>
                <a:latin typeface="Arial" panose="020B0604020202020204" pitchFamily="34" charset="0"/>
                <a:ea typeface="+mj-ea"/>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Edit subtitle</a:t>
            </a:r>
          </a:p>
        </p:txBody>
      </p:sp>
      <p:sp>
        <p:nvSpPr>
          <p:cNvPr id="11" name="Google Shape;340;p34">
            <a:extLst>
              <a:ext uri="{FF2B5EF4-FFF2-40B4-BE49-F238E27FC236}">
                <a16:creationId xmlns:a16="http://schemas.microsoft.com/office/drawing/2014/main" id="{A00239B9-FCA4-A3E2-403B-92A9E760B9A3}"/>
              </a:ext>
            </a:extLst>
          </p:cNvPr>
          <p:cNvSpPr/>
          <p:nvPr/>
        </p:nvSpPr>
        <p:spPr>
          <a:xfrm>
            <a:off x="608323" y="4958723"/>
            <a:ext cx="1185308" cy="1185308"/>
          </a:xfrm>
          <a:prstGeom prst="ellipse">
            <a:avLst/>
          </a:prstGeom>
          <a:gradFill flip="none" rotWithShape="1">
            <a:gsLst>
              <a:gs pos="0">
                <a:srgbClr val="4BD6E5"/>
              </a:gs>
              <a:gs pos="100000">
                <a:srgbClr val="2175FD"/>
              </a:gs>
            </a:gsLst>
            <a:lin ang="2700005" scaled="0"/>
          </a:gradFill>
          <a:ln w="12700" cap="flat">
            <a:noFill/>
            <a:miter lim="400000"/>
          </a:ln>
          <a:effectLst/>
        </p:spPr>
        <p:txBody>
          <a:bodyPr wrap="square" lIns="0" tIns="0" rIns="0" bIns="0" numCol="1" anchor="ctr">
            <a:noAutofit/>
          </a:bodyPr>
          <a:lstStyle/>
          <a:p>
            <a:pPr algn="ctr">
              <a:defRPr>
                <a:solidFill>
                  <a:srgbClr val="FFFFFF"/>
                </a:solidFill>
              </a:defRPr>
            </a:pPr>
            <a:endParaRPr sz="1350" dirty="0"/>
          </a:p>
        </p:txBody>
      </p:sp>
      <p:sp>
        <p:nvSpPr>
          <p:cNvPr id="12" name="Content Placeholder 3">
            <a:extLst>
              <a:ext uri="{FF2B5EF4-FFF2-40B4-BE49-F238E27FC236}">
                <a16:creationId xmlns:a16="http://schemas.microsoft.com/office/drawing/2014/main" id="{25830B75-19F9-17F1-F2EC-A0EDE8E53961}"/>
              </a:ext>
            </a:extLst>
          </p:cNvPr>
          <p:cNvSpPr>
            <a:spLocks noGrp="1"/>
          </p:cNvSpPr>
          <p:nvPr>
            <p:ph sz="quarter" idx="17" hasCustomPrompt="1"/>
          </p:nvPr>
        </p:nvSpPr>
        <p:spPr>
          <a:xfrm>
            <a:off x="754105" y="5207281"/>
            <a:ext cx="898848" cy="684219"/>
          </a:xfrm>
        </p:spPr>
        <p:txBody>
          <a:bodyPr anchor="ctr">
            <a:noAutofit/>
          </a:bodyPr>
          <a:lstStyle>
            <a:lvl1pPr marL="0" indent="0" algn="ctr" defTabSz="685800" rtl="0" eaLnBrk="1" latinLnBrk="0" hangingPunct="1">
              <a:lnSpc>
                <a:spcPct val="90000"/>
              </a:lnSpc>
              <a:spcBef>
                <a:spcPct val="0"/>
              </a:spcBef>
              <a:buNone/>
              <a:defRPr lang="en-US" sz="1500" b="1" kern="1200" dirty="0" smtClean="0">
                <a:solidFill>
                  <a:schemeClr val="bg1"/>
                </a:solidFill>
                <a:latin typeface="Arial" panose="020B0604020202020204" pitchFamily="34" charset="0"/>
                <a:ea typeface="+mj-ea"/>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Edit subtitle</a:t>
            </a:r>
          </a:p>
        </p:txBody>
      </p:sp>
      <p:sp>
        <p:nvSpPr>
          <p:cNvPr id="13" name="Content Placeholder 3">
            <a:extLst>
              <a:ext uri="{FF2B5EF4-FFF2-40B4-BE49-F238E27FC236}">
                <a16:creationId xmlns:a16="http://schemas.microsoft.com/office/drawing/2014/main" id="{65D673D8-A4E9-2D7A-2C52-3C7AA075B35B}"/>
              </a:ext>
            </a:extLst>
          </p:cNvPr>
          <p:cNvSpPr>
            <a:spLocks noGrp="1"/>
          </p:cNvSpPr>
          <p:nvPr>
            <p:ph sz="quarter" idx="18"/>
          </p:nvPr>
        </p:nvSpPr>
        <p:spPr>
          <a:xfrm>
            <a:off x="2034080" y="1074304"/>
            <a:ext cx="4545373" cy="1185308"/>
          </a:xfrm>
        </p:spPr>
        <p:txBody>
          <a:bodyPr/>
          <a:lstStyle>
            <a:lvl1pPr marL="0" indent="0">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14" name="Content Placeholder 3">
            <a:extLst>
              <a:ext uri="{FF2B5EF4-FFF2-40B4-BE49-F238E27FC236}">
                <a16:creationId xmlns:a16="http://schemas.microsoft.com/office/drawing/2014/main" id="{4A88E215-FBC6-B252-1B5B-F8D98E22C867}"/>
              </a:ext>
            </a:extLst>
          </p:cNvPr>
          <p:cNvSpPr>
            <a:spLocks noGrp="1"/>
          </p:cNvSpPr>
          <p:nvPr>
            <p:ph sz="quarter" idx="19"/>
          </p:nvPr>
        </p:nvSpPr>
        <p:spPr>
          <a:xfrm>
            <a:off x="2034080" y="3038832"/>
            <a:ext cx="4545373" cy="1185308"/>
          </a:xfrm>
        </p:spPr>
        <p:txBody>
          <a:bodyPr/>
          <a:lstStyle>
            <a:lvl1pPr marL="0" indent="0">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15" name="Content Placeholder 3">
            <a:extLst>
              <a:ext uri="{FF2B5EF4-FFF2-40B4-BE49-F238E27FC236}">
                <a16:creationId xmlns:a16="http://schemas.microsoft.com/office/drawing/2014/main" id="{F5F2E48F-3410-B5C3-B28F-945EEE67E7F6}"/>
              </a:ext>
            </a:extLst>
          </p:cNvPr>
          <p:cNvSpPr>
            <a:spLocks noGrp="1"/>
          </p:cNvSpPr>
          <p:nvPr>
            <p:ph sz="quarter" idx="20"/>
          </p:nvPr>
        </p:nvSpPr>
        <p:spPr>
          <a:xfrm>
            <a:off x="2034080" y="4956732"/>
            <a:ext cx="4545373" cy="1185308"/>
          </a:xfrm>
        </p:spPr>
        <p:txBody>
          <a:bodyPr/>
          <a:lstStyle>
            <a:lvl1pPr marL="0" indent="0">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16" name="Google Shape;442;p39">
            <a:extLst>
              <a:ext uri="{FF2B5EF4-FFF2-40B4-BE49-F238E27FC236}">
                <a16:creationId xmlns:a16="http://schemas.microsoft.com/office/drawing/2014/main" id="{F85D7A7D-0CAA-E0A0-53BE-379B4A571194}"/>
              </a:ext>
            </a:extLst>
          </p:cNvPr>
          <p:cNvSpPr/>
          <p:nvPr/>
        </p:nvSpPr>
        <p:spPr>
          <a:xfrm>
            <a:off x="509959" y="634646"/>
            <a:ext cx="11306904" cy="32740"/>
          </a:xfrm>
          <a:prstGeom prst="line">
            <a:avLst/>
          </a:prstGeom>
          <a:ln w="19050">
            <a:solidFill>
              <a:srgbClr val="00A4DE"/>
            </a:solidFill>
            <a:miter/>
          </a:ln>
        </p:spPr>
        <p:txBody>
          <a:bodyPr lIns="45718" tIns="45718" rIns="45718" bIns="45718"/>
          <a:lstStyle/>
          <a:p>
            <a:endParaRPr sz="1800" dirty="0"/>
          </a:p>
        </p:txBody>
      </p:sp>
      <p:sp>
        <p:nvSpPr>
          <p:cNvPr id="17" name="Google Shape;442;p39">
            <a:extLst>
              <a:ext uri="{FF2B5EF4-FFF2-40B4-BE49-F238E27FC236}">
                <a16:creationId xmlns:a16="http://schemas.microsoft.com/office/drawing/2014/main" id="{AF47BDFC-46FE-A62B-8B78-79B645269F57}"/>
              </a:ext>
            </a:extLst>
          </p:cNvPr>
          <p:cNvSpPr/>
          <p:nvPr/>
        </p:nvSpPr>
        <p:spPr>
          <a:xfrm>
            <a:off x="608326" y="2687642"/>
            <a:ext cx="5971129" cy="17290"/>
          </a:xfrm>
          <a:prstGeom prst="line">
            <a:avLst/>
          </a:prstGeom>
          <a:ln w="19050">
            <a:solidFill>
              <a:srgbClr val="00A4DE"/>
            </a:solidFill>
            <a:miter/>
          </a:ln>
        </p:spPr>
        <p:txBody>
          <a:bodyPr lIns="45718" tIns="45718" rIns="45718" bIns="45718"/>
          <a:lstStyle/>
          <a:p>
            <a:endParaRPr sz="1800" dirty="0"/>
          </a:p>
        </p:txBody>
      </p:sp>
      <p:sp>
        <p:nvSpPr>
          <p:cNvPr id="18" name="Google Shape;442;p39">
            <a:extLst>
              <a:ext uri="{FF2B5EF4-FFF2-40B4-BE49-F238E27FC236}">
                <a16:creationId xmlns:a16="http://schemas.microsoft.com/office/drawing/2014/main" id="{37706327-5D17-86D3-8483-D572B383F03A}"/>
              </a:ext>
            </a:extLst>
          </p:cNvPr>
          <p:cNvSpPr/>
          <p:nvPr/>
        </p:nvSpPr>
        <p:spPr>
          <a:xfrm>
            <a:off x="608326" y="4560344"/>
            <a:ext cx="5971129" cy="17290"/>
          </a:xfrm>
          <a:prstGeom prst="line">
            <a:avLst/>
          </a:prstGeom>
          <a:ln w="19050">
            <a:solidFill>
              <a:srgbClr val="00A4DE"/>
            </a:solidFill>
            <a:miter/>
          </a:ln>
        </p:spPr>
        <p:txBody>
          <a:bodyPr lIns="45718" tIns="45718" rIns="45718" bIns="45718"/>
          <a:lstStyle/>
          <a:p>
            <a:endParaRPr sz="1800" dirty="0"/>
          </a:p>
        </p:txBody>
      </p:sp>
    </p:spTree>
    <p:extLst>
      <p:ext uri="{BB962C8B-B14F-4D97-AF65-F5344CB8AC3E}">
        <p14:creationId xmlns:p14="http://schemas.microsoft.com/office/powerpoint/2010/main" val="1532804743"/>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Infographic 3">
    <p:spTree>
      <p:nvGrpSpPr>
        <p:cNvPr id="1" name=""/>
        <p:cNvGrpSpPr/>
        <p:nvPr/>
      </p:nvGrpSpPr>
      <p:grpSpPr>
        <a:xfrm>
          <a:off x="0" y="0"/>
          <a:ext cx="0" cy="0"/>
          <a:chOff x="0" y="0"/>
          <a:chExt cx="0" cy="0"/>
        </a:xfrm>
      </p:grpSpPr>
      <p:sp>
        <p:nvSpPr>
          <p:cNvPr id="217" name="Google Shape;455;p40"/>
          <p:cNvSpPr>
            <a:spLocks noGrp="1" noRot="1" noMove="1" noResize="1" noEditPoints="1" noAdjustHandles="1" noChangeArrowheads="1" noChangeShapeType="1"/>
          </p:cNvSpPr>
          <p:nvPr/>
        </p:nvSpPr>
        <p:spPr>
          <a:xfrm>
            <a:off x="609600" y="1605406"/>
            <a:ext cx="10972800" cy="4546804"/>
          </a:xfrm>
          <a:prstGeom prst="rect">
            <a:avLst/>
          </a:prstGeom>
          <a:solidFill>
            <a:srgbClr val="002060">
              <a:alpha val="84410"/>
            </a:srgbClr>
          </a:solidFill>
          <a:ln w="12700">
            <a:miter lim="400000"/>
          </a:ln>
        </p:spPr>
        <p:txBody>
          <a:bodyPr lIns="0" tIns="0" rIns="0" bIns="0" anchor="ctr"/>
          <a:lstStyle/>
          <a:p>
            <a:pPr algn="ctr">
              <a:defRPr>
                <a:solidFill>
                  <a:srgbClr val="FFFFFF"/>
                </a:solidFill>
                <a:latin typeface="Open Sans"/>
                <a:ea typeface="Open Sans"/>
                <a:cs typeface="Open Sans"/>
                <a:sym typeface="Open Sans"/>
              </a:defRPr>
            </a:pPr>
            <a:endParaRPr sz="1800" dirty="0"/>
          </a:p>
        </p:txBody>
      </p:sp>
      <p:sp>
        <p:nvSpPr>
          <p:cNvPr id="212" name="Google Shape;724;p50"/>
          <p:cNvSpPr/>
          <p:nvPr/>
        </p:nvSpPr>
        <p:spPr>
          <a:xfrm>
            <a:off x="0" y="6769435"/>
            <a:ext cx="12192000" cy="99203"/>
          </a:xfrm>
          <a:prstGeom prst="rect">
            <a:avLst/>
          </a:prstGeom>
          <a:solidFill>
            <a:srgbClr val="002060"/>
          </a:solidFill>
          <a:ln w="12700">
            <a:miter lim="400000"/>
          </a:ln>
        </p:spPr>
        <p:txBody>
          <a:bodyPr lIns="0" tIns="0" rIns="0" bIns="0" anchor="ctr"/>
          <a:lstStyle/>
          <a:p>
            <a:endParaRPr sz="1800" dirty="0"/>
          </a:p>
        </p:txBody>
      </p:sp>
      <p:sp>
        <p:nvSpPr>
          <p:cNvPr id="215" name="Google Shape;448;p39"/>
          <p:cNvSpPr>
            <a:spLocks noGrp="1" noRot="1" noMove="1" noResize="1" noEditPoints="1" noAdjustHandles="1" noChangeArrowheads="1" noChangeShapeType="1"/>
          </p:cNvSpPr>
          <p:nvPr/>
        </p:nvSpPr>
        <p:spPr>
          <a:xfrm>
            <a:off x="0" y="6769435"/>
            <a:ext cx="12192000" cy="99203"/>
          </a:xfrm>
          <a:prstGeom prst="rect">
            <a:avLst/>
          </a:prstGeom>
          <a:solidFill>
            <a:srgbClr val="002060"/>
          </a:solidFill>
          <a:ln w="12700">
            <a:miter lim="400000"/>
          </a:ln>
        </p:spPr>
        <p:txBody>
          <a:bodyPr lIns="0" tIns="0" rIns="0" bIns="0" anchor="ctr"/>
          <a:lstStyle/>
          <a:p>
            <a:endParaRPr sz="1800" dirty="0"/>
          </a:p>
        </p:txBody>
      </p:sp>
      <p:sp>
        <p:nvSpPr>
          <p:cNvPr id="2" name="Slide Number Placeholder 5">
            <a:extLst>
              <a:ext uri="{FF2B5EF4-FFF2-40B4-BE49-F238E27FC236}">
                <a16:creationId xmlns:a16="http://schemas.microsoft.com/office/drawing/2014/main" id="{1701BD8F-2EF7-F463-330D-6B4901EA9D1F}"/>
              </a:ext>
            </a:extLst>
          </p:cNvPr>
          <p:cNvSpPr txBox="1">
            <a:spLocks/>
          </p:cNvSpPr>
          <p:nvPr/>
        </p:nvSpPr>
        <p:spPr>
          <a:xfrm>
            <a:off x="117231" y="6306788"/>
            <a:ext cx="27432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A0E744-3384-4730-AE5E-496E6E2FCB5F}" type="slidenum">
              <a:rPr lang="en-US" sz="900" smtClean="0"/>
              <a:pPr/>
              <a:t>‹#›</a:t>
            </a:fld>
            <a:endParaRPr lang="en-US" sz="900" dirty="0"/>
          </a:p>
        </p:txBody>
      </p:sp>
      <p:sp>
        <p:nvSpPr>
          <p:cNvPr id="5" name="Title 4">
            <a:extLst>
              <a:ext uri="{FF2B5EF4-FFF2-40B4-BE49-F238E27FC236}">
                <a16:creationId xmlns:a16="http://schemas.microsoft.com/office/drawing/2014/main" id="{F21AAB7B-2F5D-1A0B-AEDD-F412701A00B8}"/>
              </a:ext>
            </a:extLst>
          </p:cNvPr>
          <p:cNvSpPr>
            <a:spLocks noGrp="1"/>
          </p:cNvSpPr>
          <p:nvPr>
            <p:ph type="title"/>
          </p:nvPr>
        </p:nvSpPr>
        <p:spPr>
          <a:xfrm>
            <a:off x="5198538" y="1994558"/>
            <a:ext cx="5985279" cy="1325563"/>
          </a:xfrm>
        </p:spPr>
        <p:txBody>
          <a:bodyPr>
            <a:noAutofit/>
          </a:bodyPr>
          <a:lstStyle>
            <a:lvl1pPr>
              <a:defRPr sz="4050" b="1">
                <a:solidFill>
                  <a:schemeClr val="tx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6A82D274-72CC-228D-A7CA-FBDAB212794A}"/>
              </a:ext>
            </a:extLst>
          </p:cNvPr>
          <p:cNvSpPr>
            <a:spLocks noGrp="1"/>
          </p:cNvSpPr>
          <p:nvPr>
            <p:ph sz="quarter" idx="10"/>
          </p:nvPr>
        </p:nvSpPr>
        <p:spPr>
          <a:xfrm>
            <a:off x="5198538" y="3499341"/>
            <a:ext cx="5985279" cy="246184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Google Shape;444;p39">
            <a:extLst>
              <a:ext uri="{FF2B5EF4-FFF2-40B4-BE49-F238E27FC236}">
                <a16:creationId xmlns:a16="http://schemas.microsoft.com/office/drawing/2014/main" id="{7DB2E9A5-8A42-3568-77D7-2D7484638A9D}"/>
              </a:ext>
            </a:extLst>
          </p:cNvPr>
          <p:cNvSpPr/>
          <p:nvPr/>
        </p:nvSpPr>
        <p:spPr>
          <a:xfrm>
            <a:off x="5198538" y="3417640"/>
            <a:ext cx="5985279" cy="0"/>
          </a:xfrm>
          <a:prstGeom prst="line">
            <a:avLst/>
          </a:prstGeom>
          <a:ln w="19050">
            <a:solidFill>
              <a:srgbClr val="FFFFFF"/>
            </a:solidFill>
            <a:miter/>
          </a:ln>
        </p:spPr>
        <p:txBody>
          <a:bodyPr lIns="34289" tIns="34289" rIns="34289" bIns="34289"/>
          <a:lstStyle/>
          <a:p>
            <a:endParaRPr sz="1350" dirty="0"/>
          </a:p>
        </p:txBody>
      </p:sp>
      <p:sp>
        <p:nvSpPr>
          <p:cNvPr id="10" name="Google Shape;442;p39">
            <a:extLst>
              <a:ext uri="{FF2B5EF4-FFF2-40B4-BE49-F238E27FC236}">
                <a16:creationId xmlns:a16="http://schemas.microsoft.com/office/drawing/2014/main" id="{6A11BF69-590B-2014-39EF-FD5F653DF05C}"/>
              </a:ext>
            </a:extLst>
          </p:cNvPr>
          <p:cNvSpPr>
            <a:spLocks noGrp="1" noRot="1" noMove="1" noResize="1" noEditPoints="1" noAdjustHandles="1" noChangeArrowheads="1" noChangeShapeType="1"/>
          </p:cNvSpPr>
          <p:nvPr/>
        </p:nvSpPr>
        <p:spPr>
          <a:xfrm>
            <a:off x="509960" y="766532"/>
            <a:ext cx="8124087" cy="0"/>
          </a:xfrm>
          <a:prstGeom prst="line">
            <a:avLst/>
          </a:prstGeom>
          <a:ln w="19050">
            <a:solidFill>
              <a:srgbClr val="00A4DE"/>
            </a:solidFill>
            <a:miter/>
          </a:ln>
        </p:spPr>
        <p:txBody>
          <a:bodyPr lIns="45718" tIns="45718" rIns="45718" bIns="45718"/>
          <a:lstStyle/>
          <a:p>
            <a:endParaRPr sz="1800" dirty="0"/>
          </a:p>
        </p:txBody>
      </p:sp>
      <p:pic>
        <p:nvPicPr>
          <p:cNvPr id="6" name="Picture 5">
            <a:extLst>
              <a:ext uri="{FF2B5EF4-FFF2-40B4-BE49-F238E27FC236}">
                <a16:creationId xmlns:a16="http://schemas.microsoft.com/office/drawing/2014/main" id="{A5C82B59-EC48-C9DD-54BE-383150B03BBC}"/>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8730761" y="643954"/>
            <a:ext cx="3016355" cy="272774"/>
          </a:xfrm>
          <a:prstGeom prst="rect">
            <a:avLst/>
          </a:prstGeom>
        </p:spPr>
      </p:pic>
      <p:pic>
        <p:nvPicPr>
          <p:cNvPr id="12" name="Picture 11" descr="A person and person dancing&#10;&#10;Description automatically generated">
            <a:extLst>
              <a:ext uri="{FF2B5EF4-FFF2-40B4-BE49-F238E27FC236}">
                <a16:creationId xmlns:a16="http://schemas.microsoft.com/office/drawing/2014/main" id="{37FBB69C-E91E-0600-2124-CCD6A3BDC63C}"/>
              </a:ext>
            </a:extLst>
          </p:cNvPr>
          <p:cNvPicPr>
            <a:picLocks noGrp="1" noRot="1" noChangeAspect="1" noMove="1" noResize="1" noEditPoints="1" noAdjustHandles="1" noChangeArrowheads="1" noChangeShapeType="1" noCrop="1"/>
          </p:cNvPicPr>
          <p:nvPr/>
        </p:nvPicPr>
        <p:blipFill>
          <a:blip r:embed="rId3" cstate="print">
            <a:extLst>
              <a:ext uri="{BEBA8EAE-BF5A-486C-A8C5-ECC9F3942E4B}">
                <a14:imgProps xmlns:a14="http://schemas.microsoft.com/office/drawing/2010/main">
                  <a14:imgLayer r:embed="rId4">
                    <a14:imgEffect>
                      <a14:backgroundRemoval t="9984" b="99394" l="9916" r="89976">
                        <a14:foregroundMark x1="50337" y1="82700" x2="50337" y2="82700"/>
                        <a14:foregroundMark x1="72838" y1="68108" x2="72838" y2="68108"/>
                        <a14:foregroundMark x1="73942" y1="65643" x2="73942" y2="65643"/>
                        <a14:foregroundMark x1="37537" y1="92926" x2="37537" y2="92926"/>
                        <a14:foregroundMark x1="39908" y1="96241" x2="39908" y2="96241"/>
                        <a14:foregroundMark x1="26300" y1="96686" x2="26300" y2="96686"/>
                        <a14:foregroundMark x1="19078" y1="99394" x2="19078" y2="99394"/>
                        <a14:foregroundMark x1="73808" y1="64794" x2="73808" y2="64794"/>
                        <a14:foregroundMark x1="75883" y1="66855" x2="75883" y2="66855"/>
                        <a14:foregroundMark x1="47265" y1="18108" x2="47265" y2="18108"/>
                        <a14:foregroundMark x1="47265" y1="18108" x2="47265" y2="18108"/>
                        <a14:foregroundMark x1="51711" y1="22070" x2="51711" y2="22070"/>
                        <a14:foregroundMark x1="52681" y1="32498" x2="52681" y2="32498"/>
                        <a14:foregroundMark x1="53948" y1="35610" x2="53948" y2="35610"/>
                        <a14:foregroundMark x1="45055" y1="29790" x2="45055" y2="29790"/>
                        <a14:foregroundMark x1="28240" y1="19806" x2="28240" y2="19806"/>
                        <a14:foregroundMark x1="29911" y1="20412" x2="29911" y2="20412"/>
                        <a14:foregroundMark x1="26165" y1="16047" x2="26165" y2="16047"/>
                        <a14:foregroundMark x1="26165" y1="16047" x2="26165" y2="16047"/>
                        <a14:foregroundMark x1="21989" y1="14390" x2="21989" y2="14390"/>
                        <a14:foregroundMark x1="18108" y1="20008" x2="18108" y2="20008"/>
                        <a14:foregroundMark x1="27136" y1="12086" x2="27136" y2="12086"/>
                        <a14:foregroundMark x1="21288" y1="11237" x2="21288" y2="11237"/>
                        <a14:foregroundMark x1="28806" y1="12935" x2="28806" y2="12935"/>
                        <a14:foregroundMark x1="45055" y1="26677" x2="45055" y2="26677"/>
                        <a14:foregroundMark x1="45325" y1="35853" x2="45325" y2="35853"/>
                        <a14:foregroundMark x1="44220" y1="32700" x2="44220" y2="32700"/>
                        <a14:foregroundMark x1="57262" y1="22272" x2="57262" y2="22272"/>
                        <a14:foregroundMark x1="71032" y1="39774" x2="71032" y2="39774"/>
                        <a14:foregroundMark x1="70870" y1="39774" x2="70870" y2="39774"/>
                        <a14:foregroundMark x1="32821" y1="25222" x2="32821" y2="25222"/>
                        <a14:foregroundMark x1="31717" y1="24576" x2="31717" y2="24576"/>
                        <a14:foregroundMark x1="33091" y1="27284" x2="33091" y2="27284"/>
                        <a14:foregroundMark x1="33522" y1="24171" x2="33522" y2="24171"/>
                        <a14:foregroundMark x1="34061" y1="26031" x2="34061" y2="26031"/>
                        <a14:foregroundMark x1="32794" y1="22757" x2="32794" y2="22757"/>
                        <a14:backgroundMark x1="82134" y1="28941" x2="82134" y2="28941"/>
                        <a14:backgroundMark x1="82269" y1="27930" x2="82269" y2="27930"/>
                        <a14:backgroundMark x1="67825" y1="41471" x2="67825" y2="41471"/>
                        <a14:backgroundMark x1="68391" y1="44584" x2="68391" y2="44584"/>
                        <a14:backgroundMark x1="68391" y1="46686" x2="68391" y2="46686"/>
                        <a14:backgroundMark x1="68795" y1="47292" x2="68795" y2="47292"/>
                        <a14:backgroundMark x1="80194" y1="23767" x2="80194" y2="23767"/>
                        <a14:backgroundMark x1="35327" y1="26031" x2="35327" y2="26031"/>
                      </a14:backgroundRemoval>
                    </a14:imgEffect>
                  </a14:imgLayer>
                </a14:imgProps>
              </a:ext>
              <a:ext uri="{28A0092B-C50C-407E-A947-70E740481C1C}">
                <a14:useLocalDpi xmlns:a14="http://schemas.microsoft.com/office/drawing/2010/main" val="0"/>
              </a:ext>
            </a:extLst>
          </a:blip>
          <a:stretch>
            <a:fillRect/>
          </a:stretch>
        </p:blipFill>
        <p:spPr>
          <a:xfrm>
            <a:off x="-812460" y="1870325"/>
            <a:ext cx="7345783" cy="4897545"/>
          </a:xfrm>
          <a:prstGeom prst="rect">
            <a:avLst/>
          </a:prstGeom>
        </p:spPr>
      </p:pic>
    </p:spTree>
    <p:extLst>
      <p:ext uri="{BB962C8B-B14F-4D97-AF65-F5344CB8AC3E}">
        <p14:creationId xmlns:p14="http://schemas.microsoft.com/office/powerpoint/2010/main" val="4290575697"/>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Infographic 4">
    <p:spTree>
      <p:nvGrpSpPr>
        <p:cNvPr id="1" name=""/>
        <p:cNvGrpSpPr/>
        <p:nvPr/>
      </p:nvGrpSpPr>
      <p:grpSpPr>
        <a:xfrm>
          <a:off x="0" y="0"/>
          <a:ext cx="0" cy="0"/>
          <a:chOff x="0" y="0"/>
          <a:chExt cx="0" cy="0"/>
        </a:xfrm>
      </p:grpSpPr>
      <p:sp>
        <p:nvSpPr>
          <p:cNvPr id="5" name="Google Shape;442;p39">
            <a:extLst>
              <a:ext uri="{FF2B5EF4-FFF2-40B4-BE49-F238E27FC236}">
                <a16:creationId xmlns:a16="http://schemas.microsoft.com/office/drawing/2014/main" id="{9569533B-B680-4EF7-BF44-26F9737B6145}"/>
              </a:ext>
            </a:extLst>
          </p:cNvPr>
          <p:cNvSpPr>
            <a:spLocks noGrp="1" noRot="1" noMove="1" noResize="1" noEditPoints="1" noAdjustHandles="1" noChangeArrowheads="1" noChangeShapeType="1"/>
          </p:cNvSpPr>
          <p:nvPr/>
        </p:nvSpPr>
        <p:spPr>
          <a:xfrm>
            <a:off x="509960" y="766532"/>
            <a:ext cx="8124087" cy="0"/>
          </a:xfrm>
          <a:prstGeom prst="line">
            <a:avLst/>
          </a:prstGeom>
          <a:ln w="19050">
            <a:solidFill>
              <a:srgbClr val="00A4DE"/>
            </a:solidFill>
            <a:miter/>
          </a:ln>
        </p:spPr>
        <p:txBody>
          <a:bodyPr lIns="45718" tIns="45718" rIns="45718" bIns="45718"/>
          <a:lstStyle/>
          <a:p>
            <a:endParaRPr sz="1800" dirty="0"/>
          </a:p>
        </p:txBody>
      </p:sp>
      <p:sp>
        <p:nvSpPr>
          <p:cNvPr id="227" name="Google Shape;724;p50"/>
          <p:cNvSpPr>
            <a:spLocks noGrp="1" noRot="1" noMove="1" noResize="1" noEditPoints="1" noAdjustHandles="1" noChangeArrowheads="1" noChangeShapeType="1"/>
          </p:cNvSpPr>
          <p:nvPr/>
        </p:nvSpPr>
        <p:spPr>
          <a:xfrm>
            <a:off x="0" y="6769435"/>
            <a:ext cx="12192000" cy="99203"/>
          </a:xfrm>
          <a:prstGeom prst="rect">
            <a:avLst/>
          </a:prstGeom>
          <a:solidFill>
            <a:srgbClr val="002060"/>
          </a:solidFill>
          <a:ln w="12700">
            <a:miter lim="400000"/>
          </a:ln>
        </p:spPr>
        <p:txBody>
          <a:bodyPr lIns="0" tIns="0" rIns="0" bIns="0" anchor="ctr"/>
          <a:lstStyle/>
          <a:p>
            <a:endParaRPr sz="1800" dirty="0"/>
          </a:p>
        </p:txBody>
      </p:sp>
      <p:sp>
        <p:nvSpPr>
          <p:cNvPr id="230" name="Google Shape;448;p39"/>
          <p:cNvSpPr>
            <a:spLocks noGrp="1" noRot="1" noMove="1" noResize="1" noEditPoints="1" noAdjustHandles="1" noChangeArrowheads="1" noChangeShapeType="1"/>
          </p:cNvSpPr>
          <p:nvPr/>
        </p:nvSpPr>
        <p:spPr>
          <a:xfrm>
            <a:off x="0" y="6769435"/>
            <a:ext cx="12192000" cy="99203"/>
          </a:xfrm>
          <a:prstGeom prst="rect">
            <a:avLst/>
          </a:prstGeom>
          <a:solidFill>
            <a:srgbClr val="002060"/>
          </a:solidFill>
          <a:ln w="12700">
            <a:miter lim="400000"/>
          </a:ln>
        </p:spPr>
        <p:txBody>
          <a:bodyPr lIns="0" tIns="0" rIns="0" bIns="0" anchor="ctr"/>
          <a:lstStyle/>
          <a:p>
            <a:endParaRPr sz="1800" dirty="0"/>
          </a:p>
        </p:txBody>
      </p:sp>
      <p:pic>
        <p:nvPicPr>
          <p:cNvPr id="231" name="Google Shape;440;p39" descr="Google Shape;440;p39"/>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rcRect/>
          <a:stretch>
            <a:fillRect/>
          </a:stretch>
        </p:blipFill>
        <p:spPr>
          <a:xfrm>
            <a:off x="609600" y="1606968"/>
            <a:ext cx="10972800" cy="4543680"/>
          </a:xfrm>
          <a:prstGeom prst="rect">
            <a:avLst/>
          </a:prstGeom>
          <a:ln w="12700">
            <a:miter lim="400000"/>
          </a:ln>
        </p:spPr>
      </p:pic>
      <p:sp>
        <p:nvSpPr>
          <p:cNvPr id="232" name="Google Shape;441;p39"/>
          <p:cNvSpPr>
            <a:spLocks noGrp="1" noRot="1" noMove="1" noResize="1" noEditPoints="1" noAdjustHandles="1" noChangeArrowheads="1" noChangeShapeType="1"/>
          </p:cNvSpPr>
          <p:nvPr/>
        </p:nvSpPr>
        <p:spPr>
          <a:xfrm>
            <a:off x="600107" y="1593181"/>
            <a:ext cx="10972800" cy="4546804"/>
          </a:xfrm>
          <a:prstGeom prst="rect">
            <a:avLst/>
          </a:prstGeom>
          <a:solidFill>
            <a:srgbClr val="002060">
              <a:alpha val="84410"/>
            </a:srgbClr>
          </a:solidFill>
          <a:ln w="12700">
            <a:miter lim="400000"/>
          </a:ln>
        </p:spPr>
        <p:txBody>
          <a:bodyPr lIns="0" tIns="0" rIns="0" bIns="0" anchor="ctr"/>
          <a:lstStyle/>
          <a:p>
            <a:pPr algn="ctr">
              <a:defRPr>
                <a:solidFill>
                  <a:srgbClr val="FFFFFF"/>
                </a:solidFill>
                <a:latin typeface="Open Sans"/>
                <a:ea typeface="Open Sans"/>
                <a:cs typeface="Open Sans"/>
                <a:sym typeface="Open Sans"/>
              </a:defRPr>
            </a:pPr>
            <a:endParaRPr sz="1800" dirty="0"/>
          </a:p>
        </p:txBody>
      </p:sp>
      <p:pic>
        <p:nvPicPr>
          <p:cNvPr id="233" name="Google Shape;449;p39" descr="Google Shape;449;p39"/>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a:fillRect/>
          </a:stretch>
        </p:blipFill>
        <p:spPr>
          <a:xfrm>
            <a:off x="600109" y="220139"/>
            <a:ext cx="4263833" cy="6520721"/>
          </a:xfrm>
          <a:prstGeom prst="rect">
            <a:avLst/>
          </a:prstGeom>
          <a:ln w="12700">
            <a:miter lim="400000"/>
          </a:ln>
        </p:spPr>
      </p:pic>
      <p:sp>
        <p:nvSpPr>
          <p:cNvPr id="2" name="Slide Number Placeholder 5">
            <a:extLst>
              <a:ext uri="{FF2B5EF4-FFF2-40B4-BE49-F238E27FC236}">
                <a16:creationId xmlns:a16="http://schemas.microsoft.com/office/drawing/2014/main" id="{68CA9433-DAC9-5D59-9194-BBAE9A4D93E5}"/>
              </a:ext>
            </a:extLst>
          </p:cNvPr>
          <p:cNvSpPr txBox="1">
            <a:spLocks noGrp="1" noRot="1" noMove="1" noResize="1" noEditPoints="1" noAdjustHandles="1" noChangeArrowheads="1" noChangeShapeType="1"/>
          </p:cNvSpPr>
          <p:nvPr/>
        </p:nvSpPr>
        <p:spPr>
          <a:xfrm>
            <a:off x="117231" y="6306788"/>
            <a:ext cx="27432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A0E744-3384-4730-AE5E-496E6E2FCB5F}" type="slidenum">
              <a:rPr lang="en-US" sz="900" smtClean="0"/>
              <a:pPr/>
              <a:t>‹#›</a:t>
            </a:fld>
            <a:endParaRPr lang="en-US" sz="900" dirty="0"/>
          </a:p>
        </p:txBody>
      </p:sp>
      <p:sp>
        <p:nvSpPr>
          <p:cNvPr id="6" name="Slide Number Placeholder 5">
            <a:extLst>
              <a:ext uri="{FF2B5EF4-FFF2-40B4-BE49-F238E27FC236}">
                <a16:creationId xmlns:a16="http://schemas.microsoft.com/office/drawing/2014/main" id="{B85ED2BC-80D4-1EB8-878D-A01393737ECA}"/>
              </a:ext>
            </a:extLst>
          </p:cNvPr>
          <p:cNvSpPr>
            <a:spLocks noGrp="1" noRot="1" noMove="1" noResize="1" noEditPoints="1" noAdjustHandles="1" noChangeArrowheads="1" noChangeShapeType="1"/>
          </p:cNvSpPr>
          <p:nvPr>
            <p:ph type="sldNum" sz="quarter" idx="10"/>
          </p:nvPr>
        </p:nvSpPr>
        <p:spPr/>
        <p:txBody>
          <a:bodyPr/>
          <a:lstStyle/>
          <a:p>
            <a:fld id="{75B346D6-B0F2-48A4-B9F5-82E64496262F}" type="slidenum">
              <a:rPr lang="en-US" smtClean="0"/>
              <a:pPr/>
              <a:t>‹#›</a:t>
            </a:fld>
            <a:endParaRPr lang="en-US" dirty="0"/>
          </a:p>
        </p:txBody>
      </p:sp>
      <p:sp>
        <p:nvSpPr>
          <p:cNvPr id="8" name="Title 4">
            <a:extLst>
              <a:ext uri="{FF2B5EF4-FFF2-40B4-BE49-F238E27FC236}">
                <a16:creationId xmlns:a16="http://schemas.microsoft.com/office/drawing/2014/main" id="{7E9355C4-73B7-9B6E-F346-52A88177B12C}"/>
              </a:ext>
            </a:extLst>
          </p:cNvPr>
          <p:cNvSpPr>
            <a:spLocks noGrp="1"/>
          </p:cNvSpPr>
          <p:nvPr>
            <p:ph type="title"/>
          </p:nvPr>
        </p:nvSpPr>
        <p:spPr>
          <a:xfrm>
            <a:off x="5198538" y="1994558"/>
            <a:ext cx="5985279" cy="1325563"/>
          </a:xfrm>
        </p:spPr>
        <p:txBody>
          <a:bodyPr>
            <a:noAutofit/>
          </a:bodyPr>
          <a:lstStyle>
            <a:lvl1pPr>
              <a:defRPr sz="3300" b="1">
                <a:solidFill>
                  <a:schemeClr val="tx2"/>
                </a:solidFill>
              </a:defRPr>
            </a:lvl1pPr>
          </a:lstStyle>
          <a:p>
            <a:r>
              <a:rPr lang="en-US"/>
              <a:t>Click to edit Master title style</a:t>
            </a:r>
          </a:p>
        </p:txBody>
      </p:sp>
      <p:sp>
        <p:nvSpPr>
          <p:cNvPr id="9" name="Content Placeholder 6">
            <a:extLst>
              <a:ext uri="{FF2B5EF4-FFF2-40B4-BE49-F238E27FC236}">
                <a16:creationId xmlns:a16="http://schemas.microsoft.com/office/drawing/2014/main" id="{04EB5B3D-C8C7-2C02-736E-E95757CDAF6D}"/>
              </a:ext>
            </a:extLst>
          </p:cNvPr>
          <p:cNvSpPr>
            <a:spLocks noGrp="1"/>
          </p:cNvSpPr>
          <p:nvPr>
            <p:ph sz="quarter" idx="11"/>
          </p:nvPr>
        </p:nvSpPr>
        <p:spPr>
          <a:xfrm>
            <a:off x="5198538" y="3499341"/>
            <a:ext cx="5985279" cy="246184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Google Shape;444;p39">
            <a:extLst>
              <a:ext uri="{FF2B5EF4-FFF2-40B4-BE49-F238E27FC236}">
                <a16:creationId xmlns:a16="http://schemas.microsoft.com/office/drawing/2014/main" id="{5CFD222F-09CF-11C9-6C38-E9118F6D2882}"/>
              </a:ext>
            </a:extLst>
          </p:cNvPr>
          <p:cNvSpPr>
            <a:spLocks noGrp="1" noRot="1" noMove="1" noResize="1" noEditPoints="1" noAdjustHandles="1" noChangeArrowheads="1" noChangeShapeType="1"/>
          </p:cNvSpPr>
          <p:nvPr/>
        </p:nvSpPr>
        <p:spPr>
          <a:xfrm>
            <a:off x="5198538" y="3417640"/>
            <a:ext cx="5985279" cy="0"/>
          </a:xfrm>
          <a:prstGeom prst="line">
            <a:avLst/>
          </a:prstGeom>
          <a:ln w="19050">
            <a:solidFill>
              <a:srgbClr val="FFFFFF"/>
            </a:solidFill>
            <a:miter/>
          </a:ln>
        </p:spPr>
        <p:txBody>
          <a:bodyPr lIns="34289" tIns="34289" rIns="34289" bIns="34289"/>
          <a:lstStyle/>
          <a:p>
            <a:endParaRPr sz="1350" dirty="0"/>
          </a:p>
        </p:txBody>
      </p:sp>
      <p:pic>
        <p:nvPicPr>
          <p:cNvPr id="7" name="Picture 6">
            <a:extLst>
              <a:ext uri="{FF2B5EF4-FFF2-40B4-BE49-F238E27FC236}">
                <a16:creationId xmlns:a16="http://schemas.microsoft.com/office/drawing/2014/main" id="{E613A84C-1616-EE02-7827-C21AA150FDE5}"/>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8730761" y="643954"/>
            <a:ext cx="3016355" cy="272774"/>
          </a:xfrm>
          <a:prstGeom prst="rect">
            <a:avLst/>
          </a:prstGeom>
        </p:spPr>
      </p:pic>
    </p:spTree>
    <p:extLst>
      <p:ext uri="{BB962C8B-B14F-4D97-AF65-F5344CB8AC3E}">
        <p14:creationId xmlns:p14="http://schemas.microsoft.com/office/powerpoint/2010/main" val="1349732863"/>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HANKS">
    <p:bg>
      <p:bgRef idx="1001">
        <a:schemeClr val="bg1"/>
      </p:bgRef>
    </p:bg>
    <p:spTree>
      <p:nvGrpSpPr>
        <p:cNvPr id="1" name=""/>
        <p:cNvGrpSpPr/>
        <p:nvPr/>
      </p:nvGrpSpPr>
      <p:grpSpPr>
        <a:xfrm>
          <a:off x="0" y="0"/>
          <a:ext cx="0" cy="0"/>
          <a:chOff x="0" y="0"/>
          <a:chExt cx="0" cy="0"/>
        </a:xfrm>
      </p:grpSpPr>
      <p:sp>
        <p:nvSpPr>
          <p:cNvPr id="382" name="Google Shape;737;p52"/>
          <p:cNvSpPr>
            <a:spLocks noGrp="1" noRot="1" noMove="1" noResize="1" noEditPoints="1" noAdjustHandles="1" noChangeArrowheads="1" noChangeShapeType="1"/>
          </p:cNvSpPr>
          <p:nvPr/>
        </p:nvSpPr>
        <p:spPr>
          <a:xfrm>
            <a:off x="0" y="1257300"/>
            <a:ext cx="12192000" cy="0"/>
          </a:xfrm>
          <a:prstGeom prst="line">
            <a:avLst/>
          </a:prstGeom>
          <a:ln w="19050">
            <a:solidFill>
              <a:srgbClr val="FFFFFF"/>
            </a:solidFill>
            <a:miter/>
          </a:ln>
        </p:spPr>
        <p:txBody>
          <a:bodyPr lIns="45718" tIns="45718" rIns="45718" bIns="45718"/>
          <a:lstStyle/>
          <a:p>
            <a:endParaRPr sz="1800" dirty="0"/>
          </a:p>
        </p:txBody>
      </p:sp>
      <p:sp>
        <p:nvSpPr>
          <p:cNvPr id="383" name="Google Shape;738;p52"/>
          <p:cNvSpPr>
            <a:spLocks noGrp="1" noRot="1" noMove="1" noResize="1" noEditPoints="1" noAdjustHandles="1" noChangeArrowheads="1" noChangeShapeType="1"/>
          </p:cNvSpPr>
          <p:nvPr/>
        </p:nvSpPr>
        <p:spPr>
          <a:xfrm>
            <a:off x="0" y="5314949"/>
            <a:ext cx="4504400" cy="4"/>
          </a:xfrm>
          <a:prstGeom prst="line">
            <a:avLst/>
          </a:prstGeom>
          <a:ln w="19050">
            <a:solidFill>
              <a:srgbClr val="FFFFFF"/>
            </a:solidFill>
            <a:miter/>
          </a:ln>
        </p:spPr>
        <p:txBody>
          <a:bodyPr lIns="45718" tIns="45718" rIns="45718" bIns="45718"/>
          <a:lstStyle/>
          <a:p>
            <a:endParaRPr sz="1800" dirty="0"/>
          </a:p>
        </p:txBody>
      </p:sp>
      <p:pic>
        <p:nvPicPr>
          <p:cNvPr id="385" name="Google Shape;741;p52" descr="Google Shape;741;p52"/>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rcRect/>
          <a:stretch>
            <a:fillRect/>
          </a:stretch>
        </p:blipFill>
        <p:spPr>
          <a:xfrm>
            <a:off x="5356581" y="1368557"/>
            <a:ext cx="6835419" cy="5115160"/>
          </a:xfrm>
          <a:prstGeom prst="rect">
            <a:avLst/>
          </a:prstGeom>
          <a:ln w="12700">
            <a:miter lim="400000"/>
          </a:ln>
        </p:spPr>
      </p:pic>
      <p:sp>
        <p:nvSpPr>
          <p:cNvPr id="386" name="Google Shape;742;p52"/>
          <p:cNvSpPr>
            <a:spLocks noGrp="1" noRot="1" noMove="1" noResize="1" noEditPoints="1" noAdjustHandles="1" noChangeArrowheads="1" noChangeShapeType="1"/>
          </p:cNvSpPr>
          <p:nvPr/>
        </p:nvSpPr>
        <p:spPr>
          <a:xfrm>
            <a:off x="0" y="6706172"/>
            <a:ext cx="12192000" cy="162401"/>
          </a:xfrm>
          <a:prstGeom prst="rect">
            <a:avLst/>
          </a:prstGeom>
          <a:solidFill>
            <a:srgbClr val="00B0F0"/>
          </a:solidFill>
          <a:ln w="12700">
            <a:miter lim="400000"/>
          </a:ln>
        </p:spPr>
        <p:txBody>
          <a:bodyPr lIns="0" tIns="0" rIns="0" bIns="0" anchor="ctr"/>
          <a:lstStyle/>
          <a:p>
            <a:endParaRPr sz="1800" dirty="0"/>
          </a:p>
        </p:txBody>
      </p:sp>
      <p:sp>
        <p:nvSpPr>
          <p:cNvPr id="4" name="TextBox 3">
            <a:extLst>
              <a:ext uri="{FF2B5EF4-FFF2-40B4-BE49-F238E27FC236}">
                <a16:creationId xmlns:a16="http://schemas.microsoft.com/office/drawing/2014/main" id="{D9C4FAB5-C3DC-1D48-C173-8811D1590B70}"/>
              </a:ext>
            </a:extLst>
          </p:cNvPr>
          <p:cNvSpPr txBox="1"/>
          <p:nvPr/>
        </p:nvSpPr>
        <p:spPr>
          <a:xfrm>
            <a:off x="993379" y="3021641"/>
            <a:ext cx="5102623" cy="92333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5400" b="1" dirty="0">
                <a:solidFill>
                  <a:schemeClr val="accent3"/>
                </a:solidFill>
                <a:latin typeface="Arial" panose="020B0604020202020204" pitchFamily="34" charset="0"/>
                <a:cs typeface="Arial" panose="020B0604020202020204" pitchFamily="34" charset="0"/>
              </a:rPr>
              <a:t>Thank You!</a:t>
            </a:r>
          </a:p>
        </p:txBody>
      </p:sp>
      <p:pic>
        <p:nvPicPr>
          <p:cNvPr id="5" name="Picture 4">
            <a:extLst>
              <a:ext uri="{FF2B5EF4-FFF2-40B4-BE49-F238E27FC236}">
                <a16:creationId xmlns:a16="http://schemas.microsoft.com/office/drawing/2014/main" id="{4B11116F-DACF-6625-8051-50D31AB86251}"/>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389575" y="4412638"/>
            <a:ext cx="4310231" cy="504943"/>
          </a:xfrm>
          <a:prstGeom prst="rect">
            <a:avLst/>
          </a:prstGeom>
        </p:spPr>
      </p:pic>
    </p:spTree>
    <p:extLst>
      <p:ext uri="{BB962C8B-B14F-4D97-AF65-F5344CB8AC3E}">
        <p14:creationId xmlns:p14="http://schemas.microsoft.com/office/powerpoint/2010/main" val="3937128328"/>
      </p:ext>
    </p:extLst>
  </p:cSld>
  <p:clrMapOvr>
    <a:overrideClrMapping bg1="dk1" tx1="lt1" bg2="dk2" tx2="lt2" accent1="accent1" accent2="accent2" accent3="accent3" accent4="accent4" accent5="accent5" accent6="accent6" hlink="hlink" folHlink="folHlink"/>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11" y="0"/>
            <a:ext cx="12183780" cy="6858000"/>
          </a:xfrm>
          <a:prstGeom prst="rect">
            <a:avLst/>
          </a:prstGeom>
        </p:spPr>
      </p:pic>
      <p:sp>
        <p:nvSpPr>
          <p:cNvPr id="2" name="Title 1"/>
          <p:cNvSpPr>
            <a:spLocks noGrp="1"/>
          </p:cNvSpPr>
          <p:nvPr>
            <p:ph type="ctrTitle"/>
          </p:nvPr>
        </p:nvSpPr>
        <p:spPr>
          <a:xfrm>
            <a:off x="5598583" y="431802"/>
            <a:ext cx="5977468" cy="1710267"/>
          </a:xfrm>
        </p:spPr>
        <p:txBody>
          <a:bodyPr anchor="b">
            <a:normAutofit/>
          </a:bodyPr>
          <a:lstStyle>
            <a:lvl1pPr algn="r">
              <a:defRPr sz="3300">
                <a:solidFill>
                  <a:schemeClr val="bg1"/>
                </a:solidFill>
              </a:defRPr>
            </a:lvl1pPr>
          </a:lstStyle>
          <a:p>
            <a:r>
              <a:rPr lang="en-US"/>
              <a:t>Click to edit Master title style</a:t>
            </a:r>
          </a:p>
        </p:txBody>
      </p:sp>
      <p:sp>
        <p:nvSpPr>
          <p:cNvPr id="3" name="Subtitle 2"/>
          <p:cNvSpPr>
            <a:spLocks noGrp="1"/>
          </p:cNvSpPr>
          <p:nvPr>
            <p:ph type="subTitle" idx="1"/>
          </p:nvPr>
        </p:nvSpPr>
        <p:spPr>
          <a:xfrm>
            <a:off x="5598584" y="2844275"/>
            <a:ext cx="5977467" cy="457729"/>
          </a:xfrm>
        </p:spPr>
        <p:txBody>
          <a:bodyPr/>
          <a:lstStyle>
            <a:lvl1pPr marL="0" indent="0" algn="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Text Placeholder 8"/>
          <p:cNvSpPr>
            <a:spLocks noGrp="1"/>
          </p:cNvSpPr>
          <p:nvPr>
            <p:ph type="body" sz="quarter" idx="10"/>
          </p:nvPr>
        </p:nvSpPr>
        <p:spPr>
          <a:xfrm>
            <a:off x="8782053" y="4161896"/>
            <a:ext cx="2793999" cy="338137"/>
          </a:xfrm>
        </p:spPr>
        <p:txBody>
          <a:bodyPr>
            <a:normAutofit/>
          </a:bodyPr>
          <a:lstStyle>
            <a:lvl1pPr marL="0" indent="0" algn="r">
              <a:buNone/>
              <a:defRPr sz="1050">
                <a:solidFill>
                  <a:schemeClr val="bg1"/>
                </a:solidFill>
              </a:defRPr>
            </a:lvl1pPr>
          </a:lstStyle>
          <a:p>
            <a:pPr lvl="0"/>
            <a:endParaRPr lang="en-US"/>
          </a:p>
        </p:txBody>
      </p:sp>
    </p:spTree>
    <p:extLst>
      <p:ext uri="{BB962C8B-B14F-4D97-AF65-F5344CB8AC3E}">
        <p14:creationId xmlns:p14="http://schemas.microsoft.com/office/powerpoint/2010/main" val="6885443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Title Top">
    <p:spTree>
      <p:nvGrpSpPr>
        <p:cNvPr id="1" name=""/>
        <p:cNvGrpSpPr/>
        <p:nvPr/>
      </p:nvGrpSpPr>
      <p:grpSpPr>
        <a:xfrm>
          <a:off x="0" y="0"/>
          <a:ext cx="0" cy="0"/>
          <a:chOff x="0" y="0"/>
          <a:chExt cx="0" cy="0"/>
        </a:xfrm>
      </p:grpSpPr>
      <p:sp>
        <p:nvSpPr>
          <p:cNvPr id="3" name="Title 1"/>
          <p:cNvSpPr>
            <a:spLocks noGrp="1"/>
          </p:cNvSpPr>
          <p:nvPr>
            <p:ph type="title"/>
          </p:nvPr>
        </p:nvSpPr>
        <p:spPr>
          <a:xfrm>
            <a:off x="688248" y="176213"/>
            <a:ext cx="10412617" cy="1143000"/>
          </a:xfrm>
        </p:spPr>
        <p:txBody>
          <a:bodyPr/>
          <a:lstStyle>
            <a:lvl1pPr>
              <a:defRPr>
                <a:solidFill>
                  <a:schemeClr val="bg1"/>
                </a:solidFill>
                <a:latin typeface="+mj-lt"/>
              </a:defRPr>
            </a:lvl1pPr>
          </a:lstStyle>
          <a:p>
            <a:r>
              <a:rPr lang="en-US"/>
              <a:t>Click to edit Master title style</a:t>
            </a:r>
          </a:p>
        </p:txBody>
      </p:sp>
    </p:spTree>
    <p:custDataLst>
      <p:tags r:id="rId1"/>
    </p:custDataLst>
    <p:extLst>
      <p:ext uri="{BB962C8B-B14F-4D97-AF65-F5344CB8AC3E}">
        <p14:creationId xmlns:p14="http://schemas.microsoft.com/office/powerpoint/2010/main" val="6240516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6/11/25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5B346D6-B0F2-48A4-B9F5-82E64496262F}" type="slidenum">
              <a:rPr lang="en-US" smtClean="0"/>
              <a:t>‹#›</a:t>
            </a:fld>
            <a:endParaRPr lang="en-US" dirty="0"/>
          </a:p>
        </p:txBody>
      </p:sp>
    </p:spTree>
    <p:extLst>
      <p:ext uri="{BB962C8B-B14F-4D97-AF65-F5344CB8AC3E}">
        <p14:creationId xmlns:p14="http://schemas.microsoft.com/office/powerpoint/2010/main" val="2190569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CBC07-B9AA-EA50-9D46-436B10E8BF65}"/>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FA085E-80CB-E474-B612-7198B2A0C7F9}"/>
              </a:ext>
            </a:extLst>
          </p:cNvPr>
          <p:cNvSpPr>
            <a:spLocks noGrp="1"/>
          </p:cNvSpPr>
          <p:nvPr>
            <p:ph type="body" idx="1"/>
          </p:nvPr>
        </p:nvSpPr>
        <p:spPr>
          <a:xfrm>
            <a:off x="840319"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6BBC16-1548-A50E-3195-330060EE92C2}"/>
              </a:ext>
            </a:extLst>
          </p:cNvPr>
          <p:cNvSpPr>
            <a:spLocks noGrp="1"/>
          </p:cNvSpPr>
          <p:nvPr>
            <p:ph sz="half" idx="2"/>
          </p:nvPr>
        </p:nvSpPr>
        <p:spPr>
          <a:xfrm>
            <a:off x="840319"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5E7B78-8F4B-1E6F-6DC0-09D70556A0BC}"/>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66F5C6-71FE-EE7E-7B87-B3B359841345}"/>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27F031-AF33-E3F9-D3BF-A592290309E9}"/>
              </a:ext>
            </a:extLst>
          </p:cNvPr>
          <p:cNvSpPr>
            <a:spLocks noGrp="1"/>
          </p:cNvSpPr>
          <p:nvPr>
            <p:ph type="dt" sz="half" idx="10"/>
          </p:nvPr>
        </p:nvSpPr>
        <p:spPr/>
        <p:txBody>
          <a:bodyPr/>
          <a:lstStyle/>
          <a:p>
            <a:fld id="{571F6240-B33B-40E8-8CFA-2CB3EC06751A}" type="datetimeFigureOut">
              <a:rPr lang="en-US" smtClean="0"/>
              <a:t>6/11/25</a:t>
            </a:fld>
            <a:endParaRPr lang="en-US" dirty="0"/>
          </a:p>
        </p:txBody>
      </p:sp>
      <p:sp>
        <p:nvSpPr>
          <p:cNvPr id="8" name="Footer Placeholder 7">
            <a:extLst>
              <a:ext uri="{FF2B5EF4-FFF2-40B4-BE49-F238E27FC236}">
                <a16:creationId xmlns:a16="http://schemas.microsoft.com/office/drawing/2014/main" id="{CC604751-5537-04DC-BDE8-E04843231BE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AD77BE5-75C8-7C1F-A99F-1C6521A5F5E0}"/>
              </a:ext>
            </a:extLst>
          </p:cNvPr>
          <p:cNvSpPr>
            <a:spLocks noGrp="1"/>
          </p:cNvSpPr>
          <p:nvPr>
            <p:ph type="sldNum" sz="quarter" idx="12"/>
          </p:nvPr>
        </p:nvSpPr>
        <p:spPr/>
        <p:txBody>
          <a:bodyPr/>
          <a:lstStyle/>
          <a:p>
            <a:fld id="{6B9BA719-5C02-43B6-BA80-62626F4EBFBA}" type="slidenum">
              <a:rPr lang="en-US" smtClean="0"/>
              <a:t>‹#›</a:t>
            </a:fld>
            <a:endParaRPr lang="en-US" dirty="0"/>
          </a:p>
        </p:txBody>
      </p:sp>
    </p:spTree>
    <p:extLst>
      <p:ext uri="{BB962C8B-B14F-4D97-AF65-F5344CB8AC3E}">
        <p14:creationId xmlns:p14="http://schemas.microsoft.com/office/powerpoint/2010/main" val="40802236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04C2F-BCD2-B7FB-1C27-24EA6BE2E1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94F9B8-03C7-725B-7473-60D372CEBDC9}"/>
              </a:ext>
            </a:extLst>
          </p:cNvPr>
          <p:cNvSpPr>
            <a:spLocks noGrp="1"/>
          </p:cNvSpPr>
          <p:nvPr>
            <p:ph type="dt" sz="half" idx="10"/>
          </p:nvPr>
        </p:nvSpPr>
        <p:spPr>
          <a:xfrm>
            <a:off x="838200" y="6356354"/>
            <a:ext cx="2743200" cy="365125"/>
          </a:xfrm>
          <a:prstGeom prst="rect">
            <a:avLst/>
          </a:prstGeom>
        </p:spPr>
        <p:txBody>
          <a:bodyPr/>
          <a:lstStyle/>
          <a:p>
            <a:fld id="{C764DE79-268F-4C1A-8933-263129D2AF90}" type="datetimeFigureOut">
              <a:rPr lang="en-US" smtClean="0"/>
              <a:t>6/11/25</a:t>
            </a:fld>
            <a:endParaRPr lang="en-US" dirty="0"/>
          </a:p>
        </p:txBody>
      </p:sp>
      <p:sp>
        <p:nvSpPr>
          <p:cNvPr id="4" name="Footer Placeholder 3">
            <a:extLst>
              <a:ext uri="{FF2B5EF4-FFF2-40B4-BE49-F238E27FC236}">
                <a16:creationId xmlns:a16="http://schemas.microsoft.com/office/drawing/2014/main" id="{2F08581A-22B4-9250-28B6-A141BBFD804F}"/>
              </a:ext>
            </a:extLst>
          </p:cNvPr>
          <p:cNvSpPr>
            <a:spLocks noGrp="1"/>
          </p:cNvSpPr>
          <p:nvPr>
            <p:ph type="ftr" sz="quarter" idx="11"/>
          </p:nvPr>
        </p:nvSpPr>
        <p:spPr>
          <a:xfrm>
            <a:off x="4038600" y="6356354"/>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42FEB5B1-FA24-DA68-A0C7-016316D63A02}"/>
              </a:ext>
            </a:extLst>
          </p:cNvPr>
          <p:cNvSpPr>
            <a:spLocks noGrp="1"/>
          </p:cNvSpPr>
          <p:nvPr>
            <p:ph type="sldNum" sz="quarter" idx="12"/>
          </p:nvPr>
        </p:nvSpPr>
        <p:spPr/>
        <p:txBody>
          <a:bodyPr/>
          <a:lstStyle/>
          <a:p>
            <a:fld id="{75B346D6-B0F2-48A4-B9F5-82E64496262F}" type="slidenum">
              <a:rPr lang="en-US" smtClean="0"/>
              <a:pPr/>
              <a:t>‹#›</a:t>
            </a:fld>
            <a:endParaRPr lang="en-US" dirty="0"/>
          </a:p>
        </p:txBody>
      </p:sp>
    </p:spTree>
    <p:extLst>
      <p:ext uri="{BB962C8B-B14F-4D97-AF65-F5344CB8AC3E}">
        <p14:creationId xmlns:p14="http://schemas.microsoft.com/office/powerpoint/2010/main" val="3675899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3F5F9-D1E9-491A-0151-68349B5093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7531C8-1DC6-C3B0-C2ED-46F63B8CBC22}"/>
              </a:ext>
            </a:extLst>
          </p:cNvPr>
          <p:cNvSpPr>
            <a:spLocks noGrp="1"/>
          </p:cNvSpPr>
          <p:nvPr>
            <p:ph type="dt" sz="half" idx="10"/>
          </p:nvPr>
        </p:nvSpPr>
        <p:spPr/>
        <p:txBody>
          <a:bodyPr/>
          <a:lstStyle/>
          <a:p>
            <a:fld id="{571F6240-B33B-40E8-8CFA-2CB3EC06751A}" type="datetimeFigureOut">
              <a:rPr lang="en-US" smtClean="0"/>
              <a:t>6/11/25</a:t>
            </a:fld>
            <a:endParaRPr lang="en-US" dirty="0"/>
          </a:p>
        </p:txBody>
      </p:sp>
      <p:sp>
        <p:nvSpPr>
          <p:cNvPr id="4" name="Footer Placeholder 3">
            <a:extLst>
              <a:ext uri="{FF2B5EF4-FFF2-40B4-BE49-F238E27FC236}">
                <a16:creationId xmlns:a16="http://schemas.microsoft.com/office/drawing/2014/main" id="{3DE447E1-116C-709D-8E67-13A91BCE019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EF872B8-49FC-249D-8A8F-F408EF2693DE}"/>
              </a:ext>
            </a:extLst>
          </p:cNvPr>
          <p:cNvSpPr>
            <a:spLocks noGrp="1"/>
          </p:cNvSpPr>
          <p:nvPr>
            <p:ph type="sldNum" sz="quarter" idx="12"/>
          </p:nvPr>
        </p:nvSpPr>
        <p:spPr/>
        <p:txBody>
          <a:bodyPr/>
          <a:lstStyle/>
          <a:p>
            <a:fld id="{6B9BA719-5C02-43B6-BA80-62626F4EBFBA}" type="slidenum">
              <a:rPr lang="en-US" smtClean="0"/>
              <a:t>‹#›</a:t>
            </a:fld>
            <a:endParaRPr lang="en-US" dirty="0"/>
          </a:p>
        </p:txBody>
      </p:sp>
    </p:spTree>
    <p:extLst>
      <p:ext uri="{BB962C8B-B14F-4D97-AF65-F5344CB8AC3E}">
        <p14:creationId xmlns:p14="http://schemas.microsoft.com/office/powerpoint/2010/main" val="3790735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41633D-3FF4-6775-9A77-DF0337E4D95E}"/>
              </a:ext>
            </a:extLst>
          </p:cNvPr>
          <p:cNvSpPr>
            <a:spLocks noGrp="1"/>
          </p:cNvSpPr>
          <p:nvPr>
            <p:ph type="dt" sz="half" idx="10"/>
          </p:nvPr>
        </p:nvSpPr>
        <p:spPr/>
        <p:txBody>
          <a:bodyPr/>
          <a:lstStyle/>
          <a:p>
            <a:fld id="{571F6240-B33B-40E8-8CFA-2CB3EC06751A}" type="datetimeFigureOut">
              <a:rPr lang="en-US" smtClean="0"/>
              <a:t>6/11/25</a:t>
            </a:fld>
            <a:endParaRPr lang="en-US" dirty="0"/>
          </a:p>
        </p:txBody>
      </p:sp>
      <p:sp>
        <p:nvSpPr>
          <p:cNvPr id="3" name="Footer Placeholder 2">
            <a:extLst>
              <a:ext uri="{FF2B5EF4-FFF2-40B4-BE49-F238E27FC236}">
                <a16:creationId xmlns:a16="http://schemas.microsoft.com/office/drawing/2014/main" id="{A62713A7-8D6B-12DC-52AF-B9FF26E1868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32E31B3-BD17-3F17-4E73-1BD0025A8C4D}"/>
              </a:ext>
            </a:extLst>
          </p:cNvPr>
          <p:cNvSpPr>
            <a:spLocks noGrp="1"/>
          </p:cNvSpPr>
          <p:nvPr>
            <p:ph type="sldNum" sz="quarter" idx="12"/>
          </p:nvPr>
        </p:nvSpPr>
        <p:spPr/>
        <p:txBody>
          <a:bodyPr/>
          <a:lstStyle/>
          <a:p>
            <a:fld id="{6B9BA719-5C02-43B6-BA80-62626F4EBFBA}" type="slidenum">
              <a:rPr lang="en-US" smtClean="0"/>
              <a:t>‹#›</a:t>
            </a:fld>
            <a:endParaRPr lang="en-US" dirty="0"/>
          </a:p>
        </p:txBody>
      </p:sp>
    </p:spTree>
    <p:extLst>
      <p:ext uri="{BB962C8B-B14F-4D97-AF65-F5344CB8AC3E}">
        <p14:creationId xmlns:p14="http://schemas.microsoft.com/office/powerpoint/2010/main" val="3258628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7E4A6-D3CC-C2FD-EDE0-D6B56E4CF1B1}"/>
              </a:ext>
            </a:extLst>
          </p:cNvPr>
          <p:cNvSpPr>
            <a:spLocks noGrp="1"/>
          </p:cNvSpPr>
          <p:nvPr>
            <p:ph type="title"/>
          </p:nvPr>
        </p:nvSpPr>
        <p:spPr>
          <a:xfrm>
            <a:off x="840319"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CBBB1F-851E-097B-1BBC-247EC04094DC}"/>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899CAA-47A0-0710-257B-355D890EE5E9}"/>
              </a:ext>
            </a:extLst>
          </p:cNvPr>
          <p:cNvSpPr>
            <a:spLocks noGrp="1"/>
          </p:cNvSpPr>
          <p:nvPr>
            <p:ph type="body" sz="half" idx="2"/>
          </p:nvPr>
        </p:nvSpPr>
        <p:spPr>
          <a:xfrm>
            <a:off x="840319"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0AB2D7-425B-2B79-FFB8-F9115D6DE82E}"/>
              </a:ext>
            </a:extLst>
          </p:cNvPr>
          <p:cNvSpPr>
            <a:spLocks noGrp="1"/>
          </p:cNvSpPr>
          <p:nvPr>
            <p:ph type="dt" sz="half" idx="10"/>
          </p:nvPr>
        </p:nvSpPr>
        <p:spPr/>
        <p:txBody>
          <a:bodyPr/>
          <a:lstStyle/>
          <a:p>
            <a:fld id="{571F6240-B33B-40E8-8CFA-2CB3EC06751A}" type="datetimeFigureOut">
              <a:rPr lang="en-US" smtClean="0"/>
              <a:t>6/11/25</a:t>
            </a:fld>
            <a:endParaRPr lang="en-US" dirty="0"/>
          </a:p>
        </p:txBody>
      </p:sp>
      <p:sp>
        <p:nvSpPr>
          <p:cNvPr id="6" name="Footer Placeholder 5">
            <a:extLst>
              <a:ext uri="{FF2B5EF4-FFF2-40B4-BE49-F238E27FC236}">
                <a16:creationId xmlns:a16="http://schemas.microsoft.com/office/drawing/2014/main" id="{304F3377-9DDE-B92F-019C-CDE0F0C76B6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0D86A17-6740-1BBF-C86A-20BBC889A120}"/>
              </a:ext>
            </a:extLst>
          </p:cNvPr>
          <p:cNvSpPr>
            <a:spLocks noGrp="1"/>
          </p:cNvSpPr>
          <p:nvPr>
            <p:ph type="sldNum" sz="quarter" idx="12"/>
          </p:nvPr>
        </p:nvSpPr>
        <p:spPr/>
        <p:txBody>
          <a:bodyPr/>
          <a:lstStyle/>
          <a:p>
            <a:fld id="{6B9BA719-5C02-43B6-BA80-62626F4EBFBA}" type="slidenum">
              <a:rPr lang="en-US" smtClean="0"/>
              <a:t>‹#›</a:t>
            </a:fld>
            <a:endParaRPr lang="en-US" dirty="0"/>
          </a:p>
        </p:txBody>
      </p:sp>
    </p:spTree>
    <p:extLst>
      <p:ext uri="{BB962C8B-B14F-4D97-AF65-F5344CB8AC3E}">
        <p14:creationId xmlns:p14="http://schemas.microsoft.com/office/powerpoint/2010/main" val="2265628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F75CF-27D4-F4E5-893C-2883B32BE0A5}"/>
              </a:ext>
            </a:extLst>
          </p:cNvPr>
          <p:cNvSpPr>
            <a:spLocks noGrp="1"/>
          </p:cNvSpPr>
          <p:nvPr>
            <p:ph type="title"/>
          </p:nvPr>
        </p:nvSpPr>
        <p:spPr>
          <a:xfrm>
            <a:off x="840319"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D8FF7C-F203-0560-26A3-8A5E87891B60}"/>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3068821-8104-9531-22C7-65F450A631B1}"/>
              </a:ext>
            </a:extLst>
          </p:cNvPr>
          <p:cNvSpPr>
            <a:spLocks noGrp="1"/>
          </p:cNvSpPr>
          <p:nvPr>
            <p:ph type="body" sz="half" idx="2"/>
          </p:nvPr>
        </p:nvSpPr>
        <p:spPr>
          <a:xfrm>
            <a:off x="840319"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008ECA-8756-7D73-8E1C-52C2F8132044}"/>
              </a:ext>
            </a:extLst>
          </p:cNvPr>
          <p:cNvSpPr>
            <a:spLocks noGrp="1"/>
          </p:cNvSpPr>
          <p:nvPr>
            <p:ph type="dt" sz="half" idx="10"/>
          </p:nvPr>
        </p:nvSpPr>
        <p:spPr/>
        <p:txBody>
          <a:bodyPr/>
          <a:lstStyle/>
          <a:p>
            <a:fld id="{571F6240-B33B-40E8-8CFA-2CB3EC06751A}" type="datetimeFigureOut">
              <a:rPr lang="en-US" smtClean="0"/>
              <a:t>6/11/25</a:t>
            </a:fld>
            <a:endParaRPr lang="en-US" dirty="0"/>
          </a:p>
        </p:txBody>
      </p:sp>
      <p:sp>
        <p:nvSpPr>
          <p:cNvPr id="6" name="Footer Placeholder 5">
            <a:extLst>
              <a:ext uri="{FF2B5EF4-FFF2-40B4-BE49-F238E27FC236}">
                <a16:creationId xmlns:a16="http://schemas.microsoft.com/office/drawing/2014/main" id="{EAE0C738-EFFA-A1B9-14B5-78B793D2A4F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F95B556-2A74-8808-81AF-EE20892EF917}"/>
              </a:ext>
            </a:extLst>
          </p:cNvPr>
          <p:cNvSpPr>
            <a:spLocks noGrp="1"/>
          </p:cNvSpPr>
          <p:nvPr>
            <p:ph type="sldNum" sz="quarter" idx="12"/>
          </p:nvPr>
        </p:nvSpPr>
        <p:spPr/>
        <p:txBody>
          <a:bodyPr/>
          <a:lstStyle/>
          <a:p>
            <a:fld id="{6B9BA719-5C02-43B6-BA80-62626F4EBFBA}" type="slidenum">
              <a:rPr lang="en-US" smtClean="0"/>
              <a:t>‹#›</a:t>
            </a:fld>
            <a:endParaRPr lang="en-US" dirty="0"/>
          </a:p>
        </p:txBody>
      </p:sp>
    </p:spTree>
    <p:extLst>
      <p:ext uri="{BB962C8B-B14F-4D97-AF65-F5344CB8AC3E}">
        <p14:creationId xmlns:p14="http://schemas.microsoft.com/office/powerpoint/2010/main" val="3694013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image" Target="../media/image2.png"/><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005961-82FB-CB74-4427-F5E25E4E86D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67440B-48A9-ECAC-2A16-E8E903145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5AD07B-1D12-E458-1828-868BEBB53C3C}"/>
              </a:ext>
            </a:extLst>
          </p:cNvPr>
          <p:cNvSpPr>
            <a:spLocks noGrp="1"/>
          </p:cNvSpPr>
          <p:nvPr>
            <p:ph type="dt" sz="half" idx="2"/>
          </p:nvPr>
        </p:nvSpPr>
        <p:spPr>
          <a:xfrm>
            <a:off x="838200" y="6356353"/>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71F6240-B33B-40E8-8CFA-2CB3EC06751A}" type="datetimeFigureOut">
              <a:rPr lang="en-US" smtClean="0"/>
              <a:t>6/11/25</a:t>
            </a:fld>
            <a:endParaRPr lang="en-US" dirty="0"/>
          </a:p>
        </p:txBody>
      </p:sp>
      <p:sp>
        <p:nvSpPr>
          <p:cNvPr id="5" name="Footer Placeholder 4">
            <a:extLst>
              <a:ext uri="{FF2B5EF4-FFF2-40B4-BE49-F238E27FC236}">
                <a16:creationId xmlns:a16="http://schemas.microsoft.com/office/drawing/2014/main" id="{3FF55E9E-36AC-7E15-CBB1-810CDE167036}"/>
              </a:ext>
            </a:extLst>
          </p:cNvPr>
          <p:cNvSpPr>
            <a:spLocks noGrp="1"/>
          </p:cNvSpPr>
          <p:nvPr>
            <p:ph type="ftr" sz="quarter" idx="3"/>
          </p:nvPr>
        </p:nvSpPr>
        <p:spPr>
          <a:xfrm>
            <a:off x="4038600" y="6356353"/>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86C5C0AF-1C8E-FD15-0B2B-F4F2FC6CB121}"/>
              </a:ext>
            </a:extLst>
          </p:cNvPr>
          <p:cNvSpPr>
            <a:spLocks noGrp="1"/>
          </p:cNvSpPr>
          <p:nvPr>
            <p:ph type="sldNum" sz="quarter" idx="4"/>
          </p:nvPr>
        </p:nvSpPr>
        <p:spPr>
          <a:xfrm>
            <a:off x="8610600" y="6356353"/>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B9BA719-5C02-43B6-BA80-62626F4EBFBA}" type="slidenum">
              <a:rPr lang="en-US" smtClean="0"/>
              <a:t>‹#›</a:t>
            </a:fld>
            <a:endParaRPr lang="en-US" dirty="0"/>
          </a:p>
        </p:txBody>
      </p:sp>
    </p:spTree>
    <p:extLst>
      <p:ext uri="{BB962C8B-B14F-4D97-AF65-F5344CB8AC3E}">
        <p14:creationId xmlns:p14="http://schemas.microsoft.com/office/powerpoint/2010/main" val="386175682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BA36B6-FE6B-2105-B473-BB6DA716DA13}"/>
              </a:ext>
            </a:extLst>
          </p:cNvPr>
          <p:cNvSpPr>
            <a:spLocks noGrp="1"/>
          </p:cNvSpPr>
          <p:nvPr>
            <p:ph type="title"/>
          </p:nvPr>
        </p:nvSpPr>
        <p:spPr>
          <a:xfrm>
            <a:off x="838200" y="18097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08D719-2B97-5A14-B581-960A324ACB9A}"/>
              </a:ext>
            </a:extLst>
          </p:cNvPr>
          <p:cNvSpPr>
            <a:spLocks noGrp="1"/>
          </p:cNvSpPr>
          <p:nvPr>
            <p:ph type="body" idx="1"/>
          </p:nvPr>
        </p:nvSpPr>
        <p:spPr>
          <a:xfrm>
            <a:off x="838200" y="1641475"/>
            <a:ext cx="10515600" cy="4591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B89E306-355E-BC29-B2D6-ADE627947D7F}"/>
              </a:ext>
            </a:extLst>
          </p:cNvPr>
          <p:cNvSpPr>
            <a:spLocks noGrp="1" noRot="1" noMove="1" noResize="1" noEditPoints="1" noAdjustHandles="1" noChangeArrowheads="1" noChangeShapeType="1"/>
          </p:cNvSpPr>
          <p:nvPr>
            <p:ph type="sldNum" sz="quarter" idx="4"/>
          </p:nvPr>
        </p:nvSpPr>
        <p:spPr>
          <a:xfrm>
            <a:off x="117231" y="6230463"/>
            <a:ext cx="392728"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6B9BA719-5C02-43B6-BA80-62626F4EBFBA}" type="slidenum">
              <a:rPr lang="en-US" smtClean="0"/>
              <a:t>‹#›</a:t>
            </a:fld>
            <a:endParaRPr lang="en-US" dirty="0"/>
          </a:p>
        </p:txBody>
      </p:sp>
      <p:sp>
        <p:nvSpPr>
          <p:cNvPr id="12" name="Google Shape;724;p50">
            <a:extLst>
              <a:ext uri="{FF2B5EF4-FFF2-40B4-BE49-F238E27FC236}">
                <a16:creationId xmlns:a16="http://schemas.microsoft.com/office/drawing/2014/main" id="{8E1718F1-7DE1-D9AF-7A3B-EF97DB3CC26C}"/>
              </a:ext>
            </a:extLst>
          </p:cNvPr>
          <p:cNvSpPr>
            <a:spLocks noGrp="1" noRot="1" noMove="1" noResize="1" noEditPoints="1" noAdjustHandles="1" noChangeArrowheads="1" noChangeShapeType="1"/>
          </p:cNvSpPr>
          <p:nvPr/>
        </p:nvSpPr>
        <p:spPr>
          <a:xfrm>
            <a:off x="0" y="6761898"/>
            <a:ext cx="12192000" cy="101586"/>
          </a:xfrm>
          <a:prstGeom prst="rect">
            <a:avLst/>
          </a:prstGeom>
          <a:solidFill>
            <a:srgbClr val="002060"/>
          </a:solidFill>
          <a:ln w="12700">
            <a:miter lim="400000"/>
          </a:ln>
        </p:spPr>
        <p:txBody>
          <a:bodyPr lIns="0" tIns="0" rIns="0" bIns="0" anchor="ctr"/>
          <a:lstStyle/>
          <a:p>
            <a:pPr hangingPunct="0"/>
            <a:endParaRPr sz="1050" kern="0" dirty="0">
              <a:solidFill>
                <a:srgbClr val="000000"/>
              </a:solidFill>
              <a:latin typeface="Arial"/>
              <a:cs typeface="Arial"/>
              <a:sym typeface="Arial"/>
            </a:endParaRPr>
          </a:p>
        </p:txBody>
      </p:sp>
      <p:sp>
        <p:nvSpPr>
          <p:cNvPr id="13" name="Google Shape;442;p39">
            <a:extLst>
              <a:ext uri="{FF2B5EF4-FFF2-40B4-BE49-F238E27FC236}">
                <a16:creationId xmlns:a16="http://schemas.microsoft.com/office/drawing/2014/main" id="{BBCDB72C-2493-5A30-DEFF-C93695BB94DB}"/>
              </a:ext>
            </a:extLst>
          </p:cNvPr>
          <p:cNvSpPr>
            <a:spLocks noGrp="1" noRot="1" noMove="1" noResize="1" noEditPoints="1" noAdjustHandles="1" noChangeArrowheads="1" noChangeShapeType="1"/>
          </p:cNvSpPr>
          <p:nvPr/>
        </p:nvSpPr>
        <p:spPr>
          <a:xfrm>
            <a:off x="509961" y="6413022"/>
            <a:ext cx="7905379" cy="0"/>
          </a:xfrm>
          <a:prstGeom prst="line">
            <a:avLst/>
          </a:prstGeom>
          <a:ln w="19050">
            <a:solidFill>
              <a:srgbClr val="00A4DE"/>
            </a:solidFill>
            <a:miter/>
          </a:ln>
        </p:spPr>
        <p:txBody>
          <a:bodyPr lIns="45718" tIns="45718" rIns="45718" bIns="45718"/>
          <a:lstStyle/>
          <a:p>
            <a:endParaRPr sz="1800" dirty="0"/>
          </a:p>
        </p:txBody>
      </p:sp>
      <p:pic>
        <p:nvPicPr>
          <p:cNvPr id="5" name="Picture 4">
            <a:extLst>
              <a:ext uri="{FF2B5EF4-FFF2-40B4-BE49-F238E27FC236}">
                <a16:creationId xmlns:a16="http://schemas.microsoft.com/office/drawing/2014/main" id="{75019F65-5D66-63F0-5B74-E4DC1484DC01}"/>
              </a:ext>
            </a:extLst>
          </p:cNvPr>
          <p:cNvPicPr>
            <a:picLocks noGrp="1" noRot="1" noChangeAspect="1" noMove="1" noResize="1" noEditPoints="1" noAdjustHandles="1" noChangeArrowheads="1" noChangeShapeType="1" noCrop="1"/>
          </p:cNvPicPr>
          <p:nvPr/>
        </p:nvPicPr>
        <p:blipFill>
          <a:blip r:embed="rId41" cstate="print">
            <a:extLst>
              <a:ext uri="{28A0092B-C50C-407E-A947-70E740481C1C}">
                <a14:useLocalDpi xmlns:a14="http://schemas.microsoft.com/office/drawing/2010/main" val="0"/>
              </a:ext>
            </a:extLst>
          </a:blip>
          <a:stretch>
            <a:fillRect/>
          </a:stretch>
        </p:blipFill>
        <p:spPr>
          <a:xfrm>
            <a:off x="8604151" y="6257025"/>
            <a:ext cx="3147772" cy="284659"/>
          </a:xfrm>
          <a:prstGeom prst="rect">
            <a:avLst/>
          </a:prstGeom>
        </p:spPr>
      </p:pic>
      <p:pic>
        <p:nvPicPr>
          <p:cNvPr id="4" name="Picture 3">
            <a:extLst>
              <a:ext uri="{FF2B5EF4-FFF2-40B4-BE49-F238E27FC236}">
                <a16:creationId xmlns:a16="http://schemas.microsoft.com/office/drawing/2014/main" id="{C6BB7DC6-9111-8982-2512-40D97A9721CF}"/>
              </a:ext>
            </a:extLst>
          </p:cNvPr>
          <p:cNvPicPr>
            <a:picLocks noChangeAspect="1"/>
          </p:cNvPicPr>
          <p:nvPr userDrawn="1"/>
        </p:nvPicPr>
        <p:blipFill>
          <a:blip r:embed="rId42">
            <a:extLst>
              <a:ext uri="{28A0092B-C50C-407E-A947-70E740481C1C}">
                <a14:useLocalDpi xmlns:a14="http://schemas.microsoft.com/office/drawing/2010/main" val="0"/>
              </a:ext>
            </a:extLst>
          </a:blip>
          <a:stretch>
            <a:fillRect/>
          </a:stretch>
        </p:blipFill>
        <p:spPr>
          <a:xfrm>
            <a:off x="4111" y="0"/>
            <a:ext cx="12183780" cy="6858000"/>
          </a:xfrm>
          <a:prstGeom prst="rect">
            <a:avLst/>
          </a:prstGeom>
        </p:spPr>
      </p:pic>
    </p:spTree>
    <p:extLst>
      <p:ext uri="{BB962C8B-B14F-4D97-AF65-F5344CB8AC3E}">
        <p14:creationId xmlns:p14="http://schemas.microsoft.com/office/powerpoint/2010/main" val="141656230"/>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 id="2147483831" r:id="rId16"/>
    <p:sldLayoutId id="2147483832" r:id="rId17"/>
    <p:sldLayoutId id="2147483833" r:id="rId18"/>
    <p:sldLayoutId id="2147483834" r:id="rId19"/>
    <p:sldLayoutId id="2147483835" r:id="rId20"/>
    <p:sldLayoutId id="2147483836" r:id="rId21"/>
    <p:sldLayoutId id="2147483837" r:id="rId22"/>
    <p:sldLayoutId id="2147483838" r:id="rId23"/>
    <p:sldLayoutId id="2147483839" r:id="rId24"/>
    <p:sldLayoutId id="2147483840" r:id="rId25"/>
    <p:sldLayoutId id="2147483841" r:id="rId26"/>
    <p:sldLayoutId id="2147483842" r:id="rId27"/>
    <p:sldLayoutId id="2147483843" r:id="rId28"/>
    <p:sldLayoutId id="2147483844" r:id="rId29"/>
    <p:sldLayoutId id="2147483845" r:id="rId30"/>
    <p:sldLayoutId id="2147483846" r:id="rId31"/>
    <p:sldLayoutId id="2147483847" r:id="rId32"/>
    <p:sldLayoutId id="2147483848" r:id="rId33"/>
    <p:sldLayoutId id="2147483849" r:id="rId34"/>
    <p:sldLayoutId id="2147483850" r:id="rId35"/>
    <p:sldLayoutId id="2147483851" r:id="rId36"/>
    <p:sldLayoutId id="2147483852" r:id="rId37"/>
    <p:sldLayoutId id="2147483853" r:id="rId38"/>
    <p:sldLayoutId id="2147483685" r:id="rId39"/>
  </p:sldLayoutIdLst>
  <p:txStyles>
    <p:titleStyle>
      <a:lvl1pPr algn="l" defTabSz="685800" rtl="0" eaLnBrk="1" latinLnBrk="0" hangingPunct="1">
        <a:lnSpc>
          <a:spcPct val="90000"/>
        </a:lnSpc>
        <a:spcBef>
          <a:spcPct val="0"/>
        </a:spcBef>
        <a:buNone/>
        <a:defRPr sz="2700"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45.xml"/><Relationship Id="rId1" Type="http://schemas.openxmlformats.org/officeDocument/2006/relationships/tags" Target="../tags/tag6.xml"/></Relationships>
</file>

<file path=ppt/slides/_rels/slide1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hyperlink" Target="https://www.cms.gov/Medicare/Health-Plans/SpecialNeedsPlans/SNP-MOC" TargetMode="External"/><Relationship Id="rId7" Type="http://schemas.openxmlformats.org/officeDocument/2006/relationships/diagramColors" Target="../diagrams/colors5.xml"/><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19.xml"/><Relationship Id="rId1" Type="http://schemas.openxmlformats.org/officeDocument/2006/relationships/tags" Target="../tags/tag7.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19.xml"/><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19.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png"/><Relationship Id="rId9"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8.png"/><Relationship Id="rId1" Type="http://schemas.openxmlformats.org/officeDocument/2006/relationships/slideLayout" Target="../slideLayouts/slideLayout19.xml"/><Relationship Id="rId6" Type="http://schemas.openxmlformats.org/officeDocument/2006/relationships/hyperlink" Target="https://disabilitythinking.blogspot.com/2015/07/talk-to-your-doctor.html" TargetMode="External"/><Relationship Id="rId5" Type="http://schemas.openxmlformats.org/officeDocument/2006/relationships/image" Target="../media/image69.gif"/><Relationship Id="rId4" Type="http://schemas.openxmlformats.org/officeDocument/2006/relationships/hyperlink" Target="https://www.healthyagingpoll.org/report/telehealth-use-among-older-adults-and-during-covid-19"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slideLayout" Target="../slideLayouts/slideLayout19.xml"/><Relationship Id="rId1" Type="http://schemas.openxmlformats.org/officeDocument/2006/relationships/tags" Target="../tags/tag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svg"/><Relationship Id="rId3" Type="http://schemas.openxmlformats.org/officeDocument/2006/relationships/image" Target="../media/image71.svg"/><Relationship Id="rId7" Type="http://schemas.openxmlformats.org/officeDocument/2006/relationships/image" Target="../media/image75.svg"/><Relationship Id="rId12" Type="http://schemas.openxmlformats.org/officeDocument/2006/relationships/image" Target="../media/image80.png"/><Relationship Id="rId2" Type="http://schemas.openxmlformats.org/officeDocument/2006/relationships/image" Target="../media/image70.png"/><Relationship Id="rId1" Type="http://schemas.openxmlformats.org/officeDocument/2006/relationships/slideLayout" Target="../slideLayouts/slideLayout19.xml"/><Relationship Id="rId6" Type="http://schemas.openxmlformats.org/officeDocument/2006/relationships/image" Target="../media/image74.png"/><Relationship Id="rId11" Type="http://schemas.openxmlformats.org/officeDocument/2006/relationships/image" Target="../media/image79.svg"/><Relationship Id="rId5" Type="http://schemas.openxmlformats.org/officeDocument/2006/relationships/image" Target="../media/image73.svg"/><Relationship Id="rId15" Type="http://schemas.openxmlformats.org/officeDocument/2006/relationships/image" Target="../media/image8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svg"/><Relationship Id="rId14" Type="http://schemas.openxmlformats.org/officeDocument/2006/relationships/image" Target="../media/image82.png"/></Relationships>
</file>

<file path=ppt/slides/_rels/slide22.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85.svg"/><Relationship Id="rId7" Type="http://schemas.openxmlformats.org/officeDocument/2006/relationships/diagramColors" Target="../diagrams/colors8.xml"/><Relationship Id="rId2" Type="http://schemas.openxmlformats.org/officeDocument/2006/relationships/image" Target="../media/image84.png"/><Relationship Id="rId1" Type="http://schemas.openxmlformats.org/officeDocument/2006/relationships/slideLayout" Target="../slideLayouts/slideLayout19.xml"/><Relationship Id="rId6" Type="http://schemas.openxmlformats.org/officeDocument/2006/relationships/diagramQuickStyle" Target="../diagrams/quickStyle8.xml"/><Relationship Id="rId11" Type="http://schemas.openxmlformats.org/officeDocument/2006/relationships/image" Target="../media/image88.jpeg"/><Relationship Id="rId5" Type="http://schemas.openxmlformats.org/officeDocument/2006/relationships/diagramLayout" Target="../diagrams/layout8.xml"/><Relationship Id="rId10" Type="http://schemas.openxmlformats.org/officeDocument/2006/relationships/image" Target="../media/image87.png"/><Relationship Id="rId4" Type="http://schemas.openxmlformats.org/officeDocument/2006/relationships/diagramData" Target="../diagrams/data8.xml"/><Relationship Id="rId9" Type="http://schemas.openxmlformats.org/officeDocument/2006/relationships/image" Target="../media/image86.jpe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9.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9.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0.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www.mitriples.com/" TargetMode="Externa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9.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93.svg"/></Relationships>
</file>

<file path=ppt/slides/_rels/slide3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9.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3.xml.rels><?xml version="1.0" encoding="UTF-8" standalone="yes"?>
<Relationships xmlns="http://schemas.openxmlformats.org/package/2006/relationships"><Relationship Id="rId2" Type="http://schemas.openxmlformats.org/officeDocument/2006/relationships/hyperlink" Target="mailto:EBOComplianceMatters@centene.com" TargetMode="Externa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4.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openxmlformats.org/officeDocument/2006/relationships/notesSlide" Target="../notesSlides/notesSlide5.xml"/><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slideLayout" Target="../slideLayouts/slideLayout19.xml"/><Relationship Id="rId1" Type="http://schemas.openxmlformats.org/officeDocument/2006/relationships/tags" Target="../tags/tag4.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9.xml"/><Relationship Id="rId1" Type="http://schemas.openxmlformats.org/officeDocument/2006/relationships/tags" Target="../tags/ta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a:extLst>
              <a:ext uri="{FF2B5EF4-FFF2-40B4-BE49-F238E27FC236}">
                <a16:creationId xmlns:a16="http://schemas.microsoft.com/office/drawing/2014/main" id="{0054CB0D-C5C5-78A3-FD86-56F524F15656}"/>
              </a:ext>
            </a:extLst>
          </p:cNvPr>
          <p:cNvSpPr txBox="1"/>
          <p:nvPr/>
        </p:nvSpPr>
        <p:spPr>
          <a:xfrm>
            <a:off x="1683860" y="6442980"/>
            <a:ext cx="1305905" cy="246221"/>
          </a:xfrm>
          <a:prstGeom prst="rect">
            <a:avLst/>
          </a:prstGeom>
          <a:noFill/>
        </p:spPr>
        <p:txBody>
          <a:bodyPr wrap="square" rtlCol="0">
            <a:spAutoFit/>
          </a:bodyPr>
          <a:lstStyle/>
          <a:p>
            <a:r>
              <a:rPr lang="es-ES_tradnl" sz="1000" dirty="0">
                <a:solidFill>
                  <a:srgbClr val="002060"/>
                </a:solidFill>
                <a:latin typeface="Times New Roman" panose="02020603050405020304" pitchFamily="18" charset="0"/>
              </a:rPr>
              <a:t>PROV_2025_28_S</a:t>
            </a:r>
            <a:r>
              <a:rPr lang="es-ES_tradnl" sz="1000" dirty="0">
                <a:solidFill>
                  <a:srgbClr val="002060"/>
                </a:solidFill>
              </a:rPr>
              <a:t> </a:t>
            </a:r>
          </a:p>
        </p:txBody>
      </p:sp>
      <p:sp>
        <p:nvSpPr>
          <p:cNvPr id="4" name="Title">
            <a:extLst>
              <a:ext uri="{FF2B5EF4-FFF2-40B4-BE49-F238E27FC236}">
                <a16:creationId xmlns:a16="http://schemas.microsoft.com/office/drawing/2014/main" id="{5DEFA219-295F-C939-165C-0CC5021A1890}"/>
              </a:ext>
            </a:extLst>
          </p:cNvPr>
          <p:cNvSpPr txBox="1">
            <a:spLocks noGrp="1"/>
          </p:cNvSpPr>
          <p:nvPr>
            <p:ph type="title" idx="4294967295"/>
          </p:nvPr>
        </p:nvSpPr>
        <p:spPr>
          <a:xfrm>
            <a:off x="365415" y="4408205"/>
            <a:ext cx="5846088"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_tradnl" sz="2800" b="1" dirty="0">
                <a:solidFill>
                  <a:srgbClr val="00257A"/>
                </a:solidFill>
                <a:cs typeface="Segoe UI"/>
              </a:rPr>
              <a:t>Adiestramiento a Proveedores</a:t>
            </a:r>
            <a:r>
              <a:rPr lang="es-ES_tradnl" sz="2800" dirty="0">
                <a:solidFill>
                  <a:srgbClr val="00257A"/>
                </a:solidFill>
                <a:cs typeface="Segoe UI"/>
              </a:rPr>
              <a:t>​</a:t>
            </a:r>
            <a:br>
              <a:rPr lang="es-ES_tradnl" sz="2800" dirty="0">
                <a:solidFill>
                  <a:srgbClr val="00257A"/>
                </a:solidFill>
                <a:cs typeface="Segoe UI"/>
              </a:rPr>
            </a:br>
            <a:r>
              <a:rPr lang="es-ES_tradnl" sz="2800" b="1" dirty="0">
                <a:solidFill>
                  <a:srgbClr val="00257A"/>
                </a:solidFill>
                <a:cs typeface="Segoe UI"/>
              </a:rPr>
              <a:t>2025</a:t>
            </a:r>
            <a:r>
              <a:rPr lang="es-ES_tradnl" sz="2800" dirty="0">
                <a:solidFill>
                  <a:srgbClr val="00257A"/>
                </a:solidFill>
                <a:cs typeface="Segoe UI"/>
              </a:rPr>
              <a:t>​</a:t>
            </a:r>
          </a:p>
        </p:txBody>
      </p:sp>
      <p:sp>
        <p:nvSpPr>
          <p:cNvPr id="3" name="MOC">
            <a:extLst>
              <a:ext uri="{FF2B5EF4-FFF2-40B4-BE49-F238E27FC236}">
                <a16:creationId xmlns:a16="http://schemas.microsoft.com/office/drawing/2014/main" id="{DAEDE305-F396-5091-A47D-35550AB9E4D2}"/>
              </a:ext>
            </a:extLst>
          </p:cNvPr>
          <p:cNvSpPr>
            <a:spLocks noGrp="1"/>
          </p:cNvSpPr>
          <p:nvPr>
            <p:ph type="subTitle" idx="1"/>
          </p:nvPr>
        </p:nvSpPr>
        <p:spPr>
          <a:xfrm>
            <a:off x="365417" y="3544670"/>
            <a:ext cx="5451232" cy="781163"/>
          </a:xfrm>
        </p:spPr>
        <p:txBody>
          <a:bodyPr>
            <a:noAutofit/>
          </a:bodyPr>
          <a:lstStyle/>
          <a:p>
            <a:r>
              <a:rPr lang="es-ES_tradnl" sz="3200" b="1" dirty="0">
                <a:solidFill>
                  <a:srgbClr val="00257A"/>
                </a:solidFill>
                <a:latin typeface="Arial"/>
                <a:cs typeface="Arial"/>
              </a:rPr>
              <a:t>Modelo de Cuidado (MOC)</a:t>
            </a:r>
            <a:endParaRPr lang="es-ES_tradnl" sz="2400" b="1" dirty="0">
              <a:solidFill>
                <a:schemeClr val="bg1"/>
              </a:solidFill>
              <a:latin typeface="Arial"/>
              <a:cs typeface="Arial"/>
            </a:endParaRPr>
          </a:p>
        </p:txBody>
      </p:sp>
    </p:spTree>
    <p:extLst>
      <p:ext uri="{BB962C8B-B14F-4D97-AF65-F5344CB8AC3E}">
        <p14:creationId xmlns:p14="http://schemas.microsoft.com/office/powerpoint/2010/main" val="5077779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9B4BDA-5138-5696-154B-B1F5DAFD6231}"/>
              </a:ext>
            </a:extLst>
          </p:cNvPr>
          <p:cNvSpPr txBox="1">
            <a:spLocks noGrp="1"/>
          </p:cNvSpPr>
          <p:nvPr>
            <p:ph type="title" idx="4294967295"/>
          </p:nvPr>
        </p:nvSpPr>
        <p:spPr>
          <a:xfrm>
            <a:off x="5316318" y="2079772"/>
            <a:ext cx="5694581" cy="13111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_tradnl" sz="4400" b="1" dirty="0">
                <a:solidFill>
                  <a:schemeClr val="bg1"/>
                </a:solidFill>
                <a:effectLst>
                  <a:outerShdw blurRad="38100" dist="38100" dir="2700000" algn="tl">
                    <a:srgbClr val="000000">
                      <a:alpha val="43137"/>
                    </a:srgbClr>
                  </a:outerShdw>
                </a:effectLst>
                <a:cs typeface="Aharoni" panose="02010803020104030203" pitchFamily="2" charset="-79"/>
              </a:rPr>
              <a:t>Modelo de Cuidado </a:t>
            </a:r>
            <a:r>
              <a:rPr lang="es-ES_tradnl" sz="4400" b="1" dirty="0">
                <a:solidFill>
                  <a:schemeClr val="bg1"/>
                </a:solidFill>
              </a:rPr>
              <a:t>(MOC)</a:t>
            </a:r>
          </a:p>
        </p:txBody>
      </p:sp>
    </p:spTree>
    <p:custDataLst>
      <p:tags r:id="rId1"/>
    </p:custDataLst>
    <p:extLst>
      <p:ext uri="{BB962C8B-B14F-4D97-AF65-F5344CB8AC3E}">
        <p14:creationId xmlns:p14="http://schemas.microsoft.com/office/powerpoint/2010/main" val="3819038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ge Number">
            <a:extLst>
              <a:ext uri="{FF2B5EF4-FFF2-40B4-BE49-F238E27FC236}">
                <a16:creationId xmlns:a16="http://schemas.microsoft.com/office/drawing/2014/main" id="{DAD21353-AF1C-4431-B845-6D303BBDA89F}"/>
              </a:ext>
            </a:extLst>
          </p:cNvPr>
          <p:cNvSpPr>
            <a:spLocks noGrp="1"/>
          </p:cNvSpPr>
          <p:nvPr>
            <p:ph type="sldNum" sz="quarter" idx="4"/>
          </p:nvPr>
        </p:nvSpPr>
        <p:spPr>
          <a:xfrm>
            <a:off x="113323" y="6230463"/>
            <a:ext cx="395156" cy="365125"/>
          </a:xfrm>
        </p:spPr>
        <p:txBody>
          <a:bodyPr/>
          <a:lstStyle/>
          <a:p>
            <a:fld id="{75B346D6-B0F2-48A4-B9F5-82E64496262F}" type="slidenum">
              <a:rPr lang="es-ES_tradnl" noProof="0" smtClean="0"/>
              <a:t>11</a:t>
            </a:fld>
            <a:endParaRPr lang="es-ES_tradnl" noProof="0" dirty="0"/>
          </a:p>
        </p:txBody>
      </p:sp>
      <p:sp>
        <p:nvSpPr>
          <p:cNvPr id="9" name="Rectangle 8">
            <a:extLst>
              <a:ext uri="{FF2B5EF4-FFF2-40B4-BE49-F238E27FC236}">
                <a16:creationId xmlns:a16="http://schemas.microsoft.com/office/drawing/2014/main" id="{3B1EB490-6880-4B17-8CB1-A4D5C2BBECE3}"/>
              </a:ext>
            </a:extLst>
          </p:cNvPr>
          <p:cNvSpPr/>
          <p:nvPr/>
        </p:nvSpPr>
        <p:spPr>
          <a:xfrm>
            <a:off x="2241847" y="6115047"/>
            <a:ext cx="4772826" cy="230832"/>
          </a:xfrm>
          <a:prstGeom prst="rect">
            <a:avLst/>
          </a:prstGeom>
        </p:spPr>
        <p:txBody>
          <a:bodyPr wrap="square">
            <a:spAutoFit/>
          </a:bodyPr>
          <a:lstStyle/>
          <a:p>
            <a:pPr algn="ctr"/>
            <a:r>
              <a:rPr lang="es-ES_tradnl" sz="900" b="1" dirty="0">
                <a:solidFill>
                  <a:schemeClr val="bg1"/>
                </a:solidFill>
                <a:hlinkClick r:id="rId3">
                  <a:extLst>
                    <a:ext uri="{A12FA001-AC4F-418D-AE19-62706E023703}">
                      <ahyp:hlinkClr xmlns:ahyp="http://schemas.microsoft.com/office/drawing/2018/hyperlinkcolor" val="tx"/>
                    </a:ext>
                  </a:extLst>
                </a:hlinkClick>
              </a:rPr>
              <a:t>https://www.cms.gov/Medicare/Health-Plans/SpecialNeedsPlans/SNP-MOC</a:t>
            </a:r>
            <a:endParaRPr lang="es-ES_tradnl" sz="900" dirty="0">
              <a:solidFill>
                <a:schemeClr val="bg1"/>
              </a:solidFill>
            </a:endParaRPr>
          </a:p>
        </p:txBody>
      </p:sp>
      <p:graphicFrame>
        <p:nvGraphicFramePr>
          <p:cNvPr id="5" name="Content Placeholder 4" descr="MOC overview">
            <a:extLst>
              <a:ext uri="{FF2B5EF4-FFF2-40B4-BE49-F238E27FC236}">
                <a16:creationId xmlns:a16="http://schemas.microsoft.com/office/drawing/2014/main" id="{95310ABB-805C-46E4-9E48-C4FFCAD3DB2B}"/>
              </a:ext>
            </a:extLst>
          </p:cNvPr>
          <p:cNvGraphicFramePr>
            <a:graphicFrameLocks noGrp="1"/>
          </p:cNvGraphicFramePr>
          <p:nvPr>
            <p:ph idx="1"/>
            <p:extLst>
              <p:ext uri="{D42A27DB-BD31-4B8C-83A1-F6EECF244321}">
                <p14:modId xmlns:p14="http://schemas.microsoft.com/office/powerpoint/2010/main" val="2953805538"/>
              </p:ext>
            </p:extLst>
          </p:nvPr>
        </p:nvGraphicFramePr>
        <p:xfrm>
          <a:off x="2241847" y="465111"/>
          <a:ext cx="8011148" cy="47306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2">
            <a:extLst>
              <a:ext uri="{FF2B5EF4-FFF2-40B4-BE49-F238E27FC236}">
                <a16:creationId xmlns:a16="http://schemas.microsoft.com/office/drawing/2014/main" id="{F5B59B8D-D4C7-34F2-C88A-88A811F5C0E7}"/>
              </a:ext>
            </a:extLst>
          </p:cNvPr>
          <p:cNvSpPr>
            <a:spLocks noGrp="1"/>
          </p:cNvSpPr>
          <p:nvPr>
            <p:ph type="title"/>
          </p:nvPr>
        </p:nvSpPr>
        <p:spPr>
          <a:xfrm>
            <a:off x="2152650" y="-1325562"/>
            <a:ext cx="7886700" cy="1065790"/>
          </a:xfrm>
        </p:spPr>
        <p:txBody>
          <a:bodyPr vert="horz" lIns="91440" tIns="45720" rIns="91440" bIns="45720" rtlCol="0" anchor="b">
            <a:normAutofit/>
          </a:bodyPr>
          <a:lstStyle/>
          <a:p>
            <a:pPr lvl="0"/>
            <a:r>
              <a:rPr lang="es-ES_tradnl" sz="2800" b="1" dirty="0">
                <a:solidFill>
                  <a:srgbClr val="00257A"/>
                </a:solidFill>
              </a:rPr>
              <a:t>MOC</a:t>
            </a:r>
            <a:endParaRPr lang="en-US" sz="2800" dirty="0"/>
          </a:p>
        </p:txBody>
      </p:sp>
    </p:spTree>
    <p:extLst>
      <p:ext uri="{BB962C8B-B14F-4D97-AF65-F5344CB8AC3E}">
        <p14:creationId xmlns:p14="http://schemas.microsoft.com/office/powerpoint/2010/main" val="4187150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ge Number">
            <a:extLst>
              <a:ext uri="{FF2B5EF4-FFF2-40B4-BE49-F238E27FC236}">
                <a16:creationId xmlns:a16="http://schemas.microsoft.com/office/drawing/2014/main" id="{F81B8199-E8A6-4CE0-AF3C-B1F0A9AF0F71}"/>
              </a:ext>
            </a:extLst>
          </p:cNvPr>
          <p:cNvSpPr>
            <a:spLocks noGrp="1"/>
          </p:cNvSpPr>
          <p:nvPr>
            <p:ph type="sldNum" sz="quarter" idx="4"/>
          </p:nvPr>
        </p:nvSpPr>
        <p:spPr/>
        <p:txBody>
          <a:bodyPr/>
          <a:lstStyle/>
          <a:p>
            <a:pPr>
              <a:spcAft>
                <a:spcPts val="600"/>
              </a:spcAft>
            </a:pPr>
            <a:fld id="{75B346D6-B0F2-48A4-B9F5-82E64496262F}" type="slidenum">
              <a:rPr lang="es-ES_tradnl" noProof="0" smtClean="0"/>
              <a:pPr>
                <a:spcAft>
                  <a:spcPts val="600"/>
                </a:spcAft>
              </a:pPr>
              <a:t>12</a:t>
            </a:fld>
            <a:endParaRPr lang="es-ES_tradnl" noProof="0" dirty="0"/>
          </a:p>
        </p:txBody>
      </p:sp>
      <p:graphicFrame>
        <p:nvGraphicFramePr>
          <p:cNvPr id="5" name="Content Placeholder 12" descr="Components supporting the model of care: Member/Caregiver, Provider Network, Clinical Guidelines, HRA Converge Patient Assessment, ICP (plan), ICT (team), MOC Taskforce">
            <a:extLst>
              <a:ext uri="{FF2B5EF4-FFF2-40B4-BE49-F238E27FC236}">
                <a16:creationId xmlns:a16="http://schemas.microsoft.com/office/drawing/2014/main" id="{7E4DBF14-4F49-42BF-B271-154F8D4F0C13}"/>
              </a:ext>
            </a:extLst>
          </p:cNvPr>
          <p:cNvGraphicFramePr>
            <a:graphicFrameLocks/>
          </p:cNvGraphicFramePr>
          <p:nvPr>
            <p:extLst>
              <p:ext uri="{D42A27DB-BD31-4B8C-83A1-F6EECF244321}">
                <p14:modId xmlns:p14="http://schemas.microsoft.com/office/powerpoint/2010/main" val="1287390904"/>
              </p:ext>
            </p:extLst>
          </p:nvPr>
        </p:nvGraphicFramePr>
        <p:xfrm>
          <a:off x="5410200" y="1484385"/>
          <a:ext cx="4629150"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a:extLst>
              <a:ext uri="{FF2B5EF4-FFF2-40B4-BE49-F238E27FC236}">
                <a16:creationId xmlns:a16="http://schemas.microsoft.com/office/drawing/2014/main" id="{51CC2950-3A26-4418-9680-217DA9C682D6}"/>
              </a:ext>
            </a:extLst>
          </p:cNvPr>
          <p:cNvSpPr>
            <a:spLocks noGrp="1"/>
          </p:cNvSpPr>
          <p:nvPr>
            <p:ph idx="1"/>
          </p:nvPr>
        </p:nvSpPr>
        <p:spPr>
          <a:xfrm>
            <a:off x="1460500" y="1895403"/>
            <a:ext cx="3880126" cy="4337634"/>
          </a:xfrm>
        </p:spPr>
        <p:txBody>
          <a:bodyPr vert="horz" lIns="68580" tIns="34290" rIns="68580" bIns="34290" rtlCol="0">
            <a:normAutofit lnSpcReduction="10000"/>
          </a:bodyPr>
          <a:lstStyle/>
          <a:p>
            <a:pPr>
              <a:buFont typeface="Arial"/>
            </a:pPr>
            <a:r>
              <a:rPr lang="es-ES_tradnl" dirty="0">
                <a:latin typeface="Arial"/>
                <a:cs typeface="Arial"/>
              </a:rPr>
              <a:t>En </a:t>
            </a:r>
            <a:r>
              <a:rPr lang="en-US" noProof="0" dirty="0">
                <a:latin typeface="Arial"/>
                <a:cs typeface="Arial"/>
              </a:rPr>
              <a:t>Triple-S Advantage</a:t>
            </a:r>
            <a:r>
              <a:rPr lang="es-ES_tradnl" dirty="0">
                <a:latin typeface="Arial"/>
                <a:cs typeface="Arial"/>
              </a:rPr>
              <a:t>, el MOC tiene la estructura para comunicarse y atender efectivamente las necesidades de nuestros afiliados SNP.</a:t>
            </a:r>
          </a:p>
          <a:p>
            <a:pPr>
              <a:buFont typeface="Arial"/>
            </a:pPr>
            <a:r>
              <a:rPr lang="es-ES_tradnl" dirty="0">
                <a:latin typeface="Arial"/>
                <a:cs typeface="Arial"/>
              </a:rPr>
              <a:t>Nos comunicamos regularmente con el afiliado y su médico de atención primaria (</a:t>
            </a:r>
            <a:r>
              <a:rPr lang="es-ES_tradnl" i="1" dirty="0">
                <a:latin typeface="Arial"/>
                <a:cs typeface="Arial"/>
              </a:rPr>
              <a:t>PCP</a:t>
            </a:r>
            <a:r>
              <a:rPr lang="es-ES_tradnl" dirty="0">
                <a:latin typeface="Arial"/>
                <a:cs typeface="Arial"/>
              </a:rPr>
              <a:t>) o especialista, sobre el manejo médico, cognitivo, mental, psicosocial y funcional del afiliado y se incluye al cuidador, según sea necesario.</a:t>
            </a:r>
          </a:p>
          <a:p>
            <a:pPr>
              <a:buFont typeface="Arial"/>
            </a:pPr>
            <a:r>
              <a:rPr lang="es-ES_tradnl" dirty="0">
                <a:latin typeface="Arial"/>
                <a:cs typeface="Arial"/>
              </a:rPr>
              <a:t>Las intervenciones del equipo interdisciplinario facilitan el proceso de preautorización, la transición de cuidado, el seguimiento de las condiciones crónicas y la comunicación entre los proveedores.</a:t>
            </a:r>
          </a:p>
          <a:p>
            <a:pPr>
              <a:buFont typeface="Arial"/>
            </a:pPr>
            <a:r>
              <a:rPr lang="es-ES_tradnl" dirty="0">
                <a:latin typeface="Arial"/>
                <a:cs typeface="Arial"/>
              </a:rPr>
              <a:t>El rendimiento del MOC y sus componentes se evalúan periódicamente para garantizar el cumplimiento de las regulaciones de CMS.</a:t>
            </a:r>
          </a:p>
        </p:txBody>
      </p:sp>
      <p:sp>
        <p:nvSpPr>
          <p:cNvPr id="11" name="Title 10">
            <a:extLst>
              <a:ext uri="{FF2B5EF4-FFF2-40B4-BE49-F238E27FC236}">
                <a16:creationId xmlns:a16="http://schemas.microsoft.com/office/drawing/2014/main" id="{2DEA0CC1-BB40-B528-4F9B-5EDF193237EF}"/>
              </a:ext>
            </a:extLst>
          </p:cNvPr>
          <p:cNvSpPr>
            <a:spLocks noGrp="1"/>
          </p:cNvSpPr>
          <p:nvPr>
            <p:ph type="title"/>
          </p:nvPr>
        </p:nvSpPr>
        <p:spPr>
          <a:xfrm>
            <a:off x="3116749" y="499993"/>
            <a:ext cx="6646793" cy="614154"/>
          </a:xfrm>
        </p:spPr>
        <p:txBody>
          <a:bodyPr anchor="b">
            <a:normAutofit/>
          </a:bodyPr>
          <a:lstStyle/>
          <a:p>
            <a:r>
              <a:rPr lang="es-ES_tradnl" sz="2800" b="1" dirty="0">
                <a:solidFill>
                  <a:srgbClr val="0088CE"/>
                </a:solidFill>
              </a:rPr>
              <a:t>Componentes que apoyan el MOC</a:t>
            </a:r>
            <a:endParaRPr lang="es-ES_tradnl" b="1" noProof="0" dirty="0"/>
          </a:p>
        </p:txBody>
      </p:sp>
    </p:spTree>
    <p:extLst>
      <p:ext uri="{BB962C8B-B14F-4D97-AF65-F5344CB8AC3E}">
        <p14:creationId xmlns:p14="http://schemas.microsoft.com/office/powerpoint/2010/main" val="4250955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ge Number">
            <a:extLst>
              <a:ext uri="{FF2B5EF4-FFF2-40B4-BE49-F238E27FC236}">
                <a16:creationId xmlns:a16="http://schemas.microsoft.com/office/drawing/2014/main" id="{487391C5-947E-4947-9AB9-5A6A661476B1}"/>
              </a:ext>
            </a:extLst>
          </p:cNvPr>
          <p:cNvSpPr>
            <a:spLocks noGrp="1"/>
          </p:cNvSpPr>
          <p:nvPr>
            <p:ph type="sldNum" sz="quarter" idx="4"/>
          </p:nvPr>
        </p:nvSpPr>
        <p:spPr>
          <a:xfrm>
            <a:off x="113325" y="6230463"/>
            <a:ext cx="540727" cy="365125"/>
          </a:xfrm>
        </p:spPr>
        <p:txBody>
          <a:bodyPr/>
          <a:lstStyle/>
          <a:p>
            <a:fld id="{75B346D6-B0F2-48A4-B9F5-82E64496262F}" type="slidenum">
              <a:rPr lang="es-ES_tradnl" noProof="0" smtClean="0"/>
              <a:t>13</a:t>
            </a:fld>
            <a:endParaRPr lang="es-ES_tradnl" noProof="0" dirty="0"/>
          </a:p>
        </p:txBody>
      </p:sp>
      <p:grpSp>
        <p:nvGrpSpPr>
          <p:cNvPr id="17" name="Group 16" descr="Four elements of the model of care: 1) description of the SNP population, 2) care coordination, 3) provider network, 4) quality measurement and performance improvement">
            <a:extLst>
              <a:ext uri="{FF2B5EF4-FFF2-40B4-BE49-F238E27FC236}">
                <a16:creationId xmlns:a16="http://schemas.microsoft.com/office/drawing/2014/main" id="{E3AB3A90-A6A4-49CC-B65C-C1BA3FF1CDA9}"/>
              </a:ext>
            </a:extLst>
          </p:cNvPr>
          <p:cNvGrpSpPr/>
          <p:nvPr/>
        </p:nvGrpSpPr>
        <p:grpSpPr>
          <a:xfrm>
            <a:off x="2280431" y="2676411"/>
            <a:ext cx="7864773" cy="2574278"/>
            <a:chOff x="970965" y="1658924"/>
            <a:chExt cx="10486363" cy="3432370"/>
          </a:xfrm>
        </p:grpSpPr>
        <p:sp>
          <p:nvSpPr>
            <p:cNvPr id="25" name="TextBox 24">
              <a:extLst>
                <a:ext uri="{FF2B5EF4-FFF2-40B4-BE49-F238E27FC236}">
                  <a16:creationId xmlns:a16="http://schemas.microsoft.com/office/drawing/2014/main" id="{390294EF-80CB-4219-98F3-E49BB7043220}"/>
                </a:ext>
              </a:extLst>
            </p:cNvPr>
            <p:cNvSpPr txBox="1"/>
            <p:nvPr/>
          </p:nvSpPr>
          <p:spPr>
            <a:xfrm>
              <a:off x="8673930" y="3266080"/>
              <a:ext cx="2783398" cy="1825214"/>
            </a:xfrm>
            <a:prstGeom prst="rect">
              <a:avLst/>
            </a:prstGeom>
          </p:spPr>
          <p:txBody>
            <a:bodyPr wrap="none" lIns="91418" tIns="45709" rIns="91418" bIns="45709">
              <a:noAutofit/>
            </a:bodyPr>
            <a:lstStyle>
              <a:defPPr>
                <a:defRPr lang="en-US"/>
              </a:defPPr>
              <a:lvl1pPr algn="ctr">
                <a:spcBef>
                  <a:spcPts val="0"/>
                </a:spcBef>
                <a:buFont typeface="Arial" pitchFamily="34" charset="0"/>
                <a:buNone/>
                <a:defRPr sz="1400" b="1">
                  <a:latin typeface="+mj-lt"/>
                  <a:ea typeface="Roboto Light"/>
                  <a:cs typeface="Roboto Light"/>
                </a:defRPr>
              </a:lvl1pPr>
            </a:lstStyle>
            <a:p>
              <a:r>
                <a:rPr lang="es-ES_tradnl" sz="1799" dirty="0">
                  <a:solidFill>
                    <a:srgbClr val="00257A"/>
                  </a:solidFill>
                  <a:latin typeface="+mn-lt"/>
                </a:rPr>
                <a:t>4:</a:t>
              </a:r>
            </a:p>
            <a:p>
              <a:r>
                <a:rPr lang="es-ES_tradnl" sz="1799" dirty="0">
                  <a:solidFill>
                    <a:srgbClr val="00257A"/>
                  </a:solidFill>
                </a:rPr>
                <a:t>Medición de la </a:t>
              </a:r>
            </a:p>
            <a:p>
              <a:r>
                <a:rPr lang="es-ES_tradnl" sz="1799" dirty="0">
                  <a:solidFill>
                    <a:srgbClr val="00257A"/>
                  </a:solidFill>
                </a:rPr>
                <a:t>calidad y 
mejoramiento </a:t>
              </a:r>
            </a:p>
            <a:p>
              <a:r>
                <a:rPr lang="es-ES_tradnl" sz="1799" dirty="0">
                  <a:solidFill>
                    <a:srgbClr val="00257A"/>
                  </a:solidFill>
                </a:rPr>
                <a:t>del </a:t>
              </a:r>
            </a:p>
            <a:p>
              <a:r>
                <a:rPr lang="es-ES_tradnl" sz="1799" dirty="0">
                  <a:solidFill>
                    <a:srgbClr val="00257A"/>
                  </a:solidFill>
                </a:rPr>
                <a:t>rendimiento</a:t>
              </a:r>
              <a:endParaRPr lang="es-ES_tradnl" sz="1799" dirty="0">
                <a:solidFill>
                  <a:schemeClr val="accent5">
                    <a:lumMod val="50000"/>
                  </a:schemeClr>
                </a:solidFill>
                <a:latin typeface="+mn-lt"/>
              </a:endParaRPr>
            </a:p>
          </p:txBody>
        </p:sp>
        <p:sp>
          <p:nvSpPr>
            <p:cNvPr id="18" name="Shape 167">
              <a:extLst>
                <a:ext uri="{FF2B5EF4-FFF2-40B4-BE49-F238E27FC236}">
                  <a16:creationId xmlns:a16="http://schemas.microsoft.com/office/drawing/2014/main" id="{756A9FAF-B4E9-421E-973A-8C51FE5C4196}"/>
                </a:ext>
              </a:extLst>
            </p:cNvPr>
            <p:cNvSpPr>
              <a:spLocks noChangeAspect="1"/>
            </p:cNvSpPr>
            <p:nvPr/>
          </p:nvSpPr>
          <p:spPr>
            <a:xfrm>
              <a:off x="9240296" y="1772180"/>
              <a:ext cx="1650669" cy="1493900"/>
            </a:xfrm>
            <a:custGeom>
              <a:avLst/>
              <a:gdLst>
                <a:gd name="connsiteX0" fmla="*/ 812080 w 3346142"/>
                <a:gd name="connsiteY0" fmla="*/ 59763 h 2987984"/>
                <a:gd name="connsiteX1" fmla="*/ 710620 w 3346142"/>
                <a:gd name="connsiteY1" fmla="*/ 171476 h 2987984"/>
                <a:gd name="connsiteX2" fmla="*/ 709907 w 3346142"/>
                <a:gd name="connsiteY2" fmla="*/ 173288 h 2987984"/>
                <a:gd name="connsiteX3" fmla="*/ 685440 w 3346142"/>
                <a:gd name="connsiteY3" fmla="*/ 207267 h 2987984"/>
                <a:gd name="connsiteX4" fmla="*/ 51721 w 3346142"/>
                <a:gd name="connsiteY4" fmla="*/ 1304899 h 2987984"/>
                <a:gd name="connsiteX5" fmla="*/ 25367 w 3346142"/>
                <a:gd name="connsiteY5" fmla="*/ 1363422 h 2987984"/>
                <a:gd name="connsiteX6" fmla="*/ 20937 w 3346142"/>
                <a:gd name="connsiteY6" fmla="*/ 1382993 h 2987984"/>
                <a:gd name="connsiteX7" fmla="*/ 11429 w 3346142"/>
                <a:gd name="connsiteY7" fmla="*/ 1408457 h 2987984"/>
                <a:gd name="connsiteX8" fmla="*/ 44774 w 3346142"/>
                <a:gd name="connsiteY8" fmla="*/ 1661736 h 2987984"/>
                <a:gd name="connsiteX9" fmla="*/ 712315 w 3346142"/>
                <a:gd name="connsiteY9" fmla="*/ 2817952 h 2987984"/>
                <a:gd name="connsiteX10" fmla="*/ 978149 w 3346142"/>
                <a:gd name="connsiteY10" fmla="*/ 2984067 h 2987984"/>
                <a:gd name="connsiteX11" fmla="*/ 988516 w 3346142"/>
                <a:gd name="connsiteY11" fmla="*/ 2983794 h 2987984"/>
                <a:gd name="connsiteX12" fmla="*/ 1030080 w 3346142"/>
                <a:gd name="connsiteY12" fmla="*/ 2987984 h 2987984"/>
                <a:gd name="connsiteX13" fmla="*/ 2297516 w 3346142"/>
                <a:gd name="connsiteY13" fmla="*/ 2987984 h 2987984"/>
                <a:gd name="connsiteX14" fmla="*/ 2349001 w 3346142"/>
                <a:gd name="connsiteY14" fmla="*/ 2982794 h 2987984"/>
                <a:gd name="connsiteX15" fmla="*/ 2371664 w 3346142"/>
                <a:gd name="connsiteY15" fmla="*/ 2983390 h 2987984"/>
                <a:gd name="connsiteX16" fmla="*/ 2624027 w 3346142"/>
                <a:gd name="connsiteY16" fmla="*/ 2825693 h 2987984"/>
                <a:gd name="connsiteX17" fmla="*/ 3257745 w 3346142"/>
                <a:gd name="connsiteY17" fmla="*/ 1728061 h 2987984"/>
                <a:gd name="connsiteX18" fmla="*/ 3270098 w 3346142"/>
                <a:gd name="connsiteY18" fmla="*/ 1700631 h 2987984"/>
                <a:gd name="connsiteX19" fmla="*/ 3278597 w 3346142"/>
                <a:gd name="connsiteY19" fmla="*/ 1691438 h 2987984"/>
                <a:gd name="connsiteX20" fmla="*/ 3301368 w 3346142"/>
                <a:gd name="connsiteY20" fmla="*/ 1323162 h 2987984"/>
                <a:gd name="connsiteX21" fmla="*/ 2633827 w 3346142"/>
                <a:gd name="connsiteY21" fmla="*/ 166946 h 2987984"/>
                <a:gd name="connsiteX22" fmla="*/ 2303505 w 3346142"/>
                <a:gd name="connsiteY22" fmla="*/ 2528 h 2987984"/>
                <a:gd name="connsiteX23" fmla="*/ 2279544 w 3346142"/>
                <a:gd name="connsiteY23" fmla="*/ 7951 h 2987984"/>
                <a:gd name="connsiteX24" fmla="*/ 2256680 w 3346142"/>
                <a:gd name="connsiteY24" fmla="*/ 5647 h 2987984"/>
                <a:gd name="connsiteX25" fmla="*/ 989243 w 3346142"/>
                <a:gd name="connsiteY25" fmla="*/ 5647 h 2987984"/>
                <a:gd name="connsiteX26" fmla="*/ 812080 w 3346142"/>
                <a:gd name="connsiteY26" fmla="*/ 59763 h 298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46142" h="2987984">
                  <a:moveTo>
                    <a:pt x="812080" y="59763"/>
                  </a:moveTo>
                  <a:cubicBezTo>
                    <a:pt x="769936" y="88235"/>
                    <a:pt x="735010" y="126578"/>
                    <a:pt x="710620" y="171476"/>
                  </a:cubicBezTo>
                  <a:lnTo>
                    <a:pt x="709907" y="173288"/>
                  </a:lnTo>
                  <a:lnTo>
                    <a:pt x="685440" y="207267"/>
                  </a:lnTo>
                  <a:lnTo>
                    <a:pt x="51721" y="1304899"/>
                  </a:lnTo>
                  <a:cubicBezTo>
                    <a:pt x="40784" y="1323844"/>
                    <a:pt x="32025" y="1343448"/>
                    <a:pt x="25367" y="1363422"/>
                  </a:cubicBezTo>
                  <a:lnTo>
                    <a:pt x="20937" y="1382993"/>
                  </a:lnTo>
                  <a:lnTo>
                    <a:pt x="11429" y="1408457"/>
                  </a:lnTo>
                  <a:cubicBezTo>
                    <a:pt x="-10680" y="1490968"/>
                    <a:pt x="-1312" y="1581914"/>
                    <a:pt x="44774" y="1661736"/>
                  </a:cubicBezTo>
                  <a:lnTo>
                    <a:pt x="712315" y="2817952"/>
                  </a:lnTo>
                  <a:cubicBezTo>
                    <a:pt x="769922" y="2917730"/>
                    <a:pt x="871266" y="2976514"/>
                    <a:pt x="978149" y="2984067"/>
                  </a:cubicBezTo>
                  <a:lnTo>
                    <a:pt x="988516" y="2983794"/>
                  </a:lnTo>
                  <a:lnTo>
                    <a:pt x="1030080" y="2987984"/>
                  </a:lnTo>
                  <a:lnTo>
                    <a:pt x="2297516" y="2987984"/>
                  </a:lnTo>
                  <a:lnTo>
                    <a:pt x="2349001" y="2982794"/>
                  </a:lnTo>
                  <a:lnTo>
                    <a:pt x="2371664" y="2983390"/>
                  </a:lnTo>
                  <a:cubicBezTo>
                    <a:pt x="2473130" y="2976219"/>
                    <a:pt x="2569339" y="2920415"/>
                    <a:pt x="2624027" y="2825693"/>
                  </a:cubicBezTo>
                  <a:lnTo>
                    <a:pt x="3257745" y="1728061"/>
                  </a:lnTo>
                  <a:lnTo>
                    <a:pt x="3270098" y="1700631"/>
                  </a:lnTo>
                  <a:lnTo>
                    <a:pt x="3278597" y="1691438"/>
                  </a:lnTo>
                  <a:cubicBezTo>
                    <a:pt x="3357011" y="1587656"/>
                    <a:pt x="3370497" y="1442895"/>
                    <a:pt x="3301368" y="1323162"/>
                  </a:cubicBezTo>
                  <a:lnTo>
                    <a:pt x="2633827" y="166946"/>
                  </a:lnTo>
                  <a:cubicBezTo>
                    <a:pt x="2564699" y="47212"/>
                    <a:pt x="2432589" y="-13489"/>
                    <a:pt x="2303505" y="2528"/>
                  </a:cubicBezTo>
                  <a:lnTo>
                    <a:pt x="2279544" y="7951"/>
                  </a:lnTo>
                  <a:lnTo>
                    <a:pt x="2256680" y="5647"/>
                  </a:lnTo>
                  <a:lnTo>
                    <a:pt x="989243" y="5647"/>
                  </a:lnTo>
                  <a:cubicBezTo>
                    <a:pt x="923618" y="5647"/>
                    <a:pt x="862652" y="25596"/>
                    <a:pt x="812080" y="59763"/>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s-ES_tradnl" sz="1349" dirty="0"/>
            </a:p>
          </p:txBody>
        </p:sp>
        <p:sp>
          <p:nvSpPr>
            <p:cNvPr id="24" name="TextBox 23">
              <a:extLst>
                <a:ext uri="{FF2B5EF4-FFF2-40B4-BE49-F238E27FC236}">
                  <a16:creationId xmlns:a16="http://schemas.microsoft.com/office/drawing/2014/main" id="{E4D3CA40-1E6A-4307-8CBF-D6400AFC41F2}"/>
                </a:ext>
              </a:extLst>
            </p:cNvPr>
            <p:cNvSpPr txBox="1"/>
            <p:nvPr/>
          </p:nvSpPr>
          <p:spPr>
            <a:xfrm>
              <a:off x="6248824" y="3547345"/>
              <a:ext cx="2182368" cy="307617"/>
            </a:xfrm>
            <a:prstGeom prst="rect">
              <a:avLst/>
            </a:prstGeom>
          </p:spPr>
          <p:txBody>
            <a:bodyPr wrap="none" lIns="91418" tIns="45709" rIns="91418" bIns="45709">
              <a:noAutofit/>
            </a:bodyPr>
            <a:lstStyle>
              <a:defPPr>
                <a:defRPr lang="en-US"/>
              </a:defPPr>
              <a:lvl1pPr algn="ctr">
                <a:spcBef>
                  <a:spcPts val="0"/>
                </a:spcBef>
                <a:buFont typeface="Arial" pitchFamily="34" charset="0"/>
                <a:buNone/>
                <a:defRPr sz="1400" b="1">
                  <a:latin typeface="+mj-lt"/>
                  <a:ea typeface="Roboto Light"/>
                  <a:cs typeface="Roboto Light"/>
                </a:defRPr>
              </a:lvl1pPr>
            </a:lstStyle>
            <a:p>
              <a:r>
                <a:rPr lang="es-ES_tradnl" sz="1799" dirty="0">
                  <a:solidFill>
                    <a:srgbClr val="00257A"/>
                  </a:solidFill>
                  <a:latin typeface="+mn-lt"/>
                </a:rPr>
                <a:t>3: </a:t>
              </a:r>
            </a:p>
            <a:p>
              <a:r>
                <a:rPr lang="es-ES_tradnl" sz="1799" dirty="0">
                  <a:solidFill>
                    <a:srgbClr val="00257A"/>
                  </a:solidFill>
                </a:rPr>
                <a:t>Red de</a:t>
              </a:r>
            </a:p>
            <a:p>
              <a:r>
                <a:rPr lang="es-ES_tradnl" sz="1799" dirty="0">
                  <a:solidFill>
                    <a:srgbClr val="00257A"/>
                  </a:solidFill>
                </a:rPr>
                <a:t>Proveedores</a:t>
              </a:r>
              <a:endParaRPr lang="es-ES_tradnl" sz="1799" dirty="0">
                <a:solidFill>
                  <a:srgbClr val="00257A"/>
                </a:solidFill>
                <a:latin typeface="+mn-lt"/>
              </a:endParaRPr>
            </a:p>
          </p:txBody>
        </p:sp>
        <p:sp>
          <p:nvSpPr>
            <p:cNvPr id="19" name="Shape 167">
              <a:extLst>
                <a:ext uri="{FF2B5EF4-FFF2-40B4-BE49-F238E27FC236}">
                  <a16:creationId xmlns:a16="http://schemas.microsoft.com/office/drawing/2014/main" id="{11B858AA-45F9-46D8-965C-528107D4E27F}"/>
                </a:ext>
              </a:extLst>
            </p:cNvPr>
            <p:cNvSpPr>
              <a:spLocks noChangeAspect="1"/>
            </p:cNvSpPr>
            <p:nvPr/>
          </p:nvSpPr>
          <p:spPr>
            <a:xfrm flipH="1">
              <a:off x="6523649" y="1822609"/>
              <a:ext cx="1672969" cy="1493900"/>
            </a:xfrm>
            <a:custGeom>
              <a:avLst/>
              <a:gdLst>
                <a:gd name="connsiteX0" fmla="*/ 812080 w 3346142"/>
                <a:gd name="connsiteY0" fmla="*/ 59763 h 2987984"/>
                <a:gd name="connsiteX1" fmla="*/ 710620 w 3346142"/>
                <a:gd name="connsiteY1" fmla="*/ 171476 h 2987984"/>
                <a:gd name="connsiteX2" fmla="*/ 709907 w 3346142"/>
                <a:gd name="connsiteY2" fmla="*/ 173288 h 2987984"/>
                <a:gd name="connsiteX3" fmla="*/ 685440 w 3346142"/>
                <a:gd name="connsiteY3" fmla="*/ 207267 h 2987984"/>
                <a:gd name="connsiteX4" fmla="*/ 51721 w 3346142"/>
                <a:gd name="connsiteY4" fmla="*/ 1304899 h 2987984"/>
                <a:gd name="connsiteX5" fmla="*/ 25367 w 3346142"/>
                <a:gd name="connsiteY5" fmla="*/ 1363422 h 2987984"/>
                <a:gd name="connsiteX6" fmla="*/ 20937 w 3346142"/>
                <a:gd name="connsiteY6" fmla="*/ 1382993 h 2987984"/>
                <a:gd name="connsiteX7" fmla="*/ 11429 w 3346142"/>
                <a:gd name="connsiteY7" fmla="*/ 1408457 h 2987984"/>
                <a:gd name="connsiteX8" fmla="*/ 44774 w 3346142"/>
                <a:gd name="connsiteY8" fmla="*/ 1661736 h 2987984"/>
                <a:gd name="connsiteX9" fmla="*/ 712315 w 3346142"/>
                <a:gd name="connsiteY9" fmla="*/ 2817952 h 2987984"/>
                <a:gd name="connsiteX10" fmla="*/ 978149 w 3346142"/>
                <a:gd name="connsiteY10" fmla="*/ 2984067 h 2987984"/>
                <a:gd name="connsiteX11" fmla="*/ 988516 w 3346142"/>
                <a:gd name="connsiteY11" fmla="*/ 2983794 h 2987984"/>
                <a:gd name="connsiteX12" fmla="*/ 1030080 w 3346142"/>
                <a:gd name="connsiteY12" fmla="*/ 2987984 h 2987984"/>
                <a:gd name="connsiteX13" fmla="*/ 2297516 w 3346142"/>
                <a:gd name="connsiteY13" fmla="*/ 2987984 h 2987984"/>
                <a:gd name="connsiteX14" fmla="*/ 2349001 w 3346142"/>
                <a:gd name="connsiteY14" fmla="*/ 2982794 h 2987984"/>
                <a:gd name="connsiteX15" fmla="*/ 2371664 w 3346142"/>
                <a:gd name="connsiteY15" fmla="*/ 2983390 h 2987984"/>
                <a:gd name="connsiteX16" fmla="*/ 2624027 w 3346142"/>
                <a:gd name="connsiteY16" fmla="*/ 2825693 h 2987984"/>
                <a:gd name="connsiteX17" fmla="*/ 3257745 w 3346142"/>
                <a:gd name="connsiteY17" fmla="*/ 1728061 h 2987984"/>
                <a:gd name="connsiteX18" fmla="*/ 3270098 w 3346142"/>
                <a:gd name="connsiteY18" fmla="*/ 1700631 h 2987984"/>
                <a:gd name="connsiteX19" fmla="*/ 3278597 w 3346142"/>
                <a:gd name="connsiteY19" fmla="*/ 1691438 h 2987984"/>
                <a:gd name="connsiteX20" fmla="*/ 3301368 w 3346142"/>
                <a:gd name="connsiteY20" fmla="*/ 1323162 h 2987984"/>
                <a:gd name="connsiteX21" fmla="*/ 2633827 w 3346142"/>
                <a:gd name="connsiteY21" fmla="*/ 166946 h 2987984"/>
                <a:gd name="connsiteX22" fmla="*/ 2303505 w 3346142"/>
                <a:gd name="connsiteY22" fmla="*/ 2528 h 2987984"/>
                <a:gd name="connsiteX23" fmla="*/ 2279544 w 3346142"/>
                <a:gd name="connsiteY23" fmla="*/ 7951 h 2987984"/>
                <a:gd name="connsiteX24" fmla="*/ 2256680 w 3346142"/>
                <a:gd name="connsiteY24" fmla="*/ 5647 h 2987984"/>
                <a:gd name="connsiteX25" fmla="*/ 989243 w 3346142"/>
                <a:gd name="connsiteY25" fmla="*/ 5647 h 2987984"/>
                <a:gd name="connsiteX26" fmla="*/ 812080 w 3346142"/>
                <a:gd name="connsiteY26" fmla="*/ 59763 h 298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46142" h="2987984">
                  <a:moveTo>
                    <a:pt x="812080" y="59763"/>
                  </a:moveTo>
                  <a:cubicBezTo>
                    <a:pt x="769936" y="88235"/>
                    <a:pt x="735010" y="126578"/>
                    <a:pt x="710620" y="171476"/>
                  </a:cubicBezTo>
                  <a:lnTo>
                    <a:pt x="709907" y="173288"/>
                  </a:lnTo>
                  <a:lnTo>
                    <a:pt x="685440" y="207267"/>
                  </a:lnTo>
                  <a:lnTo>
                    <a:pt x="51721" y="1304899"/>
                  </a:lnTo>
                  <a:cubicBezTo>
                    <a:pt x="40784" y="1323844"/>
                    <a:pt x="32025" y="1343448"/>
                    <a:pt x="25367" y="1363422"/>
                  </a:cubicBezTo>
                  <a:lnTo>
                    <a:pt x="20937" y="1382993"/>
                  </a:lnTo>
                  <a:lnTo>
                    <a:pt x="11429" y="1408457"/>
                  </a:lnTo>
                  <a:cubicBezTo>
                    <a:pt x="-10680" y="1490968"/>
                    <a:pt x="-1312" y="1581914"/>
                    <a:pt x="44774" y="1661736"/>
                  </a:cubicBezTo>
                  <a:lnTo>
                    <a:pt x="712315" y="2817952"/>
                  </a:lnTo>
                  <a:cubicBezTo>
                    <a:pt x="769922" y="2917730"/>
                    <a:pt x="871266" y="2976514"/>
                    <a:pt x="978149" y="2984067"/>
                  </a:cubicBezTo>
                  <a:lnTo>
                    <a:pt x="988516" y="2983794"/>
                  </a:lnTo>
                  <a:lnTo>
                    <a:pt x="1030080" y="2987984"/>
                  </a:lnTo>
                  <a:lnTo>
                    <a:pt x="2297516" y="2987984"/>
                  </a:lnTo>
                  <a:lnTo>
                    <a:pt x="2349001" y="2982794"/>
                  </a:lnTo>
                  <a:lnTo>
                    <a:pt x="2371664" y="2983390"/>
                  </a:lnTo>
                  <a:cubicBezTo>
                    <a:pt x="2473130" y="2976219"/>
                    <a:pt x="2569339" y="2920415"/>
                    <a:pt x="2624027" y="2825693"/>
                  </a:cubicBezTo>
                  <a:lnTo>
                    <a:pt x="3257745" y="1728061"/>
                  </a:lnTo>
                  <a:lnTo>
                    <a:pt x="3270098" y="1700631"/>
                  </a:lnTo>
                  <a:lnTo>
                    <a:pt x="3278597" y="1691438"/>
                  </a:lnTo>
                  <a:cubicBezTo>
                    <a:pt x="3357011" y="1587656"/>
                    <a:pt x="3370497" y="1442895"/>
                    <a:pt x="3301368" y="1323162"/>
                  </a:cubicBezTo>
                  <a:lnTo>
                    <a:pt x="2633827" y="166946"/>
                  </a:lnTo>
                  <a:cubicBezTo>
                    <a:pt x="2564699" y="47212"/>
                    <a:pt x="2432589" y="-13489"/>
                    <a:pt x="2303505" y="2528"/>
                  </a:cubicBezTo>
                  <a:lnTo>
                    <a:pt x="2279544" y="7951"/>
                  </a:lnTo>
                  <a:lnTo>
                    <a:pt x="2256680" y="5647"/>
                  </a:lnTo>
                  <a:lnTo>
                    <a:pt x="989243" y="5647"/>
                  </a:lnTo>
                  <a:cubicBezTo>
                    <a:pt x="923618" y="5647"/>
                    <a:pt x="862652" y="25596"/>
                    <a:pt x="812080" y="59763"/>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s-ES_tradnl" sz="1349" dirty="0"/>
            </a:p>
          </p:txBody>
        </p:sp>
        <p:sp>
          <p:nvSpPr>
            <p:cNvPr id="23" name="TextBox 22">
              <a:extLst>
                <a:ext uri="{FF2B5EF4-FFF2-40B4-BE49-F238E27FC236}">
                  <a16:creationId xmlns:a16="http://schemas.microsoft.com/office/drawing/2014/main" id="{F129E212-1BAC-489F-B299-EB757BEC0E4D}"/>
                </a:ext>
              </a:extLst>
            </p:cNvPr>
            <p:cNvSpPr txBox="1"/>
            <p:nvPr/>
          </p:nvSpPr>
          <p:spPr>
            <a:xfrm>
              <a:off x="3754016" y="3547344"/>
              <a:ext cx="2182368" cy="307617"/>
            </a:xfrm>
            <a:prstGeom prst="rect">
              <a:avLst/>
            </a:prstGeom>
          </p:spPr>
          <p:txBody>
            <a:bodyPr wrap="none" lIns="91418" tIns="45709" rIns="91418" bIns="45709">
              <a:noAutofit/>
            </a:bodyPr>
            <a:lstStyle>
              <a:defPPr>
                <a:defRPr lang="en-US"/>
              </a:defPPr>
              <a:lvl1pPr algn="ctr">
                <a:spcBef>
                  <a:spcPts val="0"/>
                </a:spcBef>
                <a:buFont typeface="Arial" pitchFamily="34" charset="0"/>
                <a:buNone/>
                <a:defRPr sz="1400" b="1">
                  <a:latin typeface="+mj-lt"/>
                  <a:ea typeface="Roboto Light"/>
                  <a:cs typeface="Roboto Light"/>
                </a:defRPr>
              </a:lvl1pPr>
            </a:lstStyle>
            <a:p>
              <a:r>
                <a:rPr lang="es-ES_tradnl" sz="1799" dirty="0">
                  <a:solidFill>
                    <a:srgbClr val="00257A"/>
                  </a:solidFill>
                  <a:latin typeface="+mn-lt"/>
                </a:rPr>
                <a:t>2:</a:t>
              </a:r>
            </a:p>
            <a:p>
              <a:r>
                <a:rPr lang="es-ES_tradnl" sz="1799" dirty="0">
                  <a:solidFill>
                    <a:srgbClr val="00257A"/>
                  </a:solidFill>
                </a:rPr>
                <a:t>Coordinación de </a:t>
              </a:r>
            </a:p>
            <a:p>
              <a:r>
                <a:rPr lang="es-ES_tradnl" sz="1799" dirty="0">
                  <a:solidFill>
                    <a:srgbClr val="00257A"/>
                  </a:solidFill>
                </a:rPr>
                <a:t>Cuidado</a:t>
              </a:r>
            </a:p>
          </p:txBody>
        </p:sp>
        <p:sp>
          <p:nvSpPr>
            <p:cNvPr id="20" name="Shape 167">
              <a:extLst>
                <a:ext uri="{FF2B5EF4-FFF2-40B4-BE49-F238E27FC236}">
                  <a16:creationId xmlns:a16="http://schemas.microsoft.com/office/drawing/2014/main" id="{7A6A5127-053B-4193-96D7-7A022BCE9904}"/>
                </a:ext>
              </a:extLst>
            </p:cNvPr>
            <p:cNvSpPr>
              <a:spLocks noChangeAspect="1"/>
            </p:cNvSpPr>
            <p:nvPr/>
          </p:nvSpPr>
          <p:spPr>
            <a:xfrm flipH="1">
              <a:off x="3912021" y="1822609"/>
              <a:ext cx="1672969" cy="1493900"/>
            </a:xfrm>
            <a:custGeom>
              <a:avLst/>
              <a:gdLst>
                <a:gd name="connsiteX0" fmla="*/ 812080 w 3346142"/>
                <a:gd name="connsiteY0" fmla="*/ 59763 h 2987984"/>
                <a:gd name="connsiteX1" fmla="*/ 710620 w 3346142"/>
                <a:gd name="connsiteY1" fmla="*/ 171476 h 2987984"/>
                <a:gd name="connsiteX2" fmla="*/ 709907 w 3346142"/>
                <a:gd name="connsiteY2" fmla="*/ 173288 h 2987984"/>
                <a:gd name="connsiteX3" fmla="*/ 685440 w 3346142"/>
                <a:gd name="connsiteY3" fmla="*/ 207267 h 2987984"/>
                <a:gd name="connsiteX4" fmla="*/ 51721 w 3346142"/>
                <a:gd name="connsiteY4" fmla="*/ 1304899 h 2987984"/>
                <a:gd name="connsiteX5" fmla="*/ 25367 w 3346142"/>
                <a:gd name="connsiteY5" fmla="*/ 1363422 h 2987984"/>
                <a:gd name="connsiteX6" fmla="*/ 20937 w 3346142"/>
                <a:gd name="connsiteY6" fmla="*/ 1382993 h 2987984"/>
                <a:gd name="connsiteX7" fmla="*/ 11429 w 3346142"/>
                <a:gd name="connsiteY7" fmla="*/ 1408457 h 2987984"/>
                <a:gd name="connsiteX8" fmla="*/ 44774 w 3346142"/>
                <a:gd name="connsiteY8" fmla="*/ 1661736 h 2987984"/>
                <a:gd name="connsiteX9" fmla="*/ 712315 w 3346142"/>
                <a:gd name="connsiteY9" fmla="*/ 2817952 h 2987984"/>
                <a:gd name="connsiteX10" fmla="*/ 978149 w 3346142"/>
                <a:gd name="connsiteY10" fmla="*/ 2984067 h 2987984"/>
                <a:gd name="connsiteX11" fmla="*/ 988516 w 3346142"/>
                <a:gd name="connsiteY11" fmla="*/ 2983794 h 2987984"/>
                <a:gd name="connsiteX12" fmla="*/ 1030080 w 3346142"/>
                <a:gd name="connsiteY12" fmla="*/ 2987984 h 2987984"/>
                <a:gd name="connsiteX13" fmla="*/ 2297516 w 3346142"/>
                <a:gd name="connsiteY13" fmla="*/ 2987984 h 2987984"/>
                <a:gd name="connsiteX14" fmla="*/ 2349001 w 3346142"/>
                <a:gd name="connsiteY14" fmla="*/ 2982794 h 2987984"/>
                <a:gd name="connsiteX15" fmla="*/ 2371664 w 3346142"/>
                <a:gd name="connsiteY15" fmla="*/ 2983390 h 2987984"/>
                <a:gd name="connsiteX16" fmla="*/ 2624027 w 3346142"/>
                <a:gd name="connsiteY16" fmla="*/ 2825693 h 2987984"/>
                <a:gd name="connsiteX17" fmla="*/ 3257745 w 3346142"/>
                <a:gd name="connsiteY17" fmla="*/ 1728061 h 2987984"/>
                <a:gd name="connsiteX18" fmla="*/ 3270098 w 3346142"/>
                <a:gd name="connsiteY18" fmla="*/ 1700631 h 2987984"/>
                <a:gd name="connsiteX19" fmla="*/ 3278597 w 3346142"/>
                <a:gd name="connsiteY19" fmla="*/ 1691438 h 2987984"/>
                <a:gd name="connsiteX20" fmla="*/ 3301368 w 3346142"/>
                <a:gd name="connsiteY20" fmla="*/ 1323162 h 2987984"/>
                <a:gd name="connsiteX21" fmla="*/ 2633827 w 3346142"/>
                <a:gd name="connsiteY21" fmla="*/ 166946 h 2987984"/>
                <a:gd name="connsiteX22" fmla="*/ 2303505 w 3346142"/>
                <a:gd name="connsiteY22" fmla="*/ 2528 h 2987984"/>
                <a:gd name="connsiteX23" fmla="*/ 2279544 w 3346142"/>
                <a:gd name="connsiteY23" fmla="*/ 7951 h 2987984"/>
                <a:gd name="connsiteX24" fmla="*/ 2256680 w 3346142"/>
                <a:gd name="connsiteY24" fmla="*/ 5647 h 2987984"/>
                <a:gd name="connsiteX25" fmla="*/ 989243 w 3346142"/>
                <a:gd name="connsiteY25" fmla="*/ 5647 h 2987984"/>
                <a:gd name="connsiteX26" fmla="*/ 812080 w 3346142"/>
                <a:gd name="connsiteY26" fmla="*/ 59763 h 298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46142" h="2987984">
                  <a:moveTo>
                    <a:pt x="812080" y="59763"/>
                  </a:moveTo>
                  <a:cubicBezTo>
                    <a:pt x="769936" y="88235"/>
                    <a:pt x="735010" y="126578"/>
                    <a:pt x="710620" y="171476"/>
                  </a:cubicBezTo>
                  <a:lnTo>
                    <a:pt x="709907" y="173288"/>
                  </a:lnTo>
                  <a:lnTo>
                    <a:pt x="685440" y="207267"/>
                  </a:lnTo>
                  <a:lnTo>
                    <a:pt x="51721" y="1304899"/>
                  </a:lnTo>
                  <a:cubicBezTo>
                    <a:pt x="40784" y="1323844"/>
                    <a:pt x="32025" y="1343448"/>
                    <a:pt x="25367" y="1363422"/>
                  </a:cubicBezTo>
                  <a:lnTo>
                    <a:pt x="20937" y="1382993"/>
                  </a:lnTo>
                  <a:lnTo>
                    <a:pt x="11429" y="1408457"/>
                  </a:lnTo>
                  <a:cubicBezTo>
                    <a:pt x="-10680" y="1490968"/>
                    <a:pt x="-1312" y="1581914"/>
                    <a:pt x="44774" y="1661736"/>
                  </a:cubicBezTo>
                  <a:lnTo>
                    <a:pt x="712315" y="2817952"/>
                  </a:lnTo>
                  <a:cubicBezTo>
                    <a:pt x="769922" y="2917730"/>
                    <a:pt x="871266" y="2976514"/>
                    <a:pt x="978149" y="2984067"/>
                  </a:cubicBezTo>
                  <a:lnTo>
                    <a:pt x="988516" y="2983794"/>
                  </a:lnTo>
                  <a:lnTo>
                    <a:pt x="1030080" y="2987984"/>
                  </a:lnTo>
                  <a:lnTo>
                    <a:pt x="2297516" y="2987984"/>
                  </a:lnTo>
                  <a:lnTo>
                    <a:pt x="2349001" y="2982794"/>
                  </a:lnTo>
                  <a:lnTo>
                    <a:pt x="2371664" y="2983390"/>
                  </a:lnTo>
                  <a:cubicBezTo>
                    <a:pt x="2473130" y="2976219"/>
                    <a:pt x="2569339" y="2920415"/>
                    <a:pt x="2624027" y="2825693"/>
                  </a:cubicBezTo>
                  <a:lnTo>
                    <a:pt x="3257745" y="1728061"/>
                  </a:lnTo>
                  <a:lnTo>
                    <a:pt x="3270098" y="1700631"/>
                  </a:lnTo>
                  <a:lnTo>
                    <a:pt x="3278597" y="1691438"/>
                  </a:lnTo>
                  <a:cubicBezTo>
                    <a:pt x="3357011" y="1587656"/>
                    <a:pt x="3370497" y="1442895"/>
                    <a:pt x="3301368" y="1323162"/>
                  </a:cubicBezTo>
                  <a:lnTo>
                    <a:pt x="2633827" y="166946"/>
                  </a:lnTo>
                  <a:cubicBezTo>
                    <a:pt x="2564699" y="47212"/>
                    <a:pt x="2432589" y="-13489"/>
                    <a:pt x="2303505" y="2528"/>
                  </a:cubicBezTo>
                  <a:lnTo>
                    <a:pt x="2279544" y="7951"/>
                  </a:lnTo>
                  <a:lnTo>
                    <a:pt x="2256680" y="5647"/>
                  </a:lnTo>
                  <a:lnTo>
                    <a:pt x="989243" y="5647"/>
                  </a:lnTo>
                  <a:cubicBezTo>
                    <a:pt x="923618" y="5647"/>
                    <a:pt x="862652" y="25596"/>
                    <a:pt x="812080" y="59763"/>
                  </a:cubicBezTo>
                  <a:close/>
                </a:path>
              </a:pathLst>
            </a:custGeom>
            <a:blipFill dpi="0" rotWithShape="1">
              <a:blip r:embed="rId5" cstate="print">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s-ES_tradnl" sz="1349" dirty="0"/>
            </a:p>
          </p:txBody>
        </p:sp>
        <p:sp>
          <p:nvSpPr>
            <p:cNvPr id="22" name="TextBox 21">
              <a:extLst>
                <a:ext uri="{FF2B5EF4-FFF2-40B4-BE49-F238E27FC236}">
                  <a16:creationId xmlns:a16="http://schemas.microsoft.com/office/drawing/2014/main" id="{92484820-57DA-4905-A72F-F86D3D1D6505}"/>
                </a:ext>
              </a:extLst>
            </p:cNvPr>
            <p:cNvSpPr txBox="1"/>
            <p:nvPr/>
          </p:nvSpPr>
          <p:spPr>
            <a:xfrm>
              <a:off x="970965" y="3480705"/>
              <a:ext cx="2182368" cy="307617"/>
            </a:xfrm>
            <a:prstGeom prst="rect">
              <a:avLst/>
            </a:prstGeom>
          </p:spPr>
          <p:txBody>
            <a:bodyPr wrap="none" lIns="91418" tIns="45709" rIns="91418" bIns="45709">
              <a:noAutofit/>
            </a:bodyPr>
            <a:lstStyle>
              <a:defPPr>
                <a:defRPr lang="en-US"/>
              </a:defPPr>
              <a:lvl1pPr algn="ctr">
                <a:spcBef>
                  <a:spcPts val="0"/>
                </a:spcBef>
                <a:buFont typeface="Arial" pitchFamily="34" charset="0"/>
                <a:buNone/>
                <a:defRPr sz="1400" b="1">
                  <a:latin typeface="+mj-lt"/>
                  <a:ea typeface="Roboto Light"/>
                  <a:cs typeface="Roboto Light"/>
                </a:defRPr>
              </a:lvl1pPr>
            </a:lstStyle>
            <a:p>
              <a:r>
                <a:rPr lang="es-ES_tradnl" sz="1799" dirty="0">
                  <a:solidFill>
                    <a:srgbClr val="00257A"/>
                  </a:solidFill>
                  <a:latin typeface="+mn-lt"/>
                </a:rPr>
                <a:t>1:</a:t>
              </a:r>
            </a:p>
            <a:p>
              <a:r>
                <a:rPr lang="es-ES_tradnl" sz="1799" dirty="0">
                  <a:solidFill>
                    <a:srgbClr val="00257A"/>
                  </a:solidFill>
                </a:rPr>
                <a:t>Descripción de la 
Población SNP</a:t>
              </a:r>
            </a:p>
          </p:txBody>
        </p:sp>
        <p:sp>
          <p:nvSpPr>
            <p:cNvPr id="21" name="Shape 167">
              <a:extLst>
                <a:ext uri="{FF2B5EF4-FFF2-40B4-BE49-F238E27FC236}">
                  <a16:creationId xmlns:a16="http://schemas.microsoft.com/office/drawing/2014/main" id="{4E4B05D6-DE5B-4812-91DC-E27B92A0A192}"/>
                </a:ext>
              </a:extLst>
            </p:cNvPr>
            <p:cNvSpPr>
              <a:spLocks noChangeAspect="1"/>
            </p:cNvSpPr>
            <p:nvPr/>
          </p:nvSpPr>
          <p:spPr>
            <a:xfrm rot="19800000" flipH="1">
              <a:off x="1131952" y="1697265"/>
              <a:ext cx="1672969" cy="1493900"/>
            </a:xfrm>
            <a:custGeom>
              <a:avLst/>
              <a:gdLst>
                <a:gd name="connsiteX0" fmla="*/ 812080 w 3346142"/>
                <a:gd name="connsiteY0" fmla="*/ 59763 h 2987984"/>
                <a:gd name="connsiteX1" fmla="*/ 710620 w 3346142"/>
                <a:gd name="connsiteY1" fmla="*/ 171476 h 2987984"/>
                <a:gd name="connsiteX2" fmla="*/ 709907 w 3346142"/>
                <a:gd name="connsiteY2" fmla="*/ 173288 h 2987984"/>
                <a:gd name="connsiteX3" fmla="*/ 685440 w 3346142"/>
                <a:gd name="connsiteY3" fmla="*/ 207267 h 2987984"/>
                <a:gd name="connsiteX4" fmla="*/ 51721 w 3346142"/>
                <a:gd name="connsiteY4" fmla="*/ 1304899 h 2987984"/>
                <a:gd name="connsiteX5" fmla="*/ 25367 w 3346142"/>
                <a:gd name="connsiteY5" fmla="*/ 1363422 h 2987984"/>
                <a:gd name="connsiteX6" fmla="*/ 20937 w 3346142"/>
                <a:gd name="connsiteY6" fmla="*/ 1382993 h 2987984"/>
                <a:gd name="connsiteX7" fmla="*/ 11429 w 3346142"/>
                <a:gd name="connsiteY7" fmla="*/ 1408457 h 2987984"/>
                <a:gd name="connsiteX8" fmla="*/ 44774 w 3346142"/>
                <a:gd name="connsiteY8" fmla="*/ 1661736 h 2987984"/>
                <a:gd name="connsiteX9" fmla="*/ 712315 w 3346142"/>
                <a:gd name="connsiteY9" fmla="*/ 2817952 h 2987984"/>
                <a:gd name="connsiteX10" fmla="*/ 978149 w 3346142"/>
                <a:gd name="connsiteY10" fmla="*/ 2984067 h 2987984"/>
                <a:gd name="connsiteX11" fmla="*/ 988516 w 3346142"/>
                <a:gd name="connsiteY11" fmla="*/ 2983794 h 2987984"/>
                <a:gd name="connsiteX12" fmla="*/ 1030080 w 3346142"/>
                <a:gd name="connsiteY12" fmla="*/ 2987984 h 2987984"/>
                <a:gd name="connsiteX13" fmla="*/ 2297516 w 3346142"/>
                <a:gd name="connsiteY13" fmla="*/ 2987984 h 2987984"/>
                <a:gd name="connsiteX14" fmla="*/ 2349001 w 3346142"/>
                <a:gd name="connsiteY14" fmla="*/ 2982794 h 2987984"/>
                <a:gd name="connsiteX15" fmla="*/ 2371664 w 3346142"/>
                <a:gd name="connsiteY15" fmla="*/ 2983390 h 2987984"/>
                <a:gd name="connsiteX16" fmla="*/ 2624027 w 3346142"/>
                <a:gd name="connsiteY16" fmla="*/ 2825693 h 2987984"/>
                <a:gd name="connsiteX17" fmla="*/ 3257745 w 3346142"/>
                <a:gd name="connsiteY17" fmla="*/ 1728061 h 2987984"/>
                <a:gd name="connsiteX18" fmla="*/ 3270098 w 3346142"/>
                <a:gd name="connsiteY18" fmla="*/ 1700631 h 2987984"/>
                <a:gd name="connsiteX19" fmla="*/ 3278597 w 3346142"/>
                <a:gd name="connsiteY19" fmla="*/ 1691438 h 2987984"/>
                <a:gd name="connsiteX20" fmla="*/ 3301368 w 3346142"/>
                <a:gd name="connsiteY20" fmla="*/ 1323162 h 2987984"/>
                <a:gd name="connsiteX21" fmla="*/ 2633827 w 3346142"/>
                <a:gd name="connsiteY21" fmla="*/ 166946 h 2987984"/>
                <a:gd name="connsiteX22" fmla="*/ 2303505 w 3346142"/>
                <a:gd name="connsiteY22" fmla="*/ 2528 h 2987984"/>
                <a:gd name="connsiteX23" fmla="*/ 2279544 w 3346142"/>
                <a:gd name="connsiteY23" fmla="*/ 7951 h 2987984"/>
                <a:gd name="connsiteX24" fmla="*/ 2256680 w 3346142"/>
                <a:gd name="connsiteY24" fmla="*/ 5647 h 2987984"/>
                <a:gd name="connsiteX25" fmla="*/ 989243 w 3346142"/>
                <a:gd name="connsiteY25" fmla="*/ 5647 h 2987984"/>
                <a:gd name="connsiteX26" fmla="*/ 812080 w 3346142"/>
                <a:gd name="connsiteY26" fmla="*/ 59763 h 298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46142" h="2987984">
                  <a:moveTo>
                    <a:pt x="812080" y="59763"/>
                  </a:moveTo>
                  <a:cubicBezTo>
                    <a:pt x="769936" y="88235"/>
                    <a:pt x="735010" y="126578"/>
                    <a:pt x="710620" y="171476"/>
                  </a:cubicBezTo>
                  <a:lnTo>
                    <a:pt x="709907" y="173288"/>
                  </a:lnTo>
                  <a:lnTo>
                    <a:pt x="685440" y="207267"/>
                  </a:lnTo>
                  <a:lnTo>
                    <a:pt x="51721" y="1304899"/>
                  </a:lnTo>
                  <a:cubicBezTo>
                    <a:pt x="40784" y="1323844"/>
                    <a:pt x="32025" y="1343448"/>
                    <a:pt x="25367" y="1363422"/>
                  </a:cubicBezTo>
                  <a:lnTo>
                    <a:pt x="20937" y="1382993"/>
                  </a:lnTo>
                  <a:lnTo>
                    <a:pt x="11429" y="1408457"/>
                  </a:lnTo>
                  <a:cubicBezTo>
                    <a:pt x="-10680" y="1490968"/>
                    <a:pt x="-1312" y="1581914"/>
                    <a:pt x="44774" y="1661736"/>
                  </a:cubicBezTo>
                  <a:lnTo>
                    <a:pt x="712315" y="2817952"/>
                  </a:lnTo>
                  <a:cubicBezTo>
                    <a:pt x="769922" y="2917730"/>
                    <a:pt x="871266" y="2976514"/>
                    <a:pt x="978149" y="2984067"/>
                  </a:cubicBezTo>
                  <a:lnTo>
                    <a:pt x="988516" y="2983794"/>
                  </a:lnTo>
                  <a:lnTo>
                    <a:pt x="1030080" y="2987984"/>
                  </a:lnTo>
                  <a:lnTo>
                    <a:pt x="2297516" y="2987984"/>
                  </a:lnTo>
                  <a:lnTo>
                    <a:pt x="2349001" y="2982794"/>
                  </a:lnTo>
                  <a:lnTo>
                    <a:pt x="2371664" y="2983390"/>
                  </a:lnTo>
                  <a:cubicBezTo>
                    <a:pt x="2473130" y="2976219"/>
                    <a:pt x="2569339" y="2920415"/>
                    <a:pt x="2624027" y="2825693"/>
                  </a:cubicBezTo>
                  <a:lnTo>
                    <a:pt x="3257745" y="1728061"/>
                  </a:lnTo>
                  <a:lnTo>
                    <a:pt x="3270098" y="1700631"/>
                  </a:lnTo>
                  <a:lnTo>
                    <a:pt x="3278597" y="1691438"/>
                  </a:lnTo>
                  <a:cubicBezTo>
                    <a:pt x="3357011" y="1587656"/>
                    <a:pt x="3370497" y="1442895"/>
                    <a:pt x="3301368" y="1323162"/>
                  </a:cubicBezTo>
                  <a:lnTo>
                    <a:pt x="2633827" y="166946"/>
                  </a:lnTo>
                  <a:cubicBezTo>
                    <a:pt x="2564699" y="47212"/>
                    <a:pt x="2432589" y="-13489"/>
                    <a:pt x="2303505" y="2528"/>
                  </a:cubicBezTo>
                  <a:lnTo>
                    <a:pt x="2279544" y="7951"/>
                  </a:lnTo>
                  <a:lnTo>
                    <a:pt x="2256680" y="5647"/>
                  </a:lnTo>
                  <a:lnTo>
                    <a:pt x="989243" y="5647"/>
                  </a:lnTo>
                  <a:cubicBezTo>
                    <a:pt x="923618" y="5647"/>
                    <a:pt x="862652" y="25596"/>
                    <a:pt x="812080" y="5976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s-ES_tradnl" sz="1349" dirty="0"/>
            </a:p>
          </p:txBody>
        </p:sp>
        <p:pic>
          <p:nvPicPr>
            <p:cNvPr id="26" name="Picture 2" descr="Resultado de imagen para elderly icon">
              <a:extLst>
                <a:ext uri="{FF2B5EF4-FFF2-40B4-BE49-F238E27FC236}">
                  <a16:creationId xmlns:a16="http://schemas.microsoft.com/office/drawing/2014/main" id="{EAD1D253-F258-4C58-89D9-A59564F0836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282500" y="1658924"/>
              <a:ext cx="1371871" cy="1326604"/>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Content Placeholder 5">
            <a:extLst>
              <a:ext uri="{FF2B5EF4-FFF2-40B4-BE49-F238E27FC236}">
                <a16:creationId xmlns:a16="http://schemas.microsoft.com/office/drawing/2014/main" id="{F01F19DC-E521-40D2-96FD-DFF8CF175A70}"/>
              </a:ext>
            </a:extLst>
          </p:cNvPr>
          <p:cNvSpPr>
            <a:spLocks noGrp="1"/>
          </p:cNvSpPr>
          <p:nvPr>
            <p:ph idx="1"/>
          </p:nvPr>
        </p:nvSpPr>
        <p:spPr>
          <a:xfrm>
            <a:off x="838200" y="1895403"/>
            <a:ext cx="10515600" cy="730645"/>
          </a:xfrm>
        </p:spPr>
        <p:txBody>
          <a:bodyPr>
            <a:noAutofit/>
          </a:bodyPr>
          <a:lstStyle/>
          <a:p>
            <a:pPr marL="0" indent="0">
              <a:buNone/>
            </a:pPr>
            <a:r>
              <a:rPr lang="es-ES_tradnl" sz="2400" noProof="0" dirty="0"/>
              <a:t>Consiste de </a:t>
            </a:r>
            <a:r>
              <a:rPr lang="es-ES_tradnl" sz="2400" b="1" noProof="0" dirty="0"/>
              <a:t>cuatro</a:t>
            </a:r>
            <a:r>
              <a:rPr lang="es-ES_tradnl" sz="2400" noProof="0" dirty="0"/>
              <a:t> </a:t>
            </a:r>
            <a:r>
              <a:rPr lang="es-ES_tradnl" sz="2400" b="1" noProof="0" dirty="0"/>
              <a:t>elementos</a:t>
            </a:r>
            <a:r>
              <a:rPr lang="es-ES_tradnl" sz="2400" noProof="0" dirty="0"/>
              <a:t> principales</a:t>
            </a:r>
            <a:r>
              <a:rPr lang="es-ES_tradnl" sz="1600" noProof="0" dirty="0"/>
              <a:t>:</a:t>
            </a:r>
          </a:p>
        </p:txBody>
      </p:sp>
      <p:sp>
        <p:nvSpPr>
          <p:cNvPr id="16" name="Title 1">
            <a:extLst>
              <a:ext uri="{FF2B5EF4-FFF2-40B4-BE49-F238E27FC236}">
                <a16:creationId xmlns:a16="http://schemas.microsoft.com/office/drawing/2014/main" id="{EA664A5A-65B5-460F-BC6E-A62FF60A1E6C}"/>
              </a:ext>
            </a:extLst>
          </p:cNvPr>
          <p:cNvSpPr txBox="1">
            <a:spLocks noGrp="1"/>
          </p:cNvSpPr>
          <p:nvPr>
            <p:ph type="title" idx="4294967295"/>
          </p:nvPr>
        </p:nvSpPr>
        <p:spPr>
          <a:xfrm>
            <a:off x="4004420" y="395682"/>
            <a:ext cx="5097006" cy="698559"/>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r" defTabSz="914400" rtl="0" eaLnBrk="1" latinLnBrk="0" hangingPunct="1">
              <a:lnSpc>
                <a:spcPct val="90000"/>
              </a:lnSpc>
              <a:spcBef>
                <a:spcPct val="0"/>
              </a:spcBef>
              <a:buNone/>
              <a:defRPr sz="3600" kern="1200">
                <a:solidFill>
                  <a:srgbClr val="00257A"/>
                </a:solidFill>
                <a:latin typeface="Arial" panose="020B0604020202020204" pitchFamily="34" charset="0"/>
                <a:ea typeface="+mj-ea"/>
                <a:cs typeface="Arial" panose="020B0604020202020204" pitchFamily="34" charset="0"/>
              </a:defRPr>
            </a:lvl1pPr>
          </a:lstStyle>
          <a:p>
            <a:pPr algn="l">
              <a:lnSpc>
                <a:spcPct val="80000"/>
              </a:lnSpc>
            </a:pPr>
            <a:r>
              <a:rPr lang="es-ES_tradnl" sz="3300" b="1" dirty="0">
                <a:solidFill>
                  <a:srgbClr val="0088CE"/>
                </a:solidFill>
              </a:rPr>
              <a:t>Elementos del MOC</a:t>
            </a:r>
          </a:p>
        </p:txBody>
      </p:sp>
    </p:spTree>
    <p:custDataLst>
      <p:tags r:id="rId1"/>
    </p:custDataLst>
    <p:extLst>
      <p:ext uri="{BB962C8B-B14F-4D97-AF65-F5344CB8AC3E}">
        <p14:creationId xmlns:p14="http://schemas.microsoft.com/office/powerpoint/2010/main" val="3772869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8476ABB4-9DA6-43F1-891D-8DD15E882D7A}"/>
              </a:ext>
            </a:extLst>
          </p:cNvPr>
          <p:cNvSpPr>
            <a:spLocks noGrp="1"/>
          </p:cNvSpPr>
          <p:nvPr>
            <p:ph type="sldNum" sz="quarter" idx="4"/>
          </p:nvPr>
        </p:nvSpPr>
        <p:spPr>
          <a:xfrm>
            <a:off x="126023" y="6230463"/>
            <a:ext cx="395156" cy="365125"/>
          </a:xfrm>
        </p:spPr>
        <p:txBody>
          <a:bodyPr/>
          <a:lstStyle/>
          <a:p>
            <a:fld id="{75B346D6-B0F2-48A4-B9F5-82E64496262F}" type="slidenum">
              <a:rPr lang="es-ES_tradnl" noProof="0" smtClean="0"/>
              <a:t>14</a:t>
            </a:fld>
            <a:endParaRPr lang="es-ES_tradnl" noProof="0" dirty="0"/>
          </a:p>
        </p:txBody>
      </p:sp>
      <p:sp>
        <p:nvSpPr>
          <p:cNvPr id="7" name="TextBox 6"/>
          <p:cNvSpPr txBox="1"/>
          <p:nvPr/>
        </p:nvSpPr>
        <p:spPr>
          <a:xfrm>
            <a:off x="5472210" y="2960850"/>
            <a:ext cx="4852705" cy="2779222"/>
          </a:xfrm>
          <a:prstGeom prst="rect">
            <a:avLst/>
          </a:prstGeom>
          <a:noFill/>
        </p:spPr>
        <p:txBody>
          <a:bodyPr wrap="square" rtlCol="0">
            <a:spAutoFit/>
          </a:bodyPr>
          <a:lstStyle/>
          <a:p>
            <a:pPr>
              <a:lnSpc>
                <a:spcPct val="90000"/>
              </a:lnSpc>
              <a:spcBef>
                <a:spcPts val="750"/>
              </a:spcBef>
            </a:pPr>
            <a:r>
              <a:rPr lang="es-ES_tradnl" sz="2000" b="1" u="sng" dirty="0">
                <a:solidFill>
                  <a:srgbClr val="00257A"/>
                </a:solidFill>
              </a:rPr>
              <a:t>Departamento de Matrícula</a:t>
            </a:r>
            <a:endParaRPr lang="es-ES_tradnl" sz="2000" dirty="0">
              <a:solidFill>
                <a:srgbClr val="00257A"/>
              </a:solidFill>
            </a:endParaRPr>
          </a:p>
          <a:p>
            <a:pPr marL="171450" indent="-171450" algn="just">
              <a:lnSpc>
                <a:spcPct val="90000"/>
              </a:lnSpc>
              <a:buFont typeface="Arial" panose="020B0604020202020204" pitchFamily="34" charset="0"/>
              <a:buChar char="•"/>
            </a:pPr>
            <a:r>
              <a:rPr lang="es-ES_tradnl" sz="2000" dirty="0">
                <a:solidFill>
                  <a:srgbClr val="00257A"/>
                </a:solidFill>
              </a:rPr>
              <a:t>Recibe y verifica el formulario </a:t>
            </a:r>
            <a:endParaRPr lang="es-ES_tradnl" sz="2000" dirty="0">
              <a:solidFill>
                <a:srgbClr val="00257A"/>
              </a:solidFill>
              <a:cs typeface="Arial"/>
            </a:endParaRPr>
          </a:p>
          <a:p>
            <a:pPr marL="171450" indent="-171450" algn="just">
              <a:lnSpc>
                <a:spcPct val="90000"/>
              </a:lnSpc>
              <a:buFont typeface="Arial" panose="020B0604020202020204" pitchFamily="34" charset="0"/>
              <a:buChar char="•"/>
            </a:pPr>
            <a:r>
              <a:rPr lang="es-ES_tradnl" sz="2000" dirty="0">
                <a:solidFill>
                  <a:srgbClr val="00257A"/>
                </a:solidFill>
              </a:rPr>
              <a:t>Verifica y rastrea la elegibilidad</a:t>
            </a:r>
            <a:endParaRPr lang="es-ES_tradnl" sz="2000" dirty="0">
              <a:solidFill>
                <a:srgbClr val="00257A"/>
              </a:solidFill>
              <a:cs typeface="Arial"/>
            </a:endParaRPr>
          </a:p>
          <a:p>
            <a:pPr marL="342900" indent="-177800">
              <a:lnSpc>
                <a:spcPct val="90000"/>
              </a:lnSpc>
              <a:buFont typeface="Arial" panose="05000000000000000000" pitchFamily="2" charset="2"/>
              <a:buChar char="•"/>
            </a:pPr>
            <a:r>
              <a:rPr lang="es-ES_tradnl" dirty="0">
                <a:solidFill>
                  <a:srgbClr val="00257A"/>
                </a:solidFill>
              </a:rPr>
              <a:t>Se monitorea que el afiliado no haya estado fuera del área de servicio por más de seis meses.</a:t>
            </a:r>
            <a:endParaRPr lang="es-ES_tradnl" dirty="0">
              <a:solidFill>
                <a:srgbClr val="00257A"/>
              </a:solidFill>
              <a:cs typeface="Arial" panose="020B0604020202020204"/>
            </a:endParaRPr>
          </a:p>
          <a:p>
            <a:pPr marL="285750" indent="-285750">
              <a:lnSpc>
                <a:spcPct val="90000"/>
              </a:lnSpc>
              <a:buFont typeface="Arial"/>
              <a:buChar char="•"/>
            </a:pPr>
            <a:r>
              <a:rPr lang="es-ES_tradnl" sz="2000" dirty="0">
                <a:solidFill>
                  <a:srgbClr val="00257A"/>
                </a:solidFill>
              </a:rPr>
              <a:t>Envía a CMS dentro de siete días.</a:t>
            </a:r>
            <a:endParaRPr lang="es-ES_tradnl" sz="1400" b="1" dirty="0">
              <a:solidFill>
                <a:srgbClr val="00257A"/>
              </a:solidFill>
            </a:endParaRPr>
          </a:p>
          <a:p>
            <a:pPr marL="285750" indent="-285750">
              <a:lnSpc>
                <a:spcPct val="90000"/>
              </a:lnSpc>
              <a:buFont typeface="Arial"/>
              <a:buChar char="•"/>
            </a:pPr>
            <a:r>
              <a:rPr lang="es-ES_tradnl" sz="2000" dirty="0">
                <a:solidFill>
                  <a:srgbClr val="00257A"/>
                </a:solidFill>
              </a:rPr>
              <a:t>Recibe respuesta de CMS.</a:t>
            </a:r>
            <a:endParaRPr lang="es-ES_tradnl" sz="1400" b="1" dirty="0">
              <a:solidFill>
                <a:srgbClr val="00257A"/>
              </a:solidFill>
            </a:endParaRPr>
          </a:p>
          <a:p>
            <a:pPr marL="285750" indent="-285750">
              <a:lnSpc>
                <a:spcPct val="90000"/>
              </a:lnSpc>
              <a:buFont typeface="Arial"/>
              <a:buChar char="•"/>
            </a:pPr>
            <a:r>
              <a:rPr lang="es-ES_tradnl" sz="2000" dirty="0">
                <a:solidFill>
                  <a:srgbClr val="00257A"/>
                </a:solidFill>
              </a:rPr>
              <a:t>Envía carta de bienvenida o carta de rechazo de CMS al afiliado.</a:t>
            </a:r>
            <a:endParaRPr lang="es-ES_tradnl" sz="1400" b="1" dirty="0">
              <a:solidFill>
                <a:srgbClr val="00257A"/>
              </a:solidFill>
            </a:endParaRPr>
          </a:p>
        </p:txBody>
      </p:sp>
      <p:sp>
        <p:nvSpPr>
          <p:cNvPr id="3" name="TextBox 2"/>
          <p:cNvSpPr txBox="1"/>
          <p:nvPr/>
        </p:nvSpPr>
        <p:spPr>
          <a:xfrm>
            <a:off x="2132196" y="3030609"/>
            <a:ext cx="3114291" cy="1382430"/>
          </a:xfrm>
          <a:prstGeom prst="rect">
            <a:avLst/>
          </a:prstGeom>
          <a:noFill/>
        </p:spPr>
        <p:txBody>
          <a:bodyPr wrap="square" lIns="68580" tIns="34290" rIns="68580" bIns="34290" rtlCol="0" anchor="t">
            <a:spAutoFit/>
          </a:bodyPr>
          <a:lstStyle/>
          <a:p>
            <a:pPr>
              <a:lnSpc>
                <a:spcPct val="90000"/>
              </a:lnSpc>
              <a:spcBef>
                <a:spcPts val="750"/>
              </a:spcBef>
            </a:pPr>
            <a:r>
              <a:rPr lang="es-ES_tradnl" sz="2000" b="1" u="sng" dirty="0">
                <a:solidFill>
                  <a:srgbClr val="00257A"/>
                </a:solidFill>
              </a:rPr>
              <a:t>Afiliados y Tutor Legal</a:t>
            </a:r>
          </a:p>
          <a:p>
            <a:pPr marL="342900" indent="-342900">
              <a:lnSpc>
                <a:spcPct val="90000"/>
              </a:lnSpc>
              <a:spcBef>
                <a:spcPts val="750"/>
              </a:spcBef>
              <a:buFont typeface="Arial" panose="020B0604020202020204" pitchFamily="34" charset="0"/>
              <a:buChar char="•"/>
            </a:pPr>
            <a:r>
              <a:rPr lang="es-ES_tradnl" sz="2000" dirty="0">
                <a:solidFill>
                  <a:srgbClr val="00257A"/>
                </a:solidFill>
              </a:rPr>
              <a:t>Completa el formulario de afiliación.</a:t>
            </a:r>
          </a:p>
          <a:p>
            <a:pPr marL="342900" indent="-342900">
              <a:lnSpc>
                <a:spcPct val="90000"/>
              </a:lnSpc>
              <a:spcBef>
                <a:spcPts val="750"/>
              </a:spcBef>
              <a:buFont typeface="Arial" panose="020B0604020202020204" pitchFamily="34" charset="0"/>
              <a:buChar char="•"/>
            </a:pPr>
            <a:r>
              <a:rPr lang="es-ES_tradnl" sz="2000" dirty="0">
                <a:solidFill>
                  <a:srgbClr val="00257A"/>
                </a:solidFill>
              </a:rPr>
              <a:t>Envía el formulario.</a:t>
            </a:r>
          </a:p>
        </p:txBody>
      </p:sp>
      <p:sp>
        <p:nvSpPr>
          <p:cNvPr id="9" name="TextBox 8">
            <a:extLst>
              <a:ext uri="{FF2B5EF4-FFF2-40B4-BE49-F238E27FC236}">
                <a16:creationId xmlns:a16="http://schemas.microsoft.com/office/drawing/2014/main" id="{3405994D-0755-6C44-F5B4-E89502858F40}"/>
              </a:ext>
            </a:extLst>
          </p:cNvPr>
          <p:cNvSpPr txBox="1"/>
          <p:nvPr/>
        </p:nvSpPr>
        <p:spPr>
          <a:xfrm>
            <a:off x="1921190" y="1633531"/>
            <a:ext cx="8403722" cy="1200329"/>
          </a:xfrm>
          <a:prstGeom prst="rect">
            <a:avLst/>
          </a:prstGeom>
          <a:noFill/>
        </p:spPr>
        <p:txBody>
          <a:bodyPr wrap="square">
            <a:spAutoFit/>
          </a:bodyPr>
          <a:lstStyle/>
          <a:p>
            <a:r>
              <a:rPr lang="es-ES_tradnl" b="1" dirty="0"/>
              <a:t>Identificar y describir la población específica de SNP que son componentes integrales del MOC. En </a:t>
            </a:r>
            <a:r>
              <a:rPr lang="en-US" b="1" noProof="0" dirty="0"/>
              <a:t>Triple-S Advantage</a:t>
            </a:r>
            <a:r>
              <a:rPr lang="es-ES_tradnl" b="1" dirty="0"/>
              <a:t> considera como población más vulnerable a los afiliados mayores de 85 años, con múltiples admisiones, polifarmacia, entre otros.</a:t>
            </a:r>
            <a:endParaRPr lang="es-ES_tradnl" dirty="0"/>
          </a:p>
        </p:txBody>
      </p:sp>
      <p:sp>
        <p:nvSpPr>
          <p:cNvPr id="8" name="Title 1">
            <a:extLst>
              <a:ext uri="{FF2B5EF4-FFF2-40B4-BE49-F238E27FC236}">
                <a16:creationId xmlns:a16="http://schemas.microsoft.com/office/drawing/2014/main" id="{46E251FA-0119-4938-92EE-C6F1DB9CE88E}"/>
              </a:ext>
            </a:extLst>
          </p:cNvPr>
          <p:cNvSpPr txBox="1">
            <a:spLocks noGrp="1"/>
          </p:cNvSpPr>
          <p:nvPr>
            <p:ph type="title" idx="4294967295"/>
          </p:nvPr>
        </p:nvSpPr>
        <p:spPr>
          <a:xfrm>
            <a:off x="2152650" y="622750"/>
            <a:ext cx="8931212" cy="394725"/>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r" defTabSz="914400" rtl="0" eaLnBrk="1" latinLnBrk="0" hangingPunct="1">
              <a:lnSpc>
                <a:spcPct val="90000"/>
              </a:lnSpc>
              <a:spcBef>
                <a:spcPct val="0"/>
              </a:spcBef>
              <a:buNone/>
              <a:defRPr sz="3600" kern="1200">
                <a:solidFill>
                  <a:srgbClr val="00257A"/>
                </a:solidFill>
                <a:latin typeface="Arial" panose="020B0604020202020204" pitchFamily="34" charset="0"/>
                <a:ea typeface="+mj-ea"/>
                <a:cs typeface="Arial" panose="020B0604020202020204" pitchFamily="34" charset="0"/>
              </a:defRPr>
            </a:lvl1pPr>
          </a:lstStyle>
          <a:p>
            <a:pPr algn="l">
              <a:lnSpc>
                <a:spcPct val="80000"/>
              </a:lnSpc>
            </a:pPr>
            <a:r>
              <a:rPr lang="es-ES_tradnl" sz="3300" b="1" dirty="0">
                <a:solidFill>
                  <a:srgbClr val="0088CE"/>
                </a:solidFill>
                <a:cs typeface="Arial"/>
              </a:rPr>
              <a:t>MOC Elemento 1: Descripción de la población de SNP</a:t>
            </a:r>
          </a:p>
        </p:txBody>
      </p:sp>
    </p:spTree>
    <p:custDataLst>
      <p:tags r:id="rId1"/>
    </p:custDataLst>
    <p:extLst>
      <p:ext uri="{BB962C8B-B14F-4D97-AF65-F5344CB8AC3E}">
        <p14:creationId xmlns:p14="http://schemas.microsoft.com/office/powerpoint/2010/main" val="2741790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1EC0BCB9-C904-4FDF-B892-A5E675178984}"/>
              </a:ext>
            </a:extLst>
          </p:cNvPr>
          <p:cNvSpPr>
            <a:spLocks noGrp="1"/>
          </p:cNvSpPr>
          <p:nvPr>
            <p:ph type="sldNum" sz="quarter" idx="4"/>
          </p:nvPr>
        </p:nvSpPr>
        <p:spPr>
          <a:xfrm>
            <a:off x="126023" y="6230463"/>
            <a:ext cx="334286" cy="365125"/>
          </a:xfrm>
        </p:spPr>
        <p:txBody>
          <a:bodyPr/>
          <a:lstStyle/>
          <a:p>
            <a:fld id="{75B346D6-B0F2-48A4-B9F5-82E64496262F}" type="slidenum">
              <a:rPr lang="es-ES_tradnl" noProof="0" smtClean="0"/>
              <a:t>15</a:t>
            </a:fld>
            <a:endParaRPr lang="es-ES_tradnl" noProof="0" dirty="0"/>
          </a:p>
        </p:txBody>
      </p:sp>
      <p:sp>
        <p:nvSpPr>
          <p:cNvPr id="31" name="Content Placeholder 2">
            <a:extLst>
              <a:ext uri="{FF2B5EF4-FFF2-40B4-BE49-F238E27FC236}">
                <a16:creationId xmlns:a16="http://schemas.microsoft.com/office/drawing/2014/main" id="{4A8C6BC5-3C83-45B3-826C-003289EF18C7}"/>
              </a:ext>
            </a:extLst>
          </p:cNvPr>
          <p:cNvSpPr>
            <a:spLocks noGrp="1"/>
          </p:cNvSpPr>
          <p:nvPr>
            <p:ph idx="1"/>
          </p:nvPr>
        </p:nvSpPr>
        <p:spPr>
          <a:xfrm>
            <a:off x="6299820" y="2861895"/>
            <a:ext cx="4332467" cy="2560607"/>
          </a:xfrm>
        </p:spPr>
        <p:txBody>
          <a:bodyPr vert="horz" lIns="68580" tIns="34290" rIns="68580" bIns="34290" rtlCol="0" anchor="t">
            <a:noAutofit/>
          </a:bodyPr>
          <a:lstStyle/>
          <a:p>
            <a:pPr>
              <a:lnSpc>
                <a:spcPct val="100000"/>
              </a:lnSpc>
              <a:spcBef>
                <a:spcPts val="0"/>
              </a:spcBef>
              <a:buFont typeface="Wingdings" panose="05000000000000000000" pitchFamily="2" charset="2"/>
              <a:buChar char="ü"/>
            </a:pPr>
            <a:r>
              <a:rPr lang="es-ES_tradnl" sz="1600" dirty="0">
                <a:cs typeface="Arial"/>
              </a:rPr>
              <a:t>Envejecimiento extremo: población mayor de 85 años</a:t>
            </a:r>
            <a:endParaRPr lang="es-ES_tradnl" sz="1600" dirty="0"/>
          </a:p>
          <a:p>
            <a:pPr>
              <a:lnSpc>
                <a:spcPct val="100000"/>
              </a:lnSpc>
              <a:spcBef>
                <a:spcPts val="0"/>
              </a:spcBef>
              <a:buFont typeface="Wingdings" panose="05000000000000000000" pitchFamily="2" charset="2"/>
              <a:buChar char="ü"/>
            </a:pPr>
            <a:r>
              <a:rPr lang="es-ES_tradnl" sz="1600" dirty="0">
                <a:cs typeface="Arial"/>
              </a:rPr>
              <a:t>Utilización de la sala de emergencias de 6+ en un trimestre</a:t>
            </a:r>
          </a:p>
          <a:p>
            <a:pPr>
              <a:lnSpc>
                <a:spcPct val="100000"/>
              </a:lnSpc>
              <a:spcBef>
                <a:spcPts val="0"/>
              </a:spcBef>
              <a:buFont typeface="Wingdings" panose="05000000000000000000" pitchFamily="2" charset="2"/>
              <a:buChar char="ü"/>
            </a:pPr>
            <a:r>
              <a:rPr lang="es-ES_tradnl" sz="1600" dirty="0">
                <a:cs typeface="Arial"/>
              </a:rPr>
              <a:t>Admisiones hospitalarias &gt; de 3 en un trimestre</a:t>
            </a:r>
            <a:endParaRPr lang="es-ES_tradnl" sz="1600" dirty="0">
              <a:ea typeface="Calibri"/>
              <a:cs typeface="Arial"/>
            </a:endParaRPr>
          </a:p>
          <a:p>
            <a:pPr>
              <a:lnSpc>
                <a:spcPct val="100000"/>
              </a:lnSpc>
              <a:spcBef>
                <a:spcPts val="0"/>
              </a:spcBef>
              <a:buFont typeface="Wingdings" panose="05000000000000000000" pitchFamily="2" charset="2"/>
              <a:buChar char="ü"/>
            </a:pPr>
            <a:r>
              <a:rPr lang="es-ES_tradnl" sz="1600" dirty="0">
                <a:cs typeface="Arial"/>
              </a:rPr>
              <a:t>Polifarmacia de 8+</a:t>
            </a:r>
          </a:p>
          <a:p>
            <a:pPr>
              <a:lnSpc>
                <a:spcPct val="100000"/>
              </a:lnSpc>
              <a:spcBef>
                <a:spcPts val="0"/>
              </a:spcBef>
              <a:buFont typeface="Wingdings" panose="05000000000000000000" pitchFamily="2" charset="2"/>
              <a:buChar char="ü"/>
            </a:pPr>
            <a:r>
              <a:rPr lang="es-ES_tradnl" sz="1600" dirty="0">
                <a:cs typeface="Arial"/>
              </a:rPr>
              <a:t>Múltiples comorbilidades (5+)</a:t>
            </a:r>
          </a:p>
          <a:p>
            <a:pPr>
              <a:lnSpc>
                <a:spcPct val="100000"/>
              </a:lnSpc>
              <a:spcBef>
                <a:spcPts val="0"/>
              </a:spcBef>
              <a:buFont typeface="Wingdings" panose="05000000000000000000" pitchFamily="2" charset="2"/>
              <a:buChar char="ü"/>
            </a:pPr>
            <a:r>
              <a:rPr lang="es-ES_tradnl" sz="1600" dirty="0">
                <a:cs typeface="Arial"/>
              </a:rPr>
              <a:t>Situación económica deficiente</a:t>
            </a:r>
          </a:p>
          <a:p>
            <a:pPr>
              <a:lnSpc>
                <a:spcPct val="100000"/>
              </a:lnSpc>
              <a:spcBef>
                <a:spcPts val="0"/>
              </a:spcBef>
              <a:buFont typeface="Wingdings" panose="05000000000000000000" pitchFamily="2" charset="2"/>
              <a:buChar char="ü"/>
            </a:pPr>
            <a:r>
              <a:rPr lang="es-ES_tradnl" sz="1600" dirty="0">
                <a:ea typeface="Calibri"/>
                <a:cs typeface="Arial"/>
              </a:rPr>
              <a:t>Enfermedad renal terminal (ESRD)</a:t>
            </a:r>
          </a:p>
        </p:txBody>
      </p:sp>
      <p:grpSp>
        <p:nvGrpSpPr>
          <p:cNvPr id="60" name="Group 59" descr="description of most vulnerable populations">
            <a:extLst>
              <a:ext uri="{FF2B5EF4-FFF2-40B4-BE49-F238E27FC236}">
                <a16:creationId xmlns:a16="http://schemas.microsoft.com/office/drawing/2014/main" id="{87B4B5C3-628D-4E7B-B599-21A5A7BBDE40}"/>
              </a:ext>
            </a:extLst>
          </p:cNvPr>
          <p:cNvGrpSpPr/>
          <p:nvPr/>
        </p:nvGrpSpPr>
        <p:grpSpPr>
          <a:xfrm>
            <a:off x="1779066" y="2844501"/>
            <a:ext cx="4236406" cy="2862476"/>
            <a:chOff x="6026344" y="1219818"/>
            <a:chExt cx="6558002" cy="4636316"/>
          </a:xfrm>
        </p:grpSpPr>
        <p:grpSp>
          <p:nvGrpSpPr>
            <p:cNvPr id="48" name="Group 47">
              <a:extLst>
                <a:ext uri="{FF2B5EF4-FFF2-40B4-BE49-F238E27FC236}">
                  <a16:creationId xmlns:a16="http://schemas.microsoft.com/office/drawing/2014/main" id="{73A1EFC4-0086-4D45-A40E-689F2D319813}"/>
                </a:ext>
              </a:extLst>
            </p:cNvPr>
            <p:cNvGrpSpPr/>
            <p:nvPr/>
          </p:nvGrpSpPr>
          <p:grpSpPr>
            <a:xfrm>
              <a:off x="7435636" y="2000730"/>
              <a:ext cx="2968833" cy="2962511"/>
              <a:chOff x="4608659" y="2305529"/>
              <a:chExt cx="2968833" cy="2962511"/>
            </a:xfrm>
          </p:grpSpPr>
          <p:sp>
            <p:nvSpPr>
              <p:cNvPr id="39" name="Freeform: Shape 38">
                <a:extLst>
                  <a:ext uri="{FF2B5EF4-FFF2-40B4-BE49-F238E27FC236}">
                    <a16:creationId xmlns:a16="http://schemas.microsoft.com/office/drawing/2014/main" id="{83AE3111-F333-46D4-AC09-973A09DFC0B5}"/>
                  </a:ext>
                </a:extLst>
              </p:cNvPr>
              <p:cNvSpPr/>
              <p:nvPr/>
            </p:nvSpPr>
            <p:spPr>
              <a:xfrm>
                <a:off x="6274089" y="2305529"/>
                <a:ext cx="1303403" cy="1320955"/>
              </a:xfrm>
              <a:custGeom>
                <a:avLst/>
                <a:gdLst>
                  <a:gd name="connsiteX0" fmla="*/ 0 w 1303403"/>
                  <a:gd name="connsiteY0" fmla="*/ 0 h 1392407"/>
                  <a:gd name="connsiteX1" fmla="*/ 119937 w 1303403"/>
                  <a:gd name="connsiteY1" fmla="*/ 18304 h 1392407"/>
                  <a:gd name="connsiteX2" fmla="*/ 1281938 w 1303403"/>
                  <a:gd name="connsiteY2" fmla="*/ 1180305 h 1392407"/>
                  <a:gd name="connsiteX3" fmla="*/ 1303403 w 1303403"/>
                  <a:gd name="connsiteY3" fmla="*/ 1320955 h 1392407"/>
                  <a:gd name="connsiteX4" fmla="*/ 953980 w 1303403"/>
                  <a:gd name="connsiteY4" fmla="*/ 1320955 h 1392407"/>
                  <a:gd name="connsiteX5" fmla="*/ 958478 w 1303403"/>
                  <a:gd name="connsiteY5" fmla="*/ 1350435 h 1392407"/>
                  <a:gd name="connsiteX6" fmla="*/ 954946 w 1303403"/>
                  <a:gd name="connsiteY6" fmla="*/ 1392407 h 1392407"/>
                  <a:gd name="connsiteX7" fmla="*/ 953979 w 1303403"/>
                  <a:gd name="connsiteY7" fmla="*/ 1320954 h 1392407"/>
                  <a:gd name="connsiteX8" fmla="*/ 585979 w 1303403"/>
                  <a:gd name="connsiteY8" fmla="*/ 1320954 h 1392407"/>
                  <a:gd name="connsiteX9" fmla="*/ 541052 w 1303403"/>
                  <a:gd name="connsiteY9" fmla="*/ 1176224 h 1392407"/>
                  <a:gd name="connsiteX10" fmla="*/ 124018 w 1303403"/>
                  <a:gd name="connsiteY10" fmla="*/ 759190 h 1392407"/>
                  <a:gd name="connsiteX11" fmla="*/ 0 w 1303403"/>
                  <a:gd name="connsiteY11" fmla="*/ 720693 h 1392407"/>
                  <a:gd name="connsiteX12" fmla="*/ 0 w 1303403"/>
                  <a:gd name="connsiteY12" fmla="*/ 54978 h 1392407"/>
                  <a:gd name="connsiteX13" fmla="*/ 0 w 1303403"/>
                  <a:gd name="connsiteY13" fmla="*/ 0 h 1392407"/>
                  <a:gd name="connsiteX0" fmla="*/ 0 w 1303403"/>
                  <a:gd name="connsiteY0" fmla="*/ 0 h 1350435"/>
                  <a:gd name="connsiteX1" fmla="*/ 119937 w 1303403"/>
                  <a:gd name="connsiteY1" fmla="*/ 18304 h 1350435"/>
                  <a:gd name="connsiteX2" fmla="*/ 1281938 w 1303403"/>
                  <a:gd name="connsiteY2" fmla="*/ 1180305 h 1350435"/>
                  <a:gd name="connsiteX3" fmla="*/ 1303403 w 1303403"/>
                  <a:gd name="connsiteY3" fmla="*/ 1320955 h 1350435"/>
                  <a:gd name="connsiteX4" fmla="*/ 953980 w 1303403"/>
                  <a:gd name="connsiteY4" fmla="*/ 1320955 h 1350435"/>
                  <a:gd name="connsiteX5" fmla="*/ 958478 w 1303403"/>
                  <a:gd name="connsiteY5" fmla="*/ 1350435 h 1350435"/>
                  <a:gd name="connsiteX6" fmla="*/ 953979 w 1303403"/>
                  <a:gd name="connsiteY6" fmla="*/ 1320954 h 1350435"/>
                  <a:gd name="connsiteX7" fmla="*/ 585979 w 1303403"/>
                  <a:gd name="connsiteY7" fmla="*/ 1320954 h 1350435"/>
                  <a:gd name="connsiteX8" fmla="*/ 541052 w 1303403"/>
                  <a:gd name="connsiteY8" fmla="*/ 1176224 h 1350435"/>
                  <a:gd name="connsiteX9" fmla="*/ 124018 w 1303403"/>
                  <a:gd name="connsiteY9" fmla="*/ 759190 h 1350435"/>
                  <a:gd name="connsiteX10" fmla="*/ 0 w 1303403"/>
                  <a:gd name="connsiteY10" fmla="*/ 720693 h 1350435"/>
                  <a:gd name="connsiteX11" fmla="*/ 0 w 1303403"/>
                  <a:gd name="connsiteY11" fmla="*/ 54978 h 1350435"/>
                  <a:gd name="connsiteX12" fmla="*/ 0 w 1303403"/>
                  <a:gd name="connsiteY12" fmla="*/ 0 h 1350435"/>
                  <a:gd name="connsiteX0" fmla="*/ 0 w 1303403"/>
                  <a:gd name="connsiteY0" fmla="*/ 0 h 1320955"/>
                  <a:gd name="connsiteX1" fmla="*/ 119937 w 1303403"/>
                  <a:gd name="connsiteY1" fmla="*/ 18304 h 1320955"/>
                  <a:gd name="connsiteX2" fmla="*/ 1281938 w 1303403"/>
                  <a:gd name="connsiteY2" fmla="*/ 1180305 h 1320955"/>
                  <a:gd name="connsiteX3" fmla="*/ 1303403 w 1303403"/>
                  <a:gd name="connsiteY3" fmla="*/ 1320955 h 1320955"/>
                  <a:gd name="connsiteX4" fmla="*/ 953980 w 1303403"/>
                  <a:gd name="connsiteY4" fmla="*/ 1320955 h 1320955"/>
                  <a:gd name="connsiteX5" fmla="*/ 953979 w 1303403"/>
                  <a:gd name="connsiteY5" fmla="*/ 1320954 h 1320955"/>
                  <a:gd name="connsiteX6" fmla="*/ 585979 w 1303403"/>
                  <a:gd name="connsiteY6" fmla="*/ 1320954 h 1320955"/>
                  <a:gd name="connsiteX7" fmla="*/ 541052 w 1303403"/>
                  <a:gd name="connsiteY7" fmla="*/ 1176224 h 1320955"/>
                  <a:gd name="connsiteX8" fmla="*/ 124018 w 1303403"/>
                  <a:gd name="connsiteY8" fmla="*/ 759190 h 1320955"/>
                  <a:gd name="connsiteX9" fmla="*/ 0 w 1303403"/>
                  <a:gd name="connsiteY9" fmla="*/ 720693 h 1320955"/>
                  <a:gd name="connsiteX10" fmla="*/ 0 w 1303403"/>
                  <a:gd name="connsiteY10" fmla="*/ 54978 h 1320955"/>
                  <a:gd name="connsiteX11" fmla="*/ 0 w 1303403"/>
                  <a:gd name="connsiteY11" fmla="*/ 0 h 1320955"/>
                  <a:gd name="connsiteX0" fmla="*/ 0 w 1303403"/>
                  <a:gd name="connsiteY0" fmla="*/ 0 h 1320955"/>
                  <a:gd name="connsiteX1" fmla="*/ 119937 w 1303403"/>
                  <a:gd name="connsiteY1" fmla="*/ 18304 h 1320955"/>
                  <a:gd name="connsiteX2" fmla="*/ 1281938 w 1303403"/>
                  <a:gd name="connsiteY2" fmla="*/ 1180305 h 1320955"/>
                  <a:gd name="connsiteX3" fmla="*/ 1303403 w 1303403"/>
                  <a:gd name="connsiteY3" fmla="*/ 1320955 h 1320955"/>
                  <a:gd name="connsiteX4" fmla="*/ 953980 w 1303403"/>
                  <a:gd name="connsiteY4" fmla="*/ 1320955 h 1320955"/>
                  <a:gd name="connsiteX5" fmla="*/ 585979 w 1303403"/>
                  <a:gd name="connsiteY5" fmla="*/ 1320954 h 1320955"/>
                  <a:gd name="connsiteX6" fmla="*/ 541052 w 1303403"/>
                  <a:gd name="connsiteY6" fmla="*/ 1176224 h 1320955"/>
                  <a:gd name="connsiteX7" fmla="*/ 124018 w 1303403"/>
                  <a:gd name="connsiteY7" fmla="*/ 759190 h 1320955"/>
                  <a:gd name="connsiteX8" fmla="*/ 0 w 1303403"/>
                  <a:gd name="connsiteY8" fmla="*/ 720693 h 1320955"/>
                  <a:gd name="connsiteX9" fmla="*/ 0 w 1303403"/>
                  <a:gd name="connsiteY9" fmla="*/ 54978 h 1320955"/>
                  <a:gd name="connsiteX10" fmla="*/ 0 w 1303403"/>
                  <a:gd name="connsiteY10" fmla="*/ 0 h 1320955"/>
                  <a:gd name="connsiteX0" fmla="*/ 0 w 1303403"/>
                  <a:gd name="connsiteY0" fmla="*/ 0 h 1320955"/>
                  <a:gd name="connsiteX1" fmla="*/ 119937 w 1303403"/>
                  <a:gd name="connsiteY1" fmla="*/ 18304 h 1320955"/>
                  <a:gd name="connsiteX2" fmla="*/ 1281938 w 1303403"/>
                  <a:gd name="connsiteY2" fmla="*/ 1180305 h 1320955"/>
                  <a:gd name="connsiteX3" fmla="*/ 1303403 w 1303403"/>
                  <a:gd name="connsiteY3" fmla="*/ 1320955 h 1320955"/>
                  <a:gd name="connsiteX4" fmla="*/ 585979 w 1303403"/>
                  <a:gd name="connsiteY4" fmla="*/ 1320954 h 1320955"/>
                  <a:gd name="connsiteX5" fmla="*/ 541052 w 1303403"/>
                  <a:gd name="connsiteY5" fmla="*/ 1176224 h 1320955"/>
                  <a:gd name="connsiteX6" fmla="*/ 124018 w 1303403"/>
                  <a:gd name="connsiteY6" fmla="*/ 759190 h 1320955"/>
                  <a:gd name="connsiteX7" fmla="*/ 0 w 1303403"/>
                  <a:gd name="connsiteY7" fmla="*/ 720693 h 1320955"/>
                  <a:gd name="connsiteX8" fmla="*/ 0 w 1303403"/>
                  <a:gd name="connsiteY8" fmla="*/ 54978 h 1320955"/>
                  <a:gd name="connsiteX9" fmla="*/ 0 w 1303403"/>
                  <a:gd name="connsiteY9" fmla="*/ 0 h 132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3403" h="1320955">
                    <a:moveTo>
                      <a:pt x="0" y="0"/>
                    </a:moveTo>
                    <a:lnTo>
                      <a:pt x="119937" y="18304"/>
                    </a:lnTo>
                    <a:cubicBezTo>
                      <a:pt x="703194" y="137656"/>
                      <a:pt x="1162586" y="597048"/>
                      <a:pt x="1281938" y="1180305"/>
                    </a:cubicBezTo>
                    <a:lnTo>
                      <a:pt x="1303403" y="1320955"/>
                    </a:lnTo>
                    <a:lnTo>
                      <a:pt x="585979" y="1320954"/>
                    </a:lnTo>
                    <a:lnTo>
                      <a:pt x="541052" y="1176224"/>
                    </a:lnTo>
                    <a:cubicBezTo>
                      <a:pt x="461743" y="988715"/>
                      <a:pt x="311527" y="838500"/>
                      <a:pt x="124018" y="759190"/>
                    </a:cubicBezTo>
                    <a:lnTo>
                      <a:pt x="0" y="720693"/>
                    </a:lnTo>
                    <a:lnTo>
                      <a:pt x="0" y="54978"/>
                    </a:lnTo>
                    <a:lnTo>
                      <a:pt x="0" y="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_tradnl" dirty="0">
                  <a:solidFill>
                    <a:srgbClr val="00257A"/>
                  </a:solidFill>
                </a:endParaRPr>
              </a:p>
            </p:txBody>
          </p:sp>
          <p:sp>
            <p:nvSpPr>
              <p:cNvPr id="40" name="Freeform: Shape 39">
                <a:extLst>
                  <a:ext uri="{FF2B5EF4-FFF2-40B4-BE49-F238E27FC236}">
                    <a16:creationId xmlns:a16="http://schemas.microsoft.com/office/drawing/2014/main" id="{6F3C2757-FF98-4BAB-885D-7A9D453997B9}"/>
                  </a:ext>
                </a:extLst>
              </p:cNvPr>
              <p:cNvSpPr/>
              <p:nvPr/>
            </p:nvSpPr>
            <p:spPr>
              <a:xfrm>
                <a:off x="4608659" y="2305529"/>
                <a:ext cx="1303404" cy="1320955"/>
              </a:xfrm>
              <a:custGeom>
                <a:avLst/>
                <a:gdLst>
                  <a:gd name="connsiteX0" fmla="*/ 1303403 w 1303404"/>
                  <a:gd name="connsiteY0" fmla="*/ 0 h 1320955"/>
                  <a:gd name="connsiteX1" fmla="*/ 1303403 w 1303404"/>
                  <a:gd name="connsiteY1" fmla="*/ 54978 h 1320955"/>
                  <a:gd name="connsiteX2" fmla="*/ 1303404 w 1303404"/>
                  <a:gd name="connsiteY2" fmla="*/ 54978 h 1320955"/>
                  <a:gd name="connsiteX3" fmla="*/ 1303404 w 1303404"/>
                  <a:gd name="connsiteY3" fmla="*/ 720693 h 1320955"/>
                  <a:gd name="connsiteX4" fmla="*/ 1179385 w 1303404"/>
                  <a:gd name="connsiteY4" fmla="*/ 759190 h 1320955"/>
                  <a:gd name="connsiteX5" fmla="*/ 762351 w 1303404"/>
                  <a:gd name="connsiteY5" fmla="*/ 1176224 h 1320955"/>
                  <a:gd name="connsiteX6" fmla="*/ 717425 w 1303404"/>
                  <a:gd name="connsiteY6" fmla="*/ 1320954 h 1320955"/>
                  <a:gd name="connsiteX7" fmla="*/ 339798 w 1303404"/>
                  <a:gd name="connsiteY7" fmla="*/ 1320954 h 1320955"/>
                  <a:gd name="connsiteX8" fmla="*/ 339797 w 1303404"/>
                  <a:gd name="connsiteY8" fmla="*/ 1320955 h 1320955"/>
                  <a:gd name="connsiteX9" fmla="*/ 0 w 1303404"/>
                  <a:gd name="connsiteY9" fmla="*/ 1320955 h 1320955"/>
                  <a:gd name="connsiteX10" fmla="*/ 21465 w 1303404"/>
                  <a:gd name="connsiteY10" fmla="*/ 1180305 h 1320955"/>
                  <a:gd name="connsiteX11" fmla="*/ 1183466 w 1303404"/>
                  <a:gd name="connsiteY11" fmla="*/ 18304 h 1320955"/>
                  <a:gd name="connsiteX12" fmla="*/ 1303403 w 1303404"/>
                  <a:gd name="connsiteY12" fmla="*/ 0 h 132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3404" h="1320955">
                    <a:moveTo>
                      <a:pt x="1303403" y="0"/>
                    </a:moveTo>
                    <a:lnTo>
                      <a:pt x="1303403" y="54978"/>
                    </a:lnTo>
                    <a:lnTo>
                      <a:pt x="1303404" y="54978"/>
                    </a:lnTo>
                    <a:lnTo>
                      <a:pt x="1303404" y="720693"/>
                    </a:lnTo>
                    <a:lnTo>
                      <a:pt x="1179385" y="759190"/>
                    </a:lnTo>
                    <a:cubicBezTo>
                      <a:pt x="991876" y="838500"/>
                      <a:pt x="841661" y="988715"/>
                      <a:pt x="762351" y="1176224"/>
                    </a:cubicBezTo>
                    <a:lnTo>
                      <a:pt x="717425" y="1320954"/>
                    </a:lnTo>
                    <a:lnTo>
                      <a:pt x="339798" y="1320954"/>
                    </a:lnTo>
                    <a:lnTo>
                      <a:pt x="339797" y="1320955"/>
                    </a:lnTo>
                    <a:lnTo>
                      <a:pt x="0" y="1320955"/>
                    </a:lnTo>
                    <a:lnTo>
                      <a:pt x="21465" y="1180305"/>
                    </a:lnTo>
                    <a:cubicBezTo>
                      <a:pt x="140817" y="597048"/>
                      <a:pt x="600209" y="137656"/>
                      <a:pt x="1183466" y="18304"/>
                    </a:cubicBezTo>
                    <a:lnTo>
                      <a:pt x="13034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_tradnl" dirty="0">
                  <a:solidFill>
                    <a:srgbClr val="00257A"/>
                  </a:solidFill>
                </a:endParaRPr>
              </a:p>
            </p:txBody>
          </p:sp>
          <p:sp>
            <p:nvSpPr>
              <p:cNvPr id="41" name="Freeform: Shape 40">
                <a:extLst>
                  <a:ext uri="{FF2B5EF4-FFF2-40B4-BE49-F238E27FC236}">
                    <a16:creationId xmlns:a16="http://schemas.microsoft.com/office/drawing/2014/main" id="{E42D191C-D1CB-44B1-BF27-B609BBC6D44D}"/>
                  </a:ext>
                </a:extLst>
              </p:cNvPr>
              <p:cNvSpPr/>
              <p:nvPr/>
            </p:nvSpPr>
            <p:spPr>
              <a:xfrm>
                <a:off x="6274089" y="3988508"/>
                <a:ext cx="1297081" cy="1279532"/>
              </a:xfrm>
              <a:custGeom>
                <a:avLst/>
                <a:gdLst>
                  <a:gd name="connsiteX0" fmla="*/ 958296 w 1297081"/>
                  <a:gd name="connsiteY0" fmla="*/ 0 h 1322453"/>
                  <a:gd name="connsiteX1" fmla="*/ 958603 w 1297081"/>
                  <a:gd name="connsiteY1" fmla="*/ 0 h 1322453"/>
                  <a:gd name="connsiteX2" fmla="*/ 958479 w 1297081"/>
                  <a:gd name="connsiteY2" fmla="*/ 13442 h 1322453"/>
                  <a:gd name="connsiteX3" fmla="*/ 953978 w 1297081"/>
                  <a:gd name="connsiteY3" fmla="*/ 42923 h 1322453"/>
                  <a:gd name="connsiteX4" fmla="*/ 1297081 w 1297081"/>
                  <a:gd name="connsiteY4" fmla="*/ 42923 h 1322453"/>
                  <a:gd name="connsiteX5" fmla="*/ 1281938 w 1297081"/>
                  <a:gd name="connsiteY5" fmla="*/ 142148 h 1322453"/>
                  <a:gd name="connsiteX6" fmla="*/ 119937 w 1297081"/>
                  <a:gd name="connsiteY6" fmla="*/ 1304149 h 1322453"/>
                  <a:gd name="connsiteX7" fmla="*/ 0 w 1297081"/>
                  <a:gd name="connsiteY7" fmla="*/ 1322453 h 1322453"/>
                  <a:gd name="connsiteX8" fmla="*/ 0 w 1297081"/>
                  <a:gd name="connsiteY8" fmla="*/ 601761 h 1322453"/>
                  <a:gd name="connsiteX9" fmla="*/ 124018 w 1297081"/>
                  <a:gd name="connsiteY9" fmla="*/ 563263 h 1322453"/>
                  <a:gd name="connsiteX10" fmla="*/ 541052 w 1297081"/>
                  <a:gd name="connsiteY10" fmla="*/ 146229 h 1322453"/>
                  <a:gd name="connsiteX11" fmla="*/ 573121 w 1297081"/>
                  <a:gd name="connsiteY11" fmla="*/ 42921 h 1322453"/>
                  <a:gd name="connsiteX12" fmla="*/ 953978 w 1297081"/>
                  <a:gd name="connsiteY12" fmla="*/ 42921 h 1322453"/>
                  <a:gd name="connsiteX13" fmla="*/ 958478 w 1297081"/>
                  <a:gd name="connsiteY13" fmla="*/ 13441 h 1322453"/>
                  <a:gd name="connsiteX14" fmla="*/ 958296 w 1297081"/>
                  <a:gd name="connsiteY14" fmla="*/ 0 h 1322453"/>
                  <a:gd name="connsiteX0" fmla="*/ 958478 w 1297081"/>
                  <a:gd name="connsiteY0" fmla="*/ 13441 h 1322453"/>
                  <a:gd name="connsiteX1" fmla="*/ 958603 w 1297081"/>
                  <a:gd name="connsiteY1" fmla="*/ 0 h 1322453"/>
                  <a:gd name="connsiteX2" fmla="*/ 958479 w 1297081"/>
                  <a:gd name="connsiteY2" fmla="*/ 13442 h 1322453"/>
                  <a:gd name="connsiteX3" fmla="*/ 953978 w 1297081"/>
                  <a:gd name="connsiteY3" fmla="*/ 42923 h 1322453"/>
                  <a:gd name="connsiteX4" fmla="*/ 1297081 w 1297081"/>
                  <a:gd name="connsiteY4" fmla="*/ 42923 h 1322453"/>
                  <a:gd name="connsiteX5" fmla="*/ 1281938 w 1297081"/>
                  <a:gd name="connsiteY5" fmla="*/ 142148 h 1322453"/>
                  <a:gd name="connsiteX6" fmla="*/ 119937 w 1297081"/>
                  <a:gd name="connsiteY6" fmla="*/ 1304149 h 1322453"/>
                  <a:gd name="connsiteX7" fmla="*/ 0 w 1297081"/>
                  <a:gd name="connsiteY7" fmla="*/ 1322453 h 1322453"/>
                  <a:gd name="connsiteX8" fmla="*/ 0 w 1297081"/>
                  <a:gd name="connsiteY8" fmla="*/ 601761 h 1322453"/>
                  <a:gd name="connsiteX9" fmla="*/ 124018 w 1297081"/>
                  <a:gd name="connsiteY9" fmla="*/ 563263 h 1322453"/>
                  <a:gd name="connsiteX10" fmla="*/ 541052 w 1297081"/>
                  <a:gd name="connsiteY10" fmla="*/ 146229 h 1322453"/>
                  <a:gd name="connsiteX11" fmla="*/ 573121 w 1297081"/>
                  <a:gd name="connsiteY11" fmla="*/ 42921 h 1322453"/>
                  <a:gd name="connsiteX12" fmla="*/ 953978 w 1297081"/>
                  <a:gd name="connsiteY12" fmla="*/ 42921 h 1322453"/>
                  <a:gd name="connsiteX13" fmla="*/ 958478 w 1297081"/>
                  <a:gd name="connsiteY13" fmla="*/ 13441 h 1322453"/>
                  <a:gd name="connsiteX0" fmla="*/ 953978 w 1297081"/>
                  <a:gd name="connsiteY0" fmla="*/ 42921 h 1322453"/>
                  <a:gd name="connsiteX1" fmla="*/ 958603 w 1297081"/>
                  <a:gd name="connsiteY1" fmla="*/ 0 h 1322453"/>
                  <a:gd name="connsiteX2" fmla="*/ 958479 w 1297081"/>
                  <a:gd name="connsiteY2" fmla="*/ 13442 h 1322453"/>
                  <a:gd name="connsiteX3" fmla="*/ 953978 w 1297081"/>
                  <a:gd name="connsiteY3" fmla="*/ 42923 h 1322453"/>
                  <a:gd name="connsiteX4" fmla="*/ 1297081 w 1297081"/>
                  <a:gd name="connsiteY4" fmla="*/ 42923 h 1322453"/>
                  <a:gd name="connsiteX5" fmla="*/ 1281938 w 1297081"/>
                  <a:gd name="connsiteY5" fmla="*/ 142148 h 1322453"/>
                  <a:gd name="connsiteX6" fmla="*/ 119937 w 1297081"/>
                  <a:gd name="connsiteY6" fmla="*/ 1304149 h 1322453"/>
                  <a:gd name="connsiteX7" fmla="*/ 0 w 1297081"/>
                  <a:gd name="connsiteY7" fmla="*/ 1322453 h 1322453"/>
                  <a:gd name="connsiteX8" fmla="*/ 0 w 1297081"/>
                  <a:gd name="connsiteY8" fmla="*/ 601761 h 1322453"/>
                  <a:gd name="connsiteX9" fmla="*/ 124018 w 1297081"/>
                  <a:gd name="connsiteY9" fmla="*/ 563263 h 1322453"/>
                  <a:gd name="connsiteX10" fmla="*/ 541052 w 1297081"/>
                  <a:gd name="connsiteY10" fmla="*/ 146229 h 1322453"/>
                  <a:gd name="connsiteX11" fmla="*/ 573121 w 1297081"/>
                  <a:gd name="connsiteY11" fmla="*/ 42921 h 1322453"/>
                  <a:gd name="connsiteX12" fmla="*/ 953978 w 1297081"/>
                  <a:gd name="connsiteY12" fmla="*/ 42921 h 1322453"/>
                  <a:gd name="connsiteX0" fmla="*/ 953978 w 1297081"/>
                  <a:gd name="connsiteY0" fmla="*/ 42921 h 1322453"/>
                  <a:gd name="connsiteX1" fmla="*/ 958603 w 1297081"/>
                  <a:gd name="connsiteY1" fmla="*/ 0 h 1322453"/>
                  <a:gd name="connsiteX2" fmla="*/ 953978 w 1297081"/>
                  <a:gd name="connsiteY2" fmla="*/ 42923 h 1322453"/>
                  <a:gd name="connsiteX3" fmla="*/ 1297081 w 1297081"/>
                  <a:gd name="connsiteY3" fmla="*/ 42923 h 1322453"/>
                  <a:gd name="connsiteX4" fmla="*/ 1281938 w 1297081"/>
                  <a:gd name="connsiteY4" fmla="*/ 142148 h 1322453"/>
                  <a:gd name="connsiteX5" fmla="*/ 119937 w 1297081"/>
                  <a:gd name="connsiteY5" fmla="*/ 1304149 h 1322453"/>
                  <a:gd name="connsiteX6" fmla="*/ 0 w 1297081"/>
                  <a:gd name="connsiteY6" fmla="*/ 1322453 h 1322453"/>
                  <a:gd name="connsiteX7" fmla="*/ 0 w 1297081"/>
                  <a:gd name="connsiteY7" fmla="*/ 601761 h 1322453"/>
                  <a:gd name="connsiteX8" fmla="*/ 124018 w 1297081"/>
                  <a:gd name="connsiteY8" fmla="*/ 563263 h 1322453"/>
                  <a:gd name="connsiteX9" fmla="*/ 541052 w 1297081"/>
                  <a:gd name="connsiteY9" fmla="*/ 146229 h 1322453"/>
                  <a:gd name="connsiteX10" fmla="*/ 573121 w 1297081"/>
                  <a:gd name="connsiteY10" fmla="*/ 42921 h 1322453"/>
                  <a:gd name="connsiteX11" fmla="*/ 953978 w 1297081"/>
                  <a:gd name="connsiteY11" fmla="*/ 42921 h 1322453"/>
                  <a:gd name="connsiteX0" fmla="*/ 953978 w 1297081"/>
                  <a:gd name="connsiteY0" fmla="*/ 0 h 1279532"/>
                  <a:gd name="connsiteX1" fmla="*/ 953978 w 1297081"/>
                  <a:gd name="connsiteY1" fmla="*/ 2 h 1279532"/>
                  <a:gd name="connsiteX2" fmla="*/ 1297081 w 1297081"/>
                  <a:gd name="connsiteY2" fmla="*/ 2 h 1279532"/>
                  <a:gd name="connsiteX3" fmla="*/ 1281938 w 1297081"/>
                  <a:gd name="connsiteY3" fmla="*/ 99227 h 1279532"/>
                  <a:gd name="connsiteX4" fmla="*/ 119937 w 1297081"/>
                  <a:gd name="connsiteY4" fmla="*/ 1261228 h 1279532"/>
                  <a:gd name="connsiteX5" fmla="*/ 0 w 1297081"/>
                  <a:gd name="connsiteY5" fmla="*/ 1279532 h 1279532"/>
                  <a:gd name="connsiteX6" fmla="*/ 0 w 1297081"/>
                  <a:gd name="connsiteY6" fmla="*/ 558840 h 1279532"/>
                  <a:gd name="connsiteX7" fmla="*/ 124018 w 1297081"/>
                  <a:gd name="connsiteY7" fmla="*/ 520342 h 1279532"/>
                  <a:gd name="connsiteX8" fmla="*/ 541052 w 1297081"/>
                  <a:gd name="connsiteY8" fmla="*/ 103308 h 1279532"/>
                  <a:gd name="connsiteX9" fmla="*/ 573121 w 1297081"/>
                  <a:gd name="connsiteY9" fmla="*/ 0 h 1279532"/>
                  <a:gd name="connsiteX10" fmla="*/ 953978 w 1297081"/>
                  <a:gd name="connsiteY10" fmla="*/ 0 h 1279532"/>
                  <a:gd name="connsiteX0" fmla="*/ 573121 w 1297081"/>
                  <a:gd name="connsiteY0" fmla="*/ 0 h 1279532"/>
                  <a:gd name="connsiteX1" fmla="*/ 953978 w 1297081"/>
                  <a:gd name="connsiteY1" fmla="*/ 2 h 1279532"/>
                  <a:gd name="connsiteX2" fmla="*/ 1297081 w 1297081"/>
                  <a:gd name="connsiteY2" fmla="*/ 2 h 1279532"/>
                  <a:gd name="connsiteX3" fmla="*/ 1281938 w 1297081"/>
                  <a:gd name="connsiteY3" fmla="*/ 99227 h 1279532"/>
                  <a:gd name="connsiteX4" fmla="*/ 119937 w 1297081"/>
                  <a:gd name="connsiteY4" fmla="*/ 1261228 h 1279532"/>
                  <a:gd name="connsiteX5" fmla="*/ 0 w 1297081"/>
                  <a:gd name="connsiteY5" fmla="*/ 1279532 h 1279532"/>
                  <a:gd name="connsiteX6" fmla="*/ 0 w 1297081"/>
                  <a:gd name="connsiteY6" fmla="*/ 558840 h 1279532"/>
                  <a:gd name="connsiteX7" fmla="*/ 124018 w 1297081"/>
                  <a:gd name="connsiteY7" fmla="*/ 520342 h 1279532"/>
                  <a:gd name="connsiteX8" fmla="*/ 541052 w 1297081"/>
                  <a:gd name="connsiteY8" fmla="*/ 103308 h 1279532"/>
                  <a:gd name="connsiteX9" fmla="*/ 573121 w 1297081"/>
                  <a:gd name="connsiteY9" fmla="*/ 0 h 1279532"/>
                  <a:gd name="connsiteX0" fmla="*/ 573121 w 1297081"/>
                  <a:gd name="connsiteY0" fmla="*/ 0 h 1279532"/>
                  <a:gd name="connsiteX1" fmla="*/ 1297081 w 1297081"/>
                  <a:gd name="connsiteY1" fmla="*/ 2 h 1279532"/>
                  <a:gd name="connsiteX2" fmla="*/ 1281938 w 1297081"/>
                  <a:gd name="connsiteY2" fmla="*/ 99227 h 1279532"/>
                  <a:gd name="connsiteX3" fmla="*/ 119937 w 1297081"/>
                  <a:gd name="connsiteY3" fmla="*/ 1261228 h 1279532"/>
                  <a:gd name="connsiteX4" fmla="*/ 0 w 1297081"/>
                  <a:gd name="connsiteY4" fmla="*/ 1279532 h 1279532"/>
                  <a:gd name="connsiteX5" fmla="*/ 0 w 1297081"/>
                  <a:gd name="connsiteY5" fmla="*/ 558840 h 1279532"/>
                  <a:gd name="connsiteX6" fmla="*/ 124018 w 1297081"/>
                  <a:gd name="connsiteY6" fmla="*/ 520342 h 1279532"/>
                  <a:gd name="connsiteX7" fmla="*/ 541052 w 1297081"/>
                  <a:gd name="connsiteY7" fmla="*/ 103308 h 1279532"/>
                  <a:gd name="connsiteX8" fmla="*/ 573121 w 1297081"/>
                  <a:gd name="connsiteY8" fmla="*/ 0 h 127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7081" h="1279532">
                    <a:moveTo>
                      <a:pt x="573121" y="0"/>
                    </a:moveTo>
                    <a:lnTo>
                      <a:pt x="1297081" y="2"/>
                    </a:lnTo>
                    <a:lnTo>
                      <a:pt x="1281938" y="99227"/>
                    </a:lnTo>
                    <a:cubicBezTo>
                      <a:pt x="1162586" y="682484"/>
                      <a:pt x="703194" y="1141876"/>
                      <a:pt x="119937" y="1261228"/>
                    </a:cubicBezTo>
                    <a:lnTo>
                      <a:pt x="0" y="1279532"/>
                    </a:lnTo>
                    <a:lnTo>
                      <a:pt x="0" y="558840"/>
                    </a:lnTo>
                    <a:lnTo>
                      <a:pt x="124018" y="520342"/>
                    </a:lnTo>
                    <a:cubicBezTo>
                      <a:pt x="311527" y="441033"/>
                      <a:pt x="461743" y="290817"/>
                      <a:pt x="541052" y="103308"/>
                    </a:cubicBezTo>
                    <a:lnTo>
                      <a:pt x="573121" y="0"/>
                    </a:lnTo>
                    <a:close/>
                  </a:path>
                </a:pathLst>
              </a:custGeom>
              <a:solidFill>
                <a:srgbClr val="FF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_tradnl" dirty="0">
                  <a:solidFill>
                    <a:srgbClr val="00257A"/>
                  </a:solidFill>
                </a:endParaRPr>
              </a:p>
            </p:txBody>
          </p:sp>
          <p:sp>
            <p:nvSpPr>
              <p:cNvPr id="42" name="Freeform: Shape 41">
                <a:extLst>
                  <a:ext uri="{FF2B5EF4-FFF2-40B4-BE49-F238E27FC236}">
                    <a16:creationId xmlns:a16="http://schemas.microsoft.com/office/drawing/2014/main" id="{F1BDF6A5-9DFE-4A5E-8B03-432325C29D45}"/>
                  </a:ext>
                </a:extLst>
              </p:cNvPr>
              <p:cNvSpPr/>
              <p:nvPr/>
            </p:nvSpPr>
            <p:spPr>
              <a:xfrm>
                <a:off x="4614981" y="3988506"/>
                <a:ext cx="1297082" cy="1279532"/>
              </a:xfrm>
              <a:custGeom>
                <a:avLst/>
                <a:gdLst>
                  <a:gd name="connsiteX0" fmla="*/ 333476 w 1297082"/>
                  <a:gd name="connsiteY0" fmla="*/ 0 h 1279532"/>
                  <a:gd name="connsiteX1" fmla="*/ 723961 w 1297082"/>
                  <a:gd name="connsiteY1" fmla="*/ 1 h 1279532"/>
                  <a:gd name="connsiteX2" fmla="*/ 756029 w 1297082"/>
                  <a:gd name="connsiteY2" fmla="*/ 103308 h 1279532"/>
                  <a:gd name="connsiteX3" fmla="*/ 1173063 w 1297082"/>
                  <a:gd name="connsiteY3" fmla="*/ 520342 h 1279532"/>
                  <a:gd name="connsiteX4" fmla="*/ 1297082 w 1297082"/>
                  <a:gd name="connsiteY4" fmla="*/ 558840 h 1279532"/>
                  <a:gd name="connsiteX5" fmla="*/ 1297082 w 1297082"/>
                  <a:gd name="connsiteY5" fmla="*/ 1279532 h 1279532"/>
                  <a:gd name="connsiteX6" fmla="*/ 1177144 w 1297082"/>
                  <a:gd name="connsiteY6" fmla="*/ 1261228 h 1279532"/>
                  <a:gd name="connsiteX7" fmla="*/ 15143 w 1297082"/>
                  <a:gd name="connsiteY7" fmla="*/ 99227 h 1279532"/>
                  <a:gd name="connsiteX8" fmla="*/ 0 w 1297082"/>
                  <a:gd name="connsiteY8" fmla="*/ 1 h 1279532"/>
                  <a:gd name="connsiteX9" fmla="*/ 333475 w 1297082"/>
                  <a:gd name="connsiteY9" fmla="*/ 1 h 1279532"/>
                  <a:gd name="connsiteX10" fmla="*/ 333476 w 1297082"/>
                  <a:gd name="connsiteY10" fmla="*/ 0 h 127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7082" h="1279532">
                    <a:moveTo>
                      <a:pt x="333476" y="0"/>
                    </a:moveTo>
                    <a:lnTo>
                      <a:pt x="723961" y="1"/>
                    </a:lnTo>
                    <a:lnTo>
                      <a:pt x="756029" y="103308"/>
                    </a:lnTo>
                    <a:cubicBezTo>
                      <a:pt x="835339" y="290817"/>
                      <a:pt x="985554" y="441033"/>
                      <a:pt x="1173063" y="520342"/>
                    </a:cubicBezTo>
                    <a:lnTo>
                      <a:pt x="1297082" y="558840"/>
                    </a:lnTo>
                    <a:lnTo>
                      <a:pt x="1297082" y="1279532"/>
                    </a:lnTo>
                    <a:lnTo>
                      <a:pt x="1177144" y="1261228"/>
                    </a:lnTo>
                    <a:cubicBezTo>
                      <a:pt x="593887" y="1141876"/>
                      <a:pt x="134495" y="682484"/>
                      <a:pt x="15143" y="99227"/>
                    </a:cubicBezTo>
                    <a:lnTo>
                      <a:pt x="0" y="1"/>
                    </a:lnTo>
                    <a:lnTo>
                      <a:pt x="333475" y="1"/>
                    </a:lnTo>
                    <a:lnTo>
                      <a:pt x="333476" y="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_tradnl" dirty="0">
                  <a:solidFill>
                    <a:srgbClr val="00257A"/>
                  </a:solidFill>
                </a:endParaRPr>
              </a:p>
            </p:txBody>
          </p:sp>
        </p:grpSp>
        <p:sp>
          <p:nvSpPr>
            <p:cNvPr id="3" name="Freeform: Shape 2">
              <a:extLst>
                <a:ext uri="{FF2B5EF4-FFF2-40B4-BE49-F238E27FC236}">
                  <a16:creationId xmlns:a16="http://schemas.microsoft.com/office/drawing/2014/main" id="{C4E9AF81-EDCB-4798-B641-72F9CAF3E5C0}"/>
                </a:ext>
              </a:extLst>
            </p:cNvPr>
            <p:cNvSpPr/>
            <p:nvPr/>
          </p:nvSpPr>
          <p:spPr>
            <a:xfrm>
              <a:off x="8739040" y="1219818"/>
              <a:ext cx="362026" cy="1565046"/>
            </a:xfrm>
            <a:custGeom>
              <a:avLst/>
              <a:gdLst>
                <a:gd name="connsiteX0" fmla="*/ 206189 w 412378"/>
                <a:gd name="connsiteY0" fmla="*/ 0 h 1863094"/>
                <a:gd name="connsiteX1" fmla="*/ 412377 w 412378"/>
                <a:gd name="connsiteY1" fmla="*/ 10411 h 1863094"/>
                <a:gd name="connsiteX2" fmla="*/ 412378 w 412378"/>
                <a:gd name="connsiteY2" fmla="*/ 1006415 h 1863094"/>
                <a:gd name="connsiteX3" fmla="*/ 412378 w 412378"/>
                <a:gd name="connsiteY3" fmla="*/ 1863093 h 1863094"/>
                <a:gd name="connsiteX4" fmla="*/ 376304 w 412378"/>
                <a:gd name="connsiteY4" fmla="*/ 1853818 h 1863094"/>
                <a:gd name="connsiteX5" fmla="*/ 206189 w 412378"/>
                <a:gd name="connsiteY5" fmla="*/ 1836668 h 1863094"/>
                <a:gd name="connsiteX6" fmla="*/ 36075 w 412378"/>
                <a:gd name="connsiteY6" fmla="*/ 1853817 h 1863094"/>
                <a:gd name="connsiteX7" fmla="*/ 1 w 412378"/>
                <a:gd name="connsiteY7" fmla="*/ 1863094 h 1863094"/>
                <a:gd name="connsiteX8" fmla="*/ 1 w 412378"/>
                <a:gd name="connsiteY8" fmla="*/ 1006415 h 1863094"/>
                <a:gd name="connsiteX9" fmla="*/ 33581 w 412378"/>
                <a:gd name="connsiteY9" fmla="*/ 1001290 h 1863094"/>
                <a:gd name="connsiteX10" fmla="*/ 206189 w 412378"/>
                <a:gd name="connsiteY10" fmla="*/ 992574 h 1863094"/>
                <a:gd name="connsiteX11" fmla="*/ 378796 w 412378"/>
                <a:gd name="connsiteY11" fmla="*/ 1001290 h 1863094"/>
                <a:gd name="connsiteX12" fmla="*/ 206189 w 412378"/>
                <a:gd name="connsiteY12" fmla="*/ 992574 h 1863094"/>
                <a:gd name="connsiteX13" fmla="*/ 206189 w 412378"/>
                <a:gd name="connsiteY13" fmla="*/ 992574 h 1863094"/>
                <a:gd name="connsiteX14" fmla="*/ 206188 w 412378"/>
                <a:gd name="connsiteY14" fmla="*/ 992574 h 1863094"/>
                <a:gd name="connsiteX15" fmla="*/ 33580 w 412378"/>
                <a:gd name="connsiteY15" fmla="*/ 1001290 h 1863094"/>
                <a:gd name="connsiteX16" fmla="*/ 0 w 412378"/>
                <a:gd name="connsiteY16" fmla="*/ 1006415 h 1863094"/>
                <a:gd name="connsiteX17" fmla="*/ 0 w 412378"/>
                <a:gd name="connsiteY17" fmla="*/ 10411 h 1863094"/>
                <a:gd name="connsiteX18" fmla="*/ 206189 w 412378"/>
                <a:gd name="connsiteY18" fmla="*/ 0 h 1863094"/>
                <a:gd name="connsiteX0" fmla="*/ 206189 w 412378"/>
                <a:gd name="connsiteY0" fmla="*/ 0 h 1863094"/>
                <a:gd name="connsiteX1" fmla="*/ 412377 w 412378"/>
                <a:gd name="connsiteY1" fmla="*/ 10411 h 1863094"/>
                <a:gd name="connsiteX2" fmla="*/ 412378 w 412378"/>
                <a:gd name="connsiteY2" fmla="*/ 1006415 h 1863094"/>
                <a:gd name="connsiteX3" fmla="*/ 412378 w 412378"/>
                <a:gd name="connsiteY3" fmla="*/ 1863093 h 1863094"/>
                <a:gd name="connsiteX4" fmla="*/ 376304 w 412378"/>
                <a:gd name="connsiteY4" fmla="*/ 1853818 h 1863094"/>
                <a:gd name="connsiteX5" fmla="*/ 206189 w 412378"/>
                <a:gd name="connsiteY5" fmla="*/ 1836668 h 1863094"/>
                <a:gd name="connsiteX6" fmla="*/ 36075 w 412378"/>
                <a:gd name="connsiteY6" fmla="*/ 1853817 h 1863094"/>
                <a:gd name="connsiteX7" fmla="*/ 1 w 412378"/>
                <a:gd name="connsiteY7" fmla="*/ 1863094 h 1863094"/>
                <a:gd name="connsiteX8" fmla="*/ 1 w 412378"/>
                <a:gd name="connsiteY8" fmla="*/ 1006415 h 1863094"/>
                <a:gd name="connsiteX9" fmla="*/ 33581 w 412378"/>
                <a:gd name="connsiteY9" fmla="*/ 1001290 h 1863094"/>
                <a:gd name="connsiteX10" fmla="*/ 206189 w 412378"/>
                <a:gd name="connsiteY10" fmla="*/ 992574 h 1863094"/>
                <a:gd name="connsiteX11" fmla="*/ 378796 w 412378"/>
                <a:gd name="connsiteY11" fmla="*/ 1001290 h 1863094"/>
                <a:gd name="connsiteX12" fmla="*/ 206189 w 412378"/>
                <a:gd name="connsiteY12" fmla="*/ 992574 h 1863094"/>
                <a:gd name="connsiteX13" fmla="*/ 206189 w 412378"/>
                <a:gd name="connsiteY13" fmla="*/ 992574 h 1863094"/>
                <a:gd name="connsiteX14" fmla="*/ 33580 w 412378"/>
                <a:gd name="connsiteY14" fmla="*/ 1001290 h 1863094"/>
                <a:gd name="connsiteX15" fmla="*/ 0 w 412378"/>
                <a:gd name="connsiteY15" fmla="*/ 1006415 h 1863094"/>
                <a:gd name="connsiteX16" fmla="*/ 0 w 412378"/>
                <a:gd name="connsiteY16" fmla="*/ 10411 h 1863094"/>
                <a:gd name="connsiteX17" fmla="*/ 206189 w 412378"/>
                <a:gd name="connsiteY17" fmla="*/ 0 h 1863094"/>
                <a:gd name="connsiteX0" fmla="*/ 206189 w 412378"/>
                <a:gd name="connsiteY0" fmla="*/ 0 h 1863094"/>
                <a:gd name="connsiteX1" fmla="*/ 412377 w 412378"/>
                <a:gd name="connsiteY1" fmla="*/ 10411 h 1863094"/>
                <a:gd name="connsiteX2" fmla="*/ 412378 w 412378"/>
                <a:gd name="connsiteY2" fmla="*/ 1006415 h 1863094"/>
                <a:gd name="connsiteX3" fmla="*/ 412378 w 412378"/>
                <a:gd name="connsiteY3" fmla="*/ 1863093 h 1863094"/>
                <a:gd name="connsiteX4" fmla="*/ 376304 w 412378"/>
                <a:gd name="connsiteY4" fmla="*/ 1853818 h 1863094"/>
                <a:gd name="connsiteX5" fmla="*/ 206189 w 412378"/>
                <a:gd name="connsiteY5" fmla="*/ 1836668 h 1863094"/>
                <a:gd name="connsiteX6" fmla="*/ 36075 w 412378"/>
                <a:gd name="connsiteY6" fmla="*/ 1853817 h 1863094"/>
                <a:gd name="connsiteX7" fmla="*/ 1 w 412378"/>
                <a:gd name="connsiteY7" fmla="*/ 1863094 h 1863094"/>
                <a:gd name="connsiteX8" fmla="*/ 1 w 412378"/>
                <a:gd name="connsiteY8" fmla="*/ 1006415 h 1863094"/>
                <a:gd name="connsiteX9" fmla="*/ 33581 w 412378"/>
                <a:gd name="connsiteY9" fmla="*/ 1001290 h 1863094"/>
                <a:gd name="connsiteX10" fmla="*/ 206189 w 412378"/>
                <a:gd name="connsiteY10" fmla="*/ 992574 h 1863094"/>
                <a:gd name="connsiteX11" fmla="*/ 378796 w 412378"/>
                <a:gd name="connsiteY11" fmla="*/ 1001290 h 1863094"/>
                <a:gd name="connsiteX12" fmla="*/ 206189 w 412378"/>
                <a:gd name="connsiteY12" fmla="*/ 992574 h 1863094"/>
                <a:gd name="connsiteX13" fmla="*/ 33580 w 412378"/>
                <a:gd name="connsiteY13" fmla="*/ 1001290 h 1863094"/>
                <a:gd name="connsiteX14" fmla="*/ 0 w 412378"/>
                <a:gd name="connsiteY14" fmla="*/ 1006415 h 1863094"/>
                <a:gd name="connsiteX15" fmla="*/ 0 w 412378"/>
                <a:gd name="connsiteY15" fmla="*/ 10411 h 1863094"/>
                <a:gd name="connsiteX16" fmla="*/ 206189 w 412378"/>
                <a:gd name="connsiteY16" fmla="*/ 0 h 1863094"/>
                <a:gd name="connsiteX0" fmla="*/ 206189 w 412378"/>
                <a:gd name="connsiteY0" fmla="*/ 0 h 1863094"/>
                <a:gd name="connsiteX1" fmla="*/ 412377 w 412378"/>
                <a:gd name="connsiteY1" fmla="*/ 10411 h 1863094"/>
                <a:gd name="connsiteX2" fmla="*/ 412378 w 412378"/>
                <a:gd name="connsiteY2" fmla="*/ 1006415 h 1863094"/>
                <a:gd name="connsiteX3" fmla="*/ 412378 w 412378"/>
                <a:gd name="connsiteY3" fmla="*/ 1863093 h 1863094"/>
                <a:gd name="connsiteX4" fmla="*/ 376304 w 412378"/>
                <a:gd name="connsiteY4" fmla="*/ 1853818 h 1863094"/>
                <a:gd name="connsiteX5" fmla="*/ 206189 w 412378"/>
                <a:gd name="connsiteY5" fmla="*/ 1836668 h 1863094"/>
                <a:gd name="connsiteX6" fmla="*/ 36075 w 412378"/>
                <a:gd name="connsiteY6" fmla="*/ 1853817 h 1863094"/>
                <a:gd name="connsiteX7" fmla="*/ 1 w 412378"/>
                <a:gd name="connsiteY7" fmla="*/ 1863094 h 1863094"/>
                <a:gd name="connsiteX8" fmla="*/ 1 w 412378"/>
                <a:gd name="connsiteY8" fmla="*/ 1006415 h 1863094"/>
                <a:gd name="connsiteX9" fmla="*/ 33581 w 412378"/>
                <a:gd name="connsiteY9" fmla="*/ 1001290 h 1863094"/>
                <a:gd name="connsiteX10" fmla="*/ 206189 w 412378"/>
                <a:gd name="connsiteY10" fmla="*/ 992574 h 1863094"/>
                <a:gd name="connsiteX11" fmla="*/ 378796 w 412378"/>
                <a:gd name="connsiteY11" fmla="*/ 1001290 h 1863094"/>
                <a:gd name="connsiteX12" fmla="*/ 33580 w 412378"/>
                <a:gd name="connsiteY12" fmla="*/ 1001290 h 1863094"/>
                <a:gd name="connsiteX13" fmla="*/ 0 w 412378"/>
                <a:gd name="connsiteY13" fmla="*/ 1006415 h 1863094"/>
                <a:gd name="connsiteX14" fmla="*/ 0 w 412378"/>
                <a:gd name="connsiteY14" fmla="*/ 10411 h 1863094"/>
                <a:gd name="connsiteX15" fmla="*/ 206189 w 412378"/>
                <a:gd name="connsiteY15" fmla="*/ 0 h 1863094"/>
                <a:gd name="connsiteX0" fmla="*/ 206189 w 412378"/>
                <a:gd name="connsiteY0" fmla="*/ 0 h 1863094"/>
                <a:gd name="connsiteX1" fmla="*/ 412377 w 412378"/>
                <a:gd name="connsiteY1" fmla="*/ 10411 h 1863094"/>
                <a:gd name="connsiteX2" fmla="*/ 412378 w 412378"/>
                <a:gd name="connsiteY2" fmla="*/ 1006415 h 1863094"/>
                <a:gd name="connsiteX3" fmla="*/ 412378 w 412378"/>
                <a:gd name="connsiteY3" fmla="*/ 1863093 h 1863094"/>
                <a:gd name="connsiteX4" fmla="*/ 376304 w 412378"/>
                <a:gd name="connsiteY4" fmla="*/ 1853818 h 1863094"/>
                <a:gd name="connsiteX5" fmla="*/ 206189 w 412378"/>
                <a:gd name="connsiteY5" fmla="*/ 1836668 h 1863094"/>
                <a:gd name="connsiteX6" fmla="*/ 36075 w 412378"/>
                <a:gd name="connsiteY6" fmla="*/ 1853817 h 1863094"/>
                <a:gd name="connsiteX7" fmla="*/ 1 w 412378"/>
                <a:gd name="connsiteY7" fmla="*/ 1863094 h 1863094"/>
                <a:gd name="connsiteX8" fmla="*/ 1 w 412378"/>
                <a:gd name="connsiteY8" fmla="*/ 1006415 h 1863094"/>
                <a:gd name="connsiteX9" fmla="*/ 33581 w 412378"/>
                <a:gd name="connsiteY9" fmla="*/ 1001290 h 1863094"/>
                <a:gd name="connsiteX10" fmla="*/ 378796 w 412378"/>
                <a:gd name="connsiteY10" fmla="*/ 1001290 h 1863094"/>
                <a:gd name="connsiteX11" fmla="*/ 33580 w 412378"/>
                <a:gd name="connsiteY11" fmla="*/ 1001290 h 1863094"/>
                <a:gd name="connsiteX12" fmla="*/ 0 w 412378"/>
                <a:gd name="connsiteY12" fmla="*/ 1006415 h 1863094"/>
                <a:gd name="connsiteX13" fmla="*/ 0 w 412378"/>
                <a:gd name="connsiteY13" fmla="*/ 10411 h 1863094"/>
                <a:gd name="connsiteX14" fmla="*/ 206189 w 412378"/>
                <a:gd name="connsiteY14" fmla="*/ 0 h 1863094"/>
                <a:gd name="connsiteX0" fmla="*/ 206189 w 412378"/>
                <a:gd name="connsiteY0" fmla="*/ 0 h 1863094"/>
                <a:gd name="connsiteX1" fmla="*/ 412377 w 412378"/>
                <a:gd name="connsiteY1" fmla="*/ 10411 h 1863094"/>
                <a:gd name="connsiteX2" fmla="*/ 412378 w 412378"/>
                <a:gd name="connsiteY2" fmla="*/ 1006415 h 1863094"/>
                <a:gd name="connsiteX3" fmla="*/ 412378 w 412378"/>
                <a:gd name="connsiteY3" fmla="*/ 1863093 h 1863094"/>
                <a:gd name="connsiteX4" fmla="*/ 376304 w 412378"/>
                <a:gd name="connsiteY4" fmla="*/ 1853818 h 1863094"/>
                <a:gd name="connsiteX5" fmla="*/ 206189 w 412378"/>
                <a:gd name="connsiteY5" fmla="*/ 1836668 h 1863094"/>
                <a:gd name="connsiteX6" fmla="*/ 36075 w 412378"/>
                <a:gd name="connsiteY6" fmla="*/ 1853817 h 1863094"/>
                <a:gd name="connsiteX7" fmla="*/ 1 w 412378"/>
                <a:gd name="connsiteY7" fmla="*/ 1863094 h 1863094"/>
                <a:gd name="connsiteX8" fmla="*/ 1 w 412378"/>
                <a:gd name="connsiteY8" fmla="*/ 1006415 h 1863094"/>
                <a:gd name="connsiteX9" fmla="*/ 33581 w 412378"/>
                <a:gd name="connsiteY9" fmla="*/ 1001290 h 1863094"/>
                <a:gd name="connsiteX10" fmla="*/ 33580 w 412378"/>
                <a:gd name="connsiteY10" fmla="*/ 1001290 h 1863094"/>
                <a:gd name="connsiteX11" fmla="*/ 0 w 412378"/>
                <a:gd name="connsiteY11" fmla="*/ 1006415 h 1863094"/>
                <a:gd name="connsiteX12" fmla="*/ 0 w 412378"/>
                <a:gd name="connsiteY12" fmla="*/ 10411 h 1863094"/>
                <a:gd name="connsiteX13" fmla="*/ 206189 w 412378"/>
                <a:gd name="connsiteY13" fmla="*/ 0 h 1863094"/>
                <a:gd name="connsiteX0" fmla="*/ 206189 w 412378"/>
                <a:gd name="connsiteY0" fmla="*/ 0 h 1863094"/>
                <a:gd name="connsiteX1" fmla="*/ 412377 w 412378"/>
                <a:gd name="connsiteY1" fmla="*/ 10411 h 1863094"/>
                <a:gd name="connsiteX2" fmla="*/ 412378 w 412378"/>
                <a:gd name="connsiteY2" fmla="*/ 1006415 h 1863094"/>
                <a:gd name="connsiteX3" fmla="*/ 412378 w 412378"/>
                <a:gd name="connsiteY3" fmla="*/ 1863093 h 1863094"/>
                <a:gd name="connsiteX4" fmla="*/ 376304 w 412378"/>
                <a:gd name="connsiteY4" fmla="*/ 1853818 h 1863094"/>
                <a:gd name="connsiteX5" fmla="*/ 206189 w 412378"/>
                <a:gd name="connsiteY5" fmla="*/ 1836668 h 1863094"/>
                <a:gd name="connsiteX6" fmla="*/ 36075 w 412378"/>
                <a:gd name="connsiteY6" fmla="*/ 1853817 h 1863094"/>
                <a:gd name="connsiteX7" fmla="*/ 1 w 412378"/>
                <a:gd name="connsiteY7" fmla="*/ 1863094 h 1863094"/>
                <a:gd name="connsiteX8" fmla="*/ 1 w 412378"/>
                <a:gd name="connsiteY8" fmla="*/ 1006415 h 1863094"/>
                <a:gd name="connsiteX9" fmla="*/ 33581 w 412378"/>
                <a:gd name="connsiteY9" fmla="*/ 1001290 h 1863094"/>
                <a:gd name="connsiteX10" fmla="*/ 0 w 412378"/>
                <a:gd name="connsiteY10" fmla="*/ 1006415 h 1863094"/>
                <a:gd name="connsiteX11" fmla="*/ 0 w 412378"/>
                <a:gd name="connsiteY11" fmla="*/ 10411 h 1863094"/>
                <a:gd name="connsiteX12" fmla="*/ 206189 w 412378"/>
                <a:gd name="connsiteY12" fmla="*/ 0 h 1863094"/>
                <a:gd name="connsiteX0" fmla="*/ 206189 w 412378"/>
                <a:gd name="connsiteY0" fmla="*/ 0 h 1863094"/>
                <a:gd name="connsiteX1" fmla="*/ 412377 w 412378"/>
                <a:gd name="connsiteY1" fmla="*/ 10411 h 1863094"/>
                <a:gd name="connsiteX2" fmla="*/ 412378 w 412378"/>
                <a:gd name="connsiteY2" fmla="*/ 1006415 h 1863094"/>
                <a:gd name="connsiteX3" fmla="*/ 412378 w 412378"/>
                <a:gd name="connsiteY3" fmla="*/ 1863093 h 1863094"/>
                <a:gd name="connsiteX4" fmla="*/ 376304 w 412378"/>
                <a:gd name="connsiteY4" fmla="*/ 1853818 h 1863094"/>
                <a:gd name="connsiteX5" fmla="*/ 206189 w 412378"/>
                <a:gd name="connsiteY5" fmla="*/ 1836668 h 1863094"/>
                <a:gd name="connsiteX6" fmla="*/ 36075 w 412378"/>
                <a:gd name="connsiteY6" fmla="*/ 1853817 h 1863094"/>
                <a:gd name="connsiteX7" fmla="*/ 1 w 412378"/>
                <a:gd name="connsiteY7" fmla="*/ 1863094 h 1863094"/>
                <a:gd name="connsiteX8" fmla="*/ 1 w 412378"/>
                <a:gd name="connsiteY8" fmla="*/ 1006415 h 1863094"/>
                <a:gd name="connsiteX9" fmla="*/ 0 w 412378"/>
                <a:gd name="connsiteY9" fmla="*/ 1006415 h 1863094"/>
                <a:gd name="connsiteX10" fmla="*/ 0 w 412378"/>
                <a:gd name="connsiteY10" fmla="*/ 10411 h 1863094"/>
                <a:gd name="connsiteX11" fmla="*/ 206189 w 412378"/>
                <a:gd name="connsiteY11" fmla="*/ 0 h 186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2378" h="1863094">
                  <a:moveTo>
                    <a:pt x="206189" y="0"/>
                  </a:moveTo>
                  <a:lnTo>
                    <a:pt x="412377" y="10411"/>
                  </a:lnTo>
                  <a:cubicBezTo>
                    <a:pt x="412377" y="342412"/>
                    <a:pt x="412378" y="674414"/>
                    <a:pt x="412378" y="1006415"/>
                  </a:cubicBezTo>
                  <a:lnTo>
                    <a:pt x="412378" y="1863093"/>
                  </a:lnTo>
                  <a:lnTo>
                    <a:pt x="376304" y="1853818"/>
                  </a:lnTo>
                  <a:cubicBezTo>
                    <a:pt x="321355" y="1842573"/>
                    <a:pt x="264462" y="1836668"/>
                    <a:pt x="206189" y="1836668"/>
                  </a:cubicBezTo>
                  <a:cubicBezTo>
                    <a:pt x="147916" y="1836668"/>
                    <a:pt x="91024" y="1842573"/>
                    <a:pt x="36075" y="1853817"/>
                  </a:cubicBezTo>
                  <a:lnTo>
                    <a:pt x="1" y="1863094"/>
                  </a:lnTo>
                  <a:lnTo>
                    <a:pt x="1" y="1006415"/>
                  </a:lnTo>
                  <a:lnTo>
                    <a:pt x="0" y="1006415"/>
                  </a:lnTo>
                  <a:lnTo>
                    <a:pt x="0" y="10411"/>
                  </a:lnTo>
                  <a:lnTo>
                    <a:pt x="206189" y="0"/>
                  </a:lnTo>
                  <a:close/>
                </a:path>
              </a:pathLst>
            </a:custGeom>
            <a:solidFill>
              <a:srgbClr val="F0EEEF"/>
            </a:solidFill>
            <a:ln>
              <a:noFill/>
            </a:ln>
            <a:effectLst>
              <a:outerShdw blurRad="190500" sx="120000" sy="120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_tradnl" dirty="0">
                <a:solidFill>
                  <a:srgbClr val="00257A"/>
                </a:solidFill>
              </a:endParaRPr>
            </a:p>
          </p:txBody>
        </p:sp>
        <p:sp>
          <p:nvSpPr>
            <p:cNvPr id="4" name="Freeform: Shape 3">
              <a:extLst>
                <a:ext uri="{FF2B5EF4-FFF2-40B4-BE49-F238E27FC236}">
                  <a16:creationId xmlns:a16="http://schemas.microsoft.com/office/drawing/2014/main" id="{4326F1A6-986F-4302-B07F-89CC80E30ABC}"/>
                </a:ext>
              </a:extLst>
            </p:cNvPr>
            <p:cNvSpPr/>
            <p:nvPr/>
          </p:nvSpPr>
          <p:spPr>
            <a:xfrm>
              <a:off x="6566615" y="3321683"/>
              <a:ext cx="1635608" cy="362025"/>
            </a:xfrm>
            <a:custGeom>
              <a:avLst/>
              <a:gdLst>
                <a:gd name="connsiteX0" fmla="*/ 1006415 w 1863094"/>
                <a:gd name="connsiteY0" fmla="*/ 0 h 412377"/>
                <a:gd name="connsiteX1" fmla="*/ 1863093 w 1863094"/>
                <a:gd name="connsiteY1" fmla="*/ 0 h 412377"/>
                <a:gd name="connsiteX2" fmla="*/ 1853817 w 1863094"/>
                <a:gd name="connsiteY2" fmla="*/ 36072 h 412377"/>
                <a:gd name="connsiteX3" fmla="*/ 1836669 w 1863094"/>
                <a:gd name="connsiteY3" fmla="*/ 206187 h 412377"/>
                <a:gd name="connsiteX4" fmla="*/ 1853818 w 1863094"/>
                <a:gd name="connsiteY4" fmla="*/ 376303 h 412377"/>
                <a:gd name="connsiteX5" fmla="*/ 1863094 w 1863094"/>
                <a:gd name="connsiteY5" fmla="*/ 412377 h 412377"/>
                <a:gd name="connsiteX6" fmla="*/ 1006415 w 1863094"/>
                <a:gd name="connsiteY6" fmla="*/ 412376 h 412377"/>
                <a:gd name="connsiteX7" fmla="*/ 1001290 w 1863094"/>
                <a:gd name="connsiteY7" fmla="*/ 378796 h 412377"/>
                <a:gd name="connsiteX8" fmla="*/ 992573 w 1863094"/>
                <a:gd name="connsiteY8" fmla="*/ 206189 h 412377"/>
                <a:gd name="connsiteX9" fmla="*/ 1001289 w 1863094"/>
                <a:gd name="connsiteY9" fmla="*/ 378796 h 412377"/>
                <a:gd name="connsiteX10" fmla="*/ 1006414 w 1863094"/>
                <a:gd name="connsiteY10" fmla="*/ 412377 h 412377"/>
                <a:gd name="connsiteX11" fmla="*/ 10411 w 1863094"/>
                <a:gd name="connsiteY11" fmla="*/ 412377 h 412377"/>
                <a:gd name="connsiteX12" fmla="*/ 0 w 1863094"/>
                <a:gd name="connsiteY12" fmla="*/ 206188 h 412377"/>
                <a:gd name="connsiteX13" fmla="*/ 10411 w 1863094"/>
                <a:gd name="connsiteY13" fmla="*/ 0 h 412377"/>
                <a:gd name="connsiteX14" fmla="*/ 1006414 w 1863094"/>
                <a:gd name="connsiteY14" fmla="*/ 1 h 412377"/>
                <a:gd name="connsiteX15" fmla="*/ 1006415 w 1863094"/>
                <a:gd name="connsiteY15" fmla="*/ 0 h 412377"/>
                <a:gd name="connsiteX0" fmla="*/ 1006415 w 1863094"/>
                <a:gd name="connsiteY0" fmla="*/ 0 h 412377"/>
                <a:gd name="connsiteX1" fmla="*/ 1863093 w 1863094"/>
                <a:gd name="connsiteY1" fmla="*/ 0 h 412377"/>
                <a:gd name="connsiteX2" fmla="*/ 1853817 w 1863094"/>
                <a:gd name="connsiteY2" fmla="*/ 36072 h 412377"/>
                <a:gd name="connsiteX3" fmla="*/ 1836669 w 1863094"/>
                <a:gd name="connsiteY3" fmla="*/ 206187 h 412377"/>
                <a:gd name="connsiteX4" fmla="*/ 1853818 w 1863094"/>
                <a:gd name="connsiteY4" fmla="*/ 376303 h 412377"/>
                <a:gd name="connsiteX5" fmla="*/ 1863094 w 1863094"/>
                <a:gd name="connsiteY5" fmla="*/ 412377 h 412377"/>
                <a:gd name="connsiteX6" fmla="*/ 1006415 w 1863094"/>
                <a:gd name="connsiteY6" fmla="*/ 412376 h 412377"/>
                <a:gd name="connsiteX7" fmla="*/ 1001290 w 1863094"/>
                <a:gd name="connsiteY7" fmla="*/ 378796 h 412377"/>
                <a:gd name="connsiteX8" fmla="*/ 1001289 w 1863094"/>
                <a:gd name="connsiteY8" fmla="*/ 378796 h 412377"/>
                <a:gd name="connsiteX9" fmla="*/ 1006414 w 1863094"/>
                <a:gd name="connsiteY9" fmla="*/ 412377 h 412377"/>
                <a:gd name="connsiteX10" fmla="*/ 10411 w 1863094"/>
                <a:gd name="connsiteY10" fmla="*/ 412377 h 412377"/>
                <a:gd name="connsiteX11" fmla="*/ 0 w 1863094"/>
                <a:gd name="connsiteY11" fmla="*/ 206188 h 412377"/>
                <a:gd name="connsiteX12" fmla="*/ 10411 w 1863094"/>
                <a:gd name="connsiteY12" fmla="*/ 0 h 412377"/>
                <a:gd name="connsiteX13" fmla="*/ 1006414 w 1863094"/>
                <a:gd name="connsiteY13" fmla="*/ 1 h 412377"/>
                <a:gd name="connsiteX14" fmla="*/ 1006415 w 1863094"/>
                <a:gd name="connsiteY14" fmla="*/ 0 h 412377"/>
                <a:gd name="connsiteX0" fmla="*/ 1006415 w 1863094"/>
                <a:gd name="connsiteY0" fmla="*/ 0 h 412377"/>
                <a:gd name="connsiteX1" fmla="*/ 1863093 w 1863094"/>
                <a:gd name="connsiteY1" fmla="*/ 0 h 412377"/>
                <a:gd name="connsiteX2" fmla="*/ 1853817 w 1863094"/>
                <a:gd name="connsiteY2" fmla="*/ 36072 h 412377"/>
                <a:gd name="connsiteX3" fmla="*/ 1836669 w 1863094"/>
                <a:gd name="connsiteY3" fmla="*/ 206187 h 412377"/>
                <a:gd name="connsiteX4" fmla="*/ 1853818 w 1863094"/>
                <a:gd name="connsiteY4" fmla="*/ 376303 h 412377"/>
                <a:gd name="connsiteX5" fmla="*/ 1863094 w 1863094"/>
                <a:gd name="connsiteY5" fmla="*/ 412377 h 412377"/>
                <a:gd name="connsiteX6" fmla="*/ 1006415 w 1863094"/>
                <a:gd name="connsiteY6" fmla="*/ 412376 h 412377"/>
                <a:gd name="connsiteX7" fmla="*/ 1001290 w 1863094"/>
                <a:gd name="connsiteY7" fmla="*/ 378796 h 412377"/>
                <a:gd name="connsiteX8" fmla="*/ 1006414 w 1863094"/>
                <a:gd name="connsiteY8" fmla="*/ 412377 h 412377"/>
                <a:gd name="connsiteX9" fmla="*/ 10411 w 1863094"/>
                <a:gd name="connsiteY9" fmla="*/ 412377 h 412377"/>
                <a:gd name="connsiteX10" fmla="*/ 0 w 1863094"/>
                <a:gd name="connsiteY10" fmla="*/ 206188 h 412377"/>
                <a:gd name="connsiteX11" fmla="*/ 10411 w 1863094"/>
                <a:gd name="connsiteY11" fmla="*/ 0 h 412377"/>
                <a:gd name="connsiteX12" fmla="*/ 1006414 w 1863094"/>
                <a:gd name="connsiteY12" fmla="*/ 1 h 412377"/>
                <a:gd name="connsiteX13" fmla="*/ 1006415 w 1863094"/>
                <a:gd name="connsiteY13" fmla="*/ 0 h 412377"/>
                <a:gd name="connsiteX0" fmla="*/ 1006415 w 1863094"/>
                <a:gd name="connsiteY0" fmla="*/ 0 h 412377"/>
                <a:gd name="connsiteX1" fmla="*/ 1863093 w 1863094"/>
                <a:gd name="connsiteY1" fmla="*/ 0 h 412377"/>
                <a:gd name="connsiteX2" fmla="*/ 1853817 w 1863094"/>
                <a:gd name="connsiteY2" fmla="*/ 36072 h 412377"/>
                <a:gd name="connsiteX3" fmla="*/ 1836669 w 1863094"/>
                <a:gd name="connsiteY3" fmla="*/ 206187 h 412377"/>
                <a:gd name="connsiteX4" fmla="*/ 1853818 w 1863094"/>
                <a:gd name="connsiteY4" fmla="*/ 376303 h 412377"/>
                <a:gd name="connsiteX5" fmla="*/ 1863094 w 1863094"/>
                <a:gd name="connsiteY5" fmla="*/ 412377 h 412377"/>
                <a:gd name="connsiteX6" fmla="*/ 1006415 w 1863094"/>
                <a:gd name="connsiteY6" fmla="*/ 412376 h 412377"/>
                <a:gd name="connsiteX7" fmla="*/ 1006414 w 1863094"/>
                <a:gd name="connsiteY7" fmla="*/ 412377 h 412377"/>
                <a:gd name="connsiteX8" fmla="*/ 10411 w 1863094"/>
                <a:gd name="connsiteY8" fmla="*/ 412377 h 412377"/>
                <a:gd name="connsiteX9" fmla="*/ 0 w 1863094"/>
                <a:gd name="connsiteY9" fmla="*/ 206188 h 412377"/>
                <a:gd name="connsiteX10" fmla="*/ 10411 w 1863094"/>
                <a:gd name="connsiteY10" fmla="*/ 0 h 412377"/>
                <a:gd name="connsiteX11" fmla="*/ 1006414 w 1863094"/>
                <a:gd name="connsiteY11" fmla="*/ 1 h 412377"/>
                <a:gd name="connsiteX12" fmla="*/ 1006415 w 1863094"/>
                <a:gd name="connsiteY12" fmla="*/ 0 h 41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3094" h="412377">
                  <a:moveTo>
                    <a:pt x="1006415" y="0"/>
                  </a:moveTo>
                  <a:lnTo>
                    <a:pt x="1863093" y="0"/>
                  </a:lnTo>
                  <a:lnTo>
                    <a:pt x="1853817" y="36072"/>
                  </a:lnTo>
                  <a:cubicBezTo>
                    <a:pt x="1842574" y="91021"/>
                    <a:pt x="1836668" y="147915"/>
                    <a:pt x="1836669" y="206187"/>
                  </a:cubicBezTo>
                  <a:cubicBezTo>
                    <a:pt x="1836669" y="264460"/>
                    <a:pt x="1842573" y="321353"/>
                    <a:pt x="1853818" y="376303"/>
                  </a:cubicBezTo>
                  <a:lnTo>
                    <a:pt x="1863094" y="412377"/>
                  </a:lnTo>
                  <a:lnTo>
                    <a:pt x="1006415" y="412376"/>
                  </a:lnTo>
                  <a:lnTo>
                    <a:pt x="1006414" y="412377"/>
                  </a:lnTo>
                  <a:lnTo>
                    <a:pt x="10411" y="412377"/>
                  </a:lnTo>
                  <a:lnTo>
                    <a:pt x="0" y="206188"/>
                  </a:lnTo>
                  <a:lnTo>
                    <a:pt x="10411" y="0"/>
                  </a:lnTo>
                  <a:lnTo>
                    <a:pt x="1006414" y="1"/>
                  </a:lnTo>
                  <a:lnTo>
                    <a:pt x="1006415" y="0"/>
                  </a:lnTo>
                  <a:close/>
                </a:path>
              </a:pathLst>
            </a:custGeom>
            <a:solidFill>
              <a:srgbClr val="F0EEEF"/>
            </a:solidFill>
            <a:ln>
              <a:noFill/>
            </a:ln>
            <a:effectLst>
              <a:outerShdw blurRad="190500" sx="120000" sy="120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_tradnl" dirty="0">
                <a:solidFill>
                  <a:srgbClr val="00257A"/>
                </a:solidFill>
              </a:endParaRPr>
            </a:p>
          </p:txBody>
        </p:sp>
        <p:sp>
          <p:nvSpPr>
            <p:cNvPr id="5" name="Freeform: Shape 4">
              <a:extLst>
                <a:ext uri="{FF2B5EF4-FFF2-40B4-BE49-F238E27FC236}">
                  <a16:creationId xmlns:a16="http://schemas.microsoft.com/office/drawing/2014/main" id="{5DDFEF4F-FAE3-4B8A-8E67-1CCC42AAC665}"/>
                </a:ext>
              </a:extLst>
            </p:cNvPr>
            <p:cNvSpPr/>
            <p:nvPr/>
          </p:nvSpPr>
          <p:spPr>
            <a:xfrm>
              <a:off x="9637886" y="3321683"/>
              <a:ext cx="1635605" cy="362026"/>
            </a:xfrm>
            <a:custGeom>
              <a:avLst/>
              <a:gdLst>
                <a:gd name="connsiteX0" fmla="*/ 856678 w 1863090"/>
                <a:gd name="connsiteY0" fmla="*/ 1 h 412378"/>
                <a:gd name="connsiteX1" fmla="*/ 1852679 w 1863090"/>
                <a:gd name="connsiteY1" fmla="*/ 1 h 412378"/>
                <a:gd name="connsiteX2" fmla="*/ 1863090 w 1863090"/>
                <a:gd name="connsiteY2" fmla="*/ 206188 h 412378"/>
                <a:gd name="connsiteX3" fmla="*/ 1852679 w 1863090"/>
                <a:gd name="connsiteY3" fmla="*/ 412378 h 412378"/>
                <a:gd name="connsiteX4" fmla="*/ 856676 w 1863090"/>
                <a:gd name="connsiteY4" fmla="*/ 412378 h 412378"/>
                <a:gd name="connsiteX5" fmla="*/ 861803 w 1863090"/>
                <a:gd name="connsiteY5" fmla="*/ 378797 h 412378"/>
                <a:gd name="connsiteX6" fmla="*/ 870519 w 1863090"/>
                <a:gd name="connsiteY6" fmla="*/ 206189 h 412378"/>
                <a:gd name="connsiteX7" fmla="*/ 861802 w 1863090"/>
                <a:gd name="connsiteY7" fmla="*/ 33581 h 412378"/>
                <a:gd name="connsiteX8" fmla="*/ 0 w 1863090"/>
                <a:gd name="connsiteY8" fmla="*/ 0 h 412378"/>
                <a:gd name="connsiteX9" fmla="*/ 856677 w 1863090"/>
                <a:gd name="connsiteY9" fmla="*/ 0 h 412378"/>
                <a:gd name="connsiteX10" fmla="*/ 861801 w 1863090"/>
                <a:gd name="connsiteY10" fmla="*/ 33579 h 412378"/>
                <a:gd name="connsiteX11" fmla="*/ 870517 w 1863090"/>
                <a:gd name="connsiteY11" fmla="*/ 206188 h 412378"/>
                <a:gd name="connsiteX12" fmla="*/ 861802 w 1863090"/>
                <a:gd name="connsiteY12" fmla="*/ 378795 h 412378"/>
                <a:gd name="connsiteX13" fmla="*/ 856676 w 1863090"/>
                <a:gd name="connsiteY13" fmla="*/ 412376 h 412378"/>
                <a:gd name="connsiteX14" fmla="*/ 0 w 1863090"/>
                <a:gd name="connsiteY14" fmla="*/ 412376 h 412378"/>
                <a:gd name="connsiteX15" fmla="*/ 9275 w 1863090"/>
                <a:gd name="connsiteY15" fmla="*/ 376302 h 412378"/>
                <a:gd name="connsiteX16" fmla="*/ 26424 w 1863090"/>
                <a:gd name="connsiteY16" fmla="*/ 206188 h 412378"/>
                <a:gd name="connsiteX17" fmla="*/ 9275 w 1863090"/>
                <a:gd name="connsiteY17" fmla="*/ 36073 h 412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3090" h="412378">
                  <a:moveTo>
                    <a:pt x="856678" y="1"/>
                  </a:moveTo>
                  <a:lnTo>
                    <a:pt x="1852679" y="1"/>
                  </a:lnTo>
                  <a:lnTo>
                    <a:pt x="1863090" y="206188"/>
                  </a:lnTo>
                  <a:lnTo>
                    <a:pt x="1852679" y="412378"/>
                  </a:lnTo>
                  <a:lnTo>
                    <a:pt x="856676" y="412378"/>
                  </a:lnTo>
                  <a:lnTo>
                    <a:pt x="861803" y="378797"/>
                  </a:lnTo>
                  <a:cubicBezTo>
                    <a:pt x="867565" y="322044"/>
                    <a:pt x="870517" y="264461"/>
                    <a:pt x="870519" y="206189"/>
                  </a:cubicBezTo>
                  <a:cubicBezTo>
                    <a:pt x="870519" y="147917"/>
                    <a:pt x="867565" y="90333"/>
                    <a:pt x="861802" y="33581"/>
                  </a:cubicBezTo>
                  <a:close/>
                  <a:moveTo>
                    <a:pt x="0" y="0"/>
                  </a:moveTo>
                  <a:lnTo>
                    <a:pt x="856677" y="0"/>
                  </a:lnTo>
                  <a:lnTo>
                    <a:pt x="861801" y="33579"/>
                  </a:lnTo>
                  <a:cubicBezTo>
                    <a:pt x="867565" y="90332"/>
                    <a:pt x="870517" y="147915"/>
                    <a:pt x="870517" y="206188"/>
                  </a:cubicBezTo>
                  <a:cubicBezTo>
                    <a:pt x="870517" y="264460"/>
                    <a:pt x="867565" y="322043"/>
                    <a:pt x="861802" y="378795"/>
                  </a:cubicBezTo>
                  <a:lnTo>
                    <a:pt x="856676" y="412376"/>
                  </a:lnTo>
                  <a:lnTo>
                    <a:pt x="0" y="412376"/>
                  </a:lnTo>
                  <a:lnTo>
                    <a:pt x="9275" y="376302"/>
                  </a:lnTo>
                  <a:cubicBezTo>
                    <a:pt x="20519" y="321353"/>
                    <a:pt x="26424" y="264460"/>
                    <a:pt x="26424" y="206188"/>
                  </a:cubicBezTo>
                  <a:cubicBezTo>
                    <a:pt x="26424" y="147915"/>
                    <a:pt x="20519" y="91022"/>
                    <a:pt x="9275" y="36073"/>
                  </a:cubicBezTo>
                  <a:close/>
                </a:path>
              </a:pathLst>
            </a:custGeom>
            <a:solidFill>
              <a:srgbClr val="F0EEEF"/>
            </a:solidFill>
            <a:ln>
              <a:noFill/>
            </a:ln>
            <a:effectLst>
              <a:outerShdw blurRad="190500" sx="120000" sy="120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_tradnl" dirty="0">
                <a:solidFill>
                  <a:srgbClr val="00257A"/>
                </a:solidFill>
              </a:endParaRPr>
            </a:p>
          </p:txBody>
        </p:sp>
        <p:sp>
          <p:nvSpPr>
            <p:cNvPr id="6" name="Freeform: Shape 5">
              <a:extLst>
                <a:ext uri="{FF2B5EF4-FFF2-40B4-BE49-F238E27FC236}">
                  <a16:creationId xmlns:a16="http://schemas.microsoft.com/office/drawing/2014/main" id="{EDC15F73-3FF9-4F67-AA72-FF577950A4BA}"/>
                </a:ext>
              </a:extLst>
            </p:cNvPr>
            <p:cNvSpPr/>
            <p:nvPr/>
          </p:nvSpPr>
          <p:spPr>
            <a:xfrm>
              <a:off x="8739040" y="4220528"/>
              <a:ext cx="362026" cy="1635606"/>
            </a:xfrm>
            <a:custGeom>
              <a:avLst/>
              <a:gdLst>
                <a:gd name="connsiteX0" fmla="*/ 1 w 412378"/>
                <a:gd name="connsiteY0" fmla="*/ 0 h 1863091"/>
                <a:gd name="connsiteX1" fmla="*/ 36075 w 412378"/>
                <a:gd name="connsiteY1" fmla="*/ 9275 h 1863091"/>
                <a:gd name="connsiteX2" fmla="*/ 206191 w 412378"/>
                <a:gd name="connsiteY2" fmla="*/ 26424 h 1863091"/>
                <a:gd name="connsiteX3" fmla="*/ 376305 w 412378"/>
                <a:gd name="connsiteY3" fmla="*/ 9275 h 1863091"/>
                <a:gd name="connsiteX4" fmla="*/ 412378 w 412378"/>
                <a:gd name="connsiteY4" fmla="*/ 0 h 1863091"/>
                <a:gd name="connsiteX5" fmla="*/ 412378 w 412378"/>
                <a:gd name="connsiteY5" fmla="*/ 856677 h 1863091"/>
                <a:gd name="connsiteX6" fmla="*/ 378797 w 412378"/>
                <a:gd name="connsiteY6" fmla="*/ 861802 h 1863091"/>
                <a:gd name="connsiteX7" fmla="*/ 214486 w 412378"/>
                <a:gd name="connsiteY7" fmla="*/ 870100 h 1863091"/>
                <a:gd name="connsiteX8" fmla="*/ 378797 w 412378"/>
                <a:gd name="connsiteY8" fmla="*/ 861803 h 1863091"/>
                <a:gd name="connsiteX9" fmla="*/ 412377 w 412378"/>
                <a:gd name="connsiteY9" fmla="*/ 856678 h 1863091"/>
                <a:gd name="connsiteX10" fmla="*/ 412377 w 412378"/>
                <a:gd name="connsiteY10" fmla="*/ 1852680 h 1863091"/>
                <a:gd name="connsiteX11" fmla="*/ 206189 w 412378"/>
                <a:gd name="connsiteY11" fmla="*/ 1863091 h 1863091"/>
                <a:gd name="connsiteX12" fmla="*/ 0 w 412378"/>
                <a:gd name="connsiteY12" fmla="*/ 1852680 h 1863091"/>
                <a:gd name="connsiteX13" fmla="*/ 0 w 412378"/>
                <a:gd name="connsiteY13" fmla="*/ 856678 h 1863091"/>
                <a:gd name="connsiteX14" fmla="*/ 33580 w 412378"/>
                <a:gd name="connsiteY14" fmla="*/ 861803 h 1863091"/>
                <a:gd name="connsiteX15" fmla="*/ 206188 w 412378"/>
                <a:gd name="connsiteY15" fmla="*/ 870519 h 1863091"/>
                <a:gd name="connsiteX16" fmla="*/ 206189 w 412378"/>
                <a:gd name="connsiteY16" fmla="*/ 870519 h 1863091"/>
                <a:gd name="connsiteX17" fmla="*/ 33581 w 412378"/>
                <a:gd name="connsiteY17" fmla="*/ 861802 h 1863091"/>
                <a:gd name="connsiteX18" fmla="*/ 1 w 412378"/>
                <a:gd name="connsiteY18" fmla="*/ 856678 h 1863091"/>
                <a:gd name="connsiteX0" fmla="*/ 1 w 412378"/>
                <a:gd name="connsiteY0" fmla="*/ 0 h 1863091"/>
                <a:gd name="connsiteX1" fmla="*/ 36075 w 412378"/>
                <a:gd name="connsiteY1" fmla="*/ 9275 h 1863091"/>
                <a:gd name="connsiteX2" fmla="*/ 206191 w 412378"/>
                <a:gd name="connsiteY2" fmla="*/ 26424 h 1863091"/>
                <a:gd name="connsiteX3" fmla="*/ 376305 w 412378"/>
                <a:gd name="connsiteY3" fmla="*/ 9275 h 1863091"/>
                <a:gd name="connsiteX4" fmla="*/ 412378 w 412378"/>
                <a:gd name="connsiteY4" fmla="*/ 0 h 1863091"/>
                <a:gd name="connsiteX5" fmla="*/ 412378 w 412378"/>
                <a:gd name="connsiteY5" fmla="*/ 856677 h 1863091"/>
                <a:gd name="connsiteX6" fmla="*/ 378797 w 412378"/>
                <a:gd name="connsiteY6" fmla="*/ 861802 h 1863091"/>
                <a:gd name="connsiteX7" fmla="*/ 214486 w 412378"/>
                <a:gd name="connsiteY7" fmla="*/ 870100 h 1863091"/>
                <a:gd name="connsiteX8" fmla="*/ 378797 w 412378"/>
                <a:gd name="connsiteY8" fmla="*/ 861803 h 1863091"/>
                <a:gd name="connsiteX9" fmla="*/ 412377 w 412378"/>
                <a:gd name="connsiteY9" fmla="*/ 856678 h 1863091"/>
                <a:gd name="connsiteX10" fmla="*/ 412377 w 412378"/>
                <a:gd name="connsiteY10" fmla="*/ 1852680 h 1863091"/>
                <a:gd name="connsiteX11" fmla="*/ 206189 w 412378"/>
                <a:gd name="connsiteY11" fmla="*/ 1863091 h 1863091"/>
                <a:gd name="connsiteX12" fmla="*/ 0 w 412378"/>
                <a:gd name="connsiteY12" fmla="*/ 1852680 h 1863091"/>
                <a:gd name="connsiteX13" fmla="*/ 0 w 412378"/>
                <a:gd name="connsiteY13" fmla="*/ 856678 h 1863091"/>
                <a:gd name="connsiteX14" fmla="*/ 33580 w 412378"/>
                <a:gd name="connsiteY14" fmla="*/ 861803 h 1863091"/>
                <a:gd name="connsiteX15" fmla="*/ 206188 w 412378"/>
                <a:gd name="connsiteY15" fmla="*/ 870519 h 1863091"/>
                <a:gd name="connsiteX16" fmla="*/ 33581 w 412378"/>
                <a:gd name="connsiteY16" fmla="*/ 861802 h 1863091"/>
                <a:gd name="connsiteX17" fmla="*/ 1 w 412378"/>
                <a:gd name="connsiteY17" fmla="*/ 856678 h 1863091"/>
                <a:gd name="connsiteX18" fmla="*/ 1 w 412378"/>
                <a:gd name="connsiteY18" fmla="*/ 0 h 1863091"/>
                <a:gd name="connsiteX0" fmla="*/ 1 w 412378"/>
                <a:gd name="connsiteY0" fmla="*/ 0 h 1863091"/>
                <a:gd name="connsiteX1" fmla="*/ 36075 w 412378"/>
                <a:gd name="connsiteY1" fmla="*/ 9275 h 1863091"/>
                <a:gd name="connsiteX2" fmla="*/ 206191 w 412378"/>
                <a:gd name="connsiteY2" fmla="*/ 26424 h 1863091"/>
                <a:gd name="connsiteX3" fmla="*/ 376305 w 412378"/>
                <a:gd name="connsiteY3" fmla="*/ 9275 h 1863091"/>
                <a:gd name="connsiteX4" fmla="*/ 412378 w 412378"/>
                <a:gd name="connsiteY4" fmla="*/ 0 h 1863091"/>
                <a:gd name="connsiteX5" fmla="*/ 412378 w 412378"/>
                <a:gd name="connsiteY5" fmla="*/ 856677 h 1863091"/>
                <a:gd name="connsiteX6" fmla="*/ 378797 w 412378"/>
                <a:gd name="connsiteY6" fmla="*/ 861802 h 1863091"/>
                <a:gd name="connsiteX7" fmla="*/ 214486 w 412378"/>
                <a:gd name="connsiteY7" fmla="*/ 870100 h 1863091"/>
                <a:gd name="connsiteX8" fmla="*/ 378797 w 412378"/>
                <a:gd name="connsiteY8" fmla="*/ 861803 h 1863091"/>
                <a:gd name="connsiteX9" fmla="*/ 412377 w 412378"/>
                <a:gd name="connsiteY9" fmla="*/ 856678 h 1863091"/>
                <a:gd name="connsiteX10" fmla="*/ 412377 w 412378"/>
                <a:gd name="connsiteY10" fmla="*/ 1852680 h 1863091"/>
                <a:gd name="connsiteX11" fmla="*/ 206189 w 412378"/>
                <a:gd name="connsiteY11" fmla="*/ 1863091 h 1863091"/>
                <a:gd name="connsiteX12" fmla="*/ 0 w 412378"/>
                <a:gd name="connsiteY12" fmla="*/ 1852680 h 1863091"/>
                <a:gd name="connsiteX13" fmla="*/ 0 w 412378"/>
                <a:gd name="connsiteY13" fmla="*/ 856678 h 1863091"/>
                <a:gd name="connsiteX14" fmla="*/ 33580 w 412378"/>
                <a:gd name="connsiteY14" fmla="*/ 861803 h 1863091"/>
                <a:gd name="connsiteX15" fmla="*/ 33581 w 412378"/>
                <a:gd name="connsiteY15" fmla="*/ 861802 h 1863091"/>
                <a:gd name="connsiteX16" fmla="*/ 1 w 412378"/>
                <a:gd name="connsiteY16" fmla="*/ 856678 h 1863091"/>
                <a:gd name="connsiteX17" fmla="*/ 1 w 412378"/>
                <a:gd name="connsiteY17" fmla="*/ 0 h 1863091"/>
                <a:gd name="connsiteX0" fmla="*/ 1 w 412378"/>
                <a:gd name="connsiteY0" fmla="*/ 0 h 1863091"/>
                <a:gd name="connsiteX1" fmla="*/ 36075 w 412378"/>
                <a:gd name="connsiteY1" fmla="*/ 9275 h 1863091"/>
                <a:gd name="connsiteX2" fmla="*/ 206191 w 412378"/>
                <a:gd name="connsiteY2" fmla="*/ 26424 h 1863091"/>
                <a:gd name="connsiteX3" fmla="*/ 376305 w 412378"/>
                <a:gd name="connsiteY3" fmla="*/ 9275 h 1863091"/>
                <a:gd name="connsiteX4" fmla="*/ 412378 w 412378"/>
                <a:gd name="connsiteY4" fmla="*/ 0 h 1863091"/>
                <a:gd name="connsiteX5" fmla="*/ 412378 w 412378"/>
                <a:gd name="connsiteY5" fmla="*/ 856677 h 1863091"/>
                <a:gd name="connsiteX6" fmla="*/ 378797 w 412378"/>
                <a:gd name="connsiteY6" fmla="*/ 861802 h 1863091"/>
                <a:gd name="connsiteX7" fmla="*/ 378797 w 412378"/>
                <a:gd name="connsiteY7" fmla="*/ 861803 h 1863091"/>
                <a:gd name="connsiteX8" fmla="*/ 412377 w 412378"/>
                <a:gd name="connsiteY8" fmla="*/ 856678 h 1863091"/>
                <a:gd name="connsiteX9" fmla="*/ 412377 w 412378"/>
                <a:gd name="connsiteY9" fmla="*/ 1852680 h 1863091"/>
                <a:gd name="connsiteX10" fmla="*/ 206189 w 412378"/>
                <a:gd name="connsiteY10" fmla="*/ 1863091 h 1863091"/>
                <a:gd name="connsiteX11" fmla="*/ 0 w 412378"/>
                <a:gd name="connsiteY11" fmla="*/ 1852680 h 1863091"/>
                <a:gd name="connsiteX12" fmla="*/ 0 w 412378"/>
                <a:gd name="connsiteY12" fmla="*/ 856678 h 1863091"/>
                <a:gd name="connsiteX13" fmla="*/ 33580 w 412378"/>
                <a:gd name="connsiteY13" fmla="*/ 861803 h 1863091"/>
                <a:gd name="connsiteX14" fmla="*/ 33581 w 412378"/>
                <a:gd name="connsiteY14" fmla="*/ 861802 h 1863091"/>
                <a:gd name="connsiteX15" fmla="*/ 1 w 412378"/>
                <a:gd name="connsiteY15" fmla="*/ 856678 h 1863091"/>
                <a:gd name="connsiteX16" fmla="*/ 1 w 412378"/>
                <a:gd name="connsiteY16" fmla="*/ 0 h 1863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2378" h="1863091">
                  <a:moveTo>
                    <a:pt x="1" y="0"/>
                  </a:moveTo>
                  <a:lnTo>
                    <a:pt x="36075" y="9275"/>
                  </a:lnTo>
                  <a:cubicBezTo>
                    <a:pt x="91024" y="20520"/>
                    <a:pt x="147918" y="26424"/>
                    <a:pt x="206191" y="26424"/>
                  </a:cubicBezTo>
                  <a:cubicBezTo>
                    <a:pt x="264462" y="26425"/>
                    <a:pt x="321356" y="20519"/>
                    <a:pt x="376305" y="9275"/>
                  </a:cubicBezTo>
                  <a:lnTo>
                    <a:pt x="412378" y="0"/>
                  </a:lnTo>
                  <a:lnTo>
                    <a:pt x="412378" y="856677"/>
                  </a:lnTo>
                  <a:lnTo>
                    <a:pt x="378797" y="861802"/>
                  </a:lnTo>
                  <a:lnTo>
                    <a:pt x="378797" y="861803"/>
                  </a:lnTo>
                  <a:lnTo>
                    <a:pt x="412377" y="856678"/>
                  </a:lnTo>
                  <a:lnTo>
                    <a:pt x="412377" y="1852680"/>
                  </a:lnTo>
                  <a:lnTo>
                    <a:pt x="206189" y="1863091"/>
                  </a:lnTo>
                  <a:lnTo>
                    <a:pt x="0" y="1852680"/>
                  </a:lnTo>
                  <a:lnTo>
                    <a:pt x="0" y="856678"/>
                  </a:lnTo>
                  <a:lnTo>
                    <a:pt x="33580" y="861803"/>
                  </a:lnTo>
                  <a:cubicBezTo>
                    <a:pt x="39177" y="862657"/>
                    <a:pt x="39177" y="862656"/>
                    <a:pt x="33581" y="861802"/>
                  </a:cubicBezTo>
                  <a:lnTo>
                    <a:pt x="1" y="856678"/>
                  </a:lnTo>
                  <a:lnTo>
                    <a:pt x="1" y="0"/>
                  </a:lnTo>
                  <a:close/>
                </a:path>
              </a:pathLst>
            </a:custGeom>
            <a:solidFill>
              <a:srgbClr val="F0EEEF"/>
            </a:solidFill>
            <a:ln>
              <a:noFill/>
            </a:ln>
            <a:effectLst>
              <a:outerShdw blurRad="190500" sx="120000" sy="120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_tradnl" dirty="0">
                <a:solidFill>
                  <a:srgbClr val="00257A"/>
                </a:solidFill>
              </a:endParaRPr>
            </a:p>
          </p:txBody>
        </p:sp>
        <p:sp>
          <p:nvSpPr>
            <p:cNvPr id="7" name="Oval 6">
              <a:extLst>
                <a:ext uri="{FF2B5EF4-FFF2-40B4-BE49-F238E27FC236}">
                  <a16:creationId xmlns:a16="http://schemas.microsoft.com/office/drawing/2014/main" id="{7DA37188-7ADB-4BC9-95C4-931778256A64}"/>
                </a:ext>
              </a:extLst>
            </p:cNvPr>
            <p:cNvSpPr/>
            <p:nvPr/>
          </p:nvSpPr>
          <p:spPr>
            <a:xfrm>
              <a:off x="8060409" y="2643050"/>
              <a:ext cx="1719288" cy="1719288"/>
            </a:xfrm>
            <a:prstGeom prst="ellipse">
              <a:avLst/>
            </a:prstGeom>
            <a:solidFill>
              <a:srgbClr val="F0E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_tradnl" dirty="0">
                <a:solidFill>
                  <a:srgbClr val="00257A"/>
                </a:solidFill>
              </a:endParaRPr>
            </a:p>
          </p:txBody>
        </p:sp>
        <p:sp>
          <p:nvSpPr>
            <p:cNvPr id="22" name="Rectangle 21">
              <a:extLst>
                <a:ext uri="{FF2B5EF4-FFF2-40B4-BE49-F238E27FC236}">
                  <a16:creationId xmlns:a16="http://schemas.microsoft.com/office/drawing/2014/main" id="{3C2FF62A-B323-42E3-AB3E-5B59C7AFE7C8}"/>
                </a:ext>
              </a:extLst>
            </p:cNvPr>
            <p:cNvSpPr/>
            <p:nvPr/>
          </p:nvSpPr>
          <p:spPr>
            <a:xfrm>
              <a:off x="6167617" y="1490270"/>
              <a:ext cx="2666775" cy="84745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sz="1400" dirty="0">
                  <a:solidFill>
                    <a:srgbClr val="00257A"/>
                  </a:solidFill>
                </a:rPr>
                <a:t>Condiciones terminales</a:t>
              </a:r>
            </a:p>
          </p:txBody>
        </p:sp>
        <p:grpSp>
          <p:nvGrpSpPr>
            <p:cNvPr id="43" name="Group 42">
              <a:extLst>
                <a:ext uri="{FF2B5EF4-FFF2-40B4-BE49-F238E27FC236}">
                  <a16:creationId xmlns:a16="http://schemas.microsoft.com/office/drawing/2014/main" id="{4A6B4AF2-7822-4BB1-8C33-D31CC46612B3}"/>
                </a:ext>
              </a:extLst>
            </p:cNvPr>
            <p:cNvGrpSpPr/>
            <p:nvPr/>
          </p:nvGrpSpPr>
          <p:grpSpPr>
            <a:xfrm>
              <a:off x="8175317" y="2770664"/>
              <a:ext cx="1485172" cy="1485168"/>
              <a:chOff x="5348340" y="3075463"/>
              <a:chExt cx="1485172" cy="1485168"/>
            </a:xfrm>
          </p:grpSpPr>
          <p:sp>
            <p:nvSpPr>
              <p:cNvPr id="27" name="Freeform: Shape 26">
                <a:extLst>
                  <a:ext uri="{FF2B5EF4-FFF2-40B4-BE49-F238E27FC236}">
                    <a16:creationId xmlns:a16="http://schemas.microsoft.com/office/drawing/2014/main" id="{DA32C92B-ACAA-45E7-87E6-155F7C87B7B6}"/>
                  </a:ext>
                </a:extLst>
              </p:cNvPr>
              <p:cNvSpPr/>
              <p:nvPr/>
            </p:nvSpPr>
            <p:spPr>
              <a:xfrm>
                <a:off x="6271939" y="3075463"/>
                <a:ext cx="561573" cy="561575"/>
              </a:xfrm>
              <a:custGeom>
                <a:avLst/>
                <a:gdLst>
                  <a:gd name="connsiteX0" fmla="*/ 0 w 561573"/>
                  <a:gd name="connsiteY0" fmla="*/ 0 h 561575"/>
                  <a:gd name="connsiteX1" fmla="*/ 117304 w 561573"/>
                  <a:gd name="connsiteY1" fmla="*/ 36413 h 561575"/>
                  <a:gd name="connsiteX2" fmla="*/ 525158 w 561573"/>
                  <a:gd name="connsiteY2" fmla="*/ 444267 h 561575"/>
                  <a:gd name="connsiteX3" fmla="*/ 561573 w 561573"/>
                  <a:gd name="connsiteY3" fmla="*/ 561575 h 561575"/>
                  <a:gd name="connsiteX4" fmla="*/ 466127 w 561573"/>
                  <a:gd name="connsiteY4" fmla="*/ 561575 h 561575"/>
                  <a:gd name="connsiteX5" fmla="*/ 439242 w 561573"/>
                  <a:gd name="connsiteY5" fmla="*/ 474968 h 561575"/>
                  <a:gd name="connsiteX6" fmla="*/ 79117 w 561573"/>
                  <a:gd name="connsiteY6" fmla="*/ 114843 h 561575"/>
                  <a:gd name="connsiteX7" fmla="*/ 0 w 561573"/>
                  <a:gd name="connsiteY7" fmla="*/ 90284 h 561575"/>
                  <a:gd name="connsiteX8" fmla="*/ 0 w 561573"/>
                  <a:gd name="connsiteY8" fmla="*/ 0 h 56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573" h="561575">
                    <a:moveTo>
                      <a:pt x="0" y="0"/>
                    </a:moveTo>
                    <a:lnTo>
                      <a:pt x="117304" y="36413"/>
                    </a:lnTo>
                    <a:cubicBezTo>
                      <a:pt x="300685" y="113977"/>
                      <a:pt x="447594" y="260886"/>
                      <a:pt x="525158" y="444267"/>
                    </a:cubicBezTo>
                    <a:lnTo>
                      <a:pt x="561573" y="561575"/>
                    </a:lnTo>
                    <a:lnTo>
                      <a:pt x="466127" y="561575"/>
                    </a:lnTo>
                    <a:lnTo>
                      <a:pt x="439242" y="474968"/>
                    </a:lnTo>
                    <a:cubicBezTo>
                      <a:pt x="370755" y="313047"/>
                      <a:pt x="241038" y="183330"/>
                      <a:pt x="79117" y="114843"/>
                    </a:cubicBezTo>
                    <a:lnTo>
                      <a:pt x="0" y="90284"/>
                    </a:ln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_tradnl" dirty="0">
                  <a:solidFill>
                    <a:srgbClr val="00257A"/>
                  </a:solidFill>
                </a:endParaRPr>
              </a:p>
            </p:txBody>
          </p:sp>
          <p:sp>
            <p:nvSpPr>
              <p:cNvPr id="28" name="Freeform: Shape 27">
                <a:extLst>
                  <a:ext uri="{FF2B5EF4-FFF2-40B4-BE49-F238E27FC236}">
                    <a16:creationId xmlns:a16="http://schemas.microsoft.com/office/drawing/2014/main" id="{F839EF15-703C-4034-B6AC-F3F45AC61F8F}"/>
                  </a:ext>
                </a:extLst>
              </p:cNvPr>
              <p:cNvSpPr/>
              <p:nvPr/>
            </p:nvSpPr>
            <p:spPr>
              <a:xfrm>
                <a:off x="5348340" y="3075463"/>
                <a:ext cx="561573" cy="561575"/>
              </a:xfrm>
              <a:custGeom>
                <a:avLst/>
                <a:gdLst>
                  <a:gd name="connsiteX0" fmla="*/ 561573 w 561573"/>
                  <a:gd name="connsiteY0" fmla="*/ 0 h 561575"/>
                  <a:gd name="connsiteX1" fmla="*/ 561573 w 561573"/>
                  <a:gd name="connsiteY1" fmla="*/ 88250 h 561575"/>
                  <a:gd name="connsiteX2" fmla="*/ 475904 w 561573"/>
                  <a:gd name="connsiteY2" fmla="*/ 114843 h 561575"/>
                  <a:gd name="connsiteX3" fmla="*/ 115779 w 561573"/>
                  <a:gd name="connsiteY3" fmla="*/ 474968 h 561575"/>
                  <a:gd name="connsiteX4" fmla="*/ 88895 w 561573"/>
                  <a:gd name="connsiteY4" fmla="*/ 561575 h 561575"/>
                  <a:gd name="connsiteX5" fmla="*/ 0 w 561573"/>
                  <a:gd name="connsiteY5" fmla="*/ 561575 h 561575"/>
                  <a:gd name="connsiteX6" fmla="*/ 36415 w 561573"/>
                  <a:gd name="connsiteY6" fmla="*/ 444267 h 561575"/>
                  <a:gd name="connsiteX7" fmla="*/ 444269 w 561573"/>
                  <a:gd name="connsiteY7" fmla="*/ 36413 h 561575"/>
                  <a:gd name="connsiteX8" fmla="*/ 561573 w 561573"/>
                  <a:gd name="connsiteY8" fmla="*/ 0 h 56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573" h="561575">
                    <a:moveTo>
                      <a:pt x="561573" y="0"/>
                    </a:moveTo>
                    <a:lnTo>
                      <a:pt x="561573" y="88250"/>
                    </a:lnTo>
                    <a:lnTo>
                      <a:pt x="475904" y="114843"/>
                    </a:lnTo>
                    <a:cubicBezTo>
                      <a:pt x="313983" y="183330"/>
                      <a:pt x="184266" y="313047"/>
                      <a:pt x="115779" y="474968"/>
                    </a:cubicBezTo>
                    <a:lnTo>
                      <a:pt x="88895" y="561575"/>
                    </a:lnTo>
                    <a:lnTo>
                      <a:pt x="0" y="561575"/>
                    </a:lnTo>
                    <a:lnTo>
                      <a:pt x="36415" y="444267"/>
                    </a:lnTo>
                    <a:cubicBezTo>
                      <a:pt x="113979" y="260886"/>
                      <a:pt x="260888" y="113977"/>
                      <a:pt x="444269" y="36413"/>
                    </a:cubicBezTo>
                    <a:lnTo>
                      <a:pt x="561573" y="0"/>
                    </a:lnTo>
                    <a:close/>
                  </a:path>
                </a:pathLst>
              </a:cu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_tradnl" dirty="0">
                  <a:solidFill>
                    <a:srgbClr val="00257A"/>
                  </a:solidFill>
                </a:endParaRPr>
              </a:p>
            </p:txBody>
          </p:sp>
          <p:sp>
            <p:nvSpPr>
              <p:cNvPr id="29" name="Freeform: Shape 28">
                <a:extLst>
                  <a:ext uri="{FF2B5EF4-FFF2-40B4-BE49-F238E27FC236}">
                    <a16:creationId xmlns:a16="http://schemas.microsoft.com/office/drawing/2014/main" id="{3786E4A6-1C7E-4049-9042-178C8A31798A}"/>
                  </a:ext>
                </a:extLst>
              </p:cNvPr>
              <p:cNvSpPr/>
              <p:nvPr/>
            </p:nvSpPr>
            <p:spPr>
              <a:xfrm>
                <a:off x="5348341" y="3999061"/>
                <a:ext cx="561572" cy="561570"/>
              </a:xfrm>
              <a:custGeom>
                <a:avLst/>
                <a:gdLst>
                  <a:gd name="connsiteX0" fmla="*/ 0 w 561572"/>
                  <a:gd name="connsiteY0" fmla="*/ 0 h 561570"/>
                  <a:gd name="connsiteX1" fmla="*/ 91508 w 561572"/>
                  <a:gd name="connsiteY1" fmla="*/ 0 h 561570"/>
                  <a:gd name="connsiteX2" fmla="*/ 115777 w 561572"/>
                  <a:gd name="connsiteY2" fmla="*/ 78181 h 561570"/>
                  <a:gd name="connsiteX3" fmla="*/ 475902 w 561572"/>
                  <a:gd name="connsiteY3" fmla="*/ 438306 h 561570"/>
                  <a:gd name="connsiteX4" fmla="*/ 561572 w 561572"/>
                  <a:gd name="connsiteY4" fmla="*/ 464900 h 561570"/>
                  <a:gd name="connsiteX5" fmla="*/ 561572 w 561572"/>
                  <a:gd name="connsiteY5" fmla="*/ 561570 h 561570"/>
                  <a:gd name="connsiteX6" fmla="*/ 444267 w 561572"/>
                  <a:gd name="connsiteY6" fmla="*/ 525156 h 561570"/>
                  <a:gd name="connsiteX7" fmla="*/ 36413 w 561572"/>
                  <a:gd name="connsiteY7" fmla="*/ 117302 h 561570"/>
                  <a:gd name="connsiteX8" fmla="*/ 0 w 561572"/>
                  <a:gd name="connsiteY8" fmla="*/ 0 h 56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572" h="561570">
                    <a:moveTo>
                      <a:pt x="0" y="0"/>
                    </a:moveTo>
                    <a:lnTo>
                      <a:pt x="91508" y="0"/>
                    </a:lnTo>
                    <a:lnTo>
                      <a:pt x="115777" y="78181"/>
                    </a:lnTo>
                    <a:cubicBezTo>
                      <a:pt x="184264" y="240102"/>
                      <a:pt x="313981" y="369819"/>
                      <a:pt x="475902" y="438306"/>
                    </a:cubicBezTo>
                    <a:lnTo>
                      <a:pt x="561572" y="464900"/>
                    </a:lnTo>
                    <a:lnTo>
                      <a:pt x="561572" y="561570"/>
                    </a:lnTo>
                    <a:lnTo>
                      <a:pt x="444267" y="525156"/>
                    </a:lnTo>
                    <a:cubicBezTo>
                      <a:pt x="260886" y="447592"/>
                      <a:pt x="113977" y="300683"/>
                      <a:pt x="36413" y="117302"/>
                    </a:cubicBezTo>
                    <a:lnTo>
                      <a:pt x="0" y="0"/>
                    </a:lnTo>
                    <a:close/>
                  </a:path>
                </a:pathLst>
              </a:cu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_tradnl" dirty="0">
                  <a:solidFill>
                    <a:srgbClr val="00257A"/>
                  </a:solidFill>
                </a:endParaRPr>
              </a:p>
            </p:txBody>
          </p:sp>
          <p:sp>
            <p:nvSpPr>
              <p:cNvPr id="30" name="Freeform: Shape 29">
                <a:extLst>
                  <a:ext uri="{FF2B5EF4-FFF2-40B4-BE49-F238E27FC236}">
                    <a16:creationId xmlns:a16="http://schemas.microsoft.com/office/drawing/2014/main" id="{64CB3A47-3DE1-4934-A8D8-3A1240E7680B}"/>
                  </a:ext>
                </a:extLst>
              </p:cNvPr>
              <p:cNvSpPr/>
              <p:nvPr/>
            </p:nvSpPr>
            <p:spPr>
              <a:xfrm>
                <a:off x="6271939" y="3999062"/>
                <a:ext cx="561571" cy="561569"/>
              </a:xfrm>
              <a:custGeom>
                <a:avLst/>
                <a:gdLst>
                  <a:gd name="connsiteX0" fmla="*/ 463511 w 561571"/>
                  <a:gd name="connsiteY0" fmla="*/ 0 h 561569"/>
                  <a:gd name="connsiteX1" fmla="*/ 561571 w 561571"/>
                  <a:gd name="connsiteY1" fmla="*/ 0 h 561569"/>
                  <a:gd name="connsiteX2" fmla="*/ 525158 w 561571"/>
                  <a:gd name="connsiteY2" fmla="*/ 117302 h 561569"/>
                  <a:gd name="connsiteX3" fmla="*/ 117304 w 561571"/>
                  <a:gd name="connsiteY3" fmla="*/ 525156 h 561569"/>
                  <a:gd name="connsiteX4" fmla="*/ 0 w 561571"/>
                  <a:gd name="connsiteY4" fmla="*/ 561569 h 561569"/>
                  <a:gd name="connsiteX5" fmla="*/ 0 w 561571"/>
                  <a:gd name="connsiteY5" fmla="*/ 462866 h 561569"/>
                  <a:gd name="connsiteX6" fmla="*/ 79117 w 561571"/>
                  <a:gd name="connsiteY6" fmla="*/ 438306 h 561569"/>
                  <a:gd name="connsiteX7" fmla="*/ 439242 w 561571"/>
                  <a:gd name="connsiteY7" fmla="*/ 78181 h 561569"/>
                  <a:gd name="connsiteX8" fmla="*/ 463511 w 561571"/>
                  <a:gd name="connsiteY8" fmla="*/ 0 h 56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571" h="561569">
                    <a:moveTo>
                      <a:pt x="463511" y="0"/>
                    </a:moveTo>
                    <a:lnTo>
                      <a:pt x="561571" y="0"/>
                    </a:lnTo>
                    <a:lnTo>
                      <a:pt x="525158" y="117302"/>
                    </a:lnTo>
                    <a:cubicBezTo>
                      <a:pt x="447594" y="300683"/>
                      <a:pt x="300685" y="447592"/>
                      <a:pt x="117304" y="525156"/>
                    </a:cubicBezTo>
                    <a:lnTo>
                      <a:pt x="0" y="561569"/>
                    </a:lnTo>
                    <a:lnTo>
                      <a:pt x="0" y="462866"/>
                    </a:lnTo>
                    <a:lnTo>
                      <a:pt x="79117" y="438306"/>
                    </a:lnTo>
                    <a:cubicBezTo>
                      <a:pt x="241038" y="369819"/>
                      <a:pt x="370755" y="240102"/>
                      <a:pt x="439242" y="78181"/>
                    </a:cubicBezTo>
                    <a:lnTo>
                      <a:pt x="463511" y="0"/>
                    </a:ln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_tradnl" dirty="0">
                  <a:solidFill>
                    <a:srgbClr val="00257A"/>
                  </a:solidFill>
                </a:endParaRPr>
              </a:p>
            </p:txBody>
          </p:sp>
        </p:grpSp>
        <p:sp>
          <p:nvSpPr>
            <p:cNvPr id="49" name="Rectangle 48">
              <a:extLst>
                <a:ext uri="{FF2B5EF4-FFF2-40B4-BE49-F238E27FC236}">
                  <a16:creationId xmlns:a16="http://schemas.microsoft.com/office/drawing/2014/main" id="{0DF8DB4D-A2D4-4AC5-B127-2082ED96F34E}"/>
                </a:ext>
              </a:extLst>
            </p:cNvPr>
            <p:cNvSpPr/>
            <p:nvPr/>
          </p:nvSpPr>
          <p:spPr>
            <a:xfrm>
              <a:off x="6026344" y="4209072"/>
              <a:ext cx="2634547" cy="84745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sz="1400" dirty="0">
                  <a:solidFill>
                    <a:srgbClr val="00257A"/>
                  </a:solidFill>
                </a:rPr>
                <a:t>Múltiples comorbilidades</a:t>
              </a:r>
            </a:p>
          </p:txBody>
        </p:sp>
        <p:sp>
          <p:nvSpPr>
            <p:cNvPr id="55" name="Oval 4">
              <a:extLst>
                <a:ext uri="{FF2B5EF4-FFF2-40B4-BE49-F238E27FC236}">
                  <a16:creationId xmlns:a16="http://schemas.microsoft.com/office/drawing/2014/main" id="{FDE414FA-3980-40B1-8AD1-CFE099223A7C}"/>
                </a:ext>
              </a:extLst>
            </p:cNvPr>
            <p:cNvSpPr txBox="1"/>
            <p:nvPr/>
          </p:nvSpPr>
          <p:spPr>
            <a:xfrm>
              <a:off x="7969296" y="2547677"/>
              <a:ext cx="1861516" cy="1699863"/>
            </a:xfrm>
            <a:prstGeom prst="rect">
              <a:avLst/>
            </a:prstGeom>
            <a:scene3d>
              <a:camera prst="orthographicFront">
                <a:rot lat="0" lon="0" rev="0"/>
              </a:camera>
              <a:lightRig rig="glow" dir="t">
                <a:rot lat="0" lon="0" rev="48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23813" tIns="23813" rIns="23813" bIns="23813" numCol="1" spcCol="1270" anchor="ctr" anchorCtr="0">
              <a:noAutofit/>
            </a:bodyPr>
            <a:lstStyle/>
            <a:p>
              <a:pPr algn="ctr" defTabSz="833438">
                <a:lnSpc>
                  <a:spcPct val="90000"/>
                </a:lnSpc>
                <a:spcBef>
                  <a:spcPct val="0"/>
                </a:spcBef>
                <a:spcAft>
                  <a:spcPct val="35000"/>
                </a:spcAft>
              </a:pPr>
              <a:r>
                <a:rPr lang="es-ES_tradnl" sz="1400" b="1" dirty="0">
                  <a:solidFill>
                    <a:srgbClr val="00257A"/>
                  </a:solidFill>
                </a:rPr>
                <a:t>Población Más Vulnerables</a:t>
              </a:r>
            </a:p>
          </p:txBody>
        </p:sp>
        <p:sp>
          <p:nvSpPr>
            <p:cNvPr id="50" name="Rectangle 49">
              <a:extLst>
                <a:ext uri="{FF2B5EF4-FFF2-40B4-BE49-F238E27FC236}">
                  <a16:creationId xmlns:a16="http://schemas.microsoft.com/office/drawing/2014/main" id="{4C2B81DF-09E7-4B8F-A92A-44BD1480EA05}"/>
                </a:ext>
              </a:extLst>
            </p:cNvPr>
            <p:cNvSpPr/>
            <p:nvPr/>
          </p:nvSpPr>
          <p:spPr>
            <a:xfrm>
              <a:off x="10132986" y="4095693"/>
              <a:ext cx="2451360" cy="154535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sz="1400" dirty="0">
                  <a:solidFill>
                    <a:srgbClr val="00257A"/>
                  </a:solidFill>
                </a:rPr>
                <a:t>Incapacitados (no pueden realizar sus actividades del diario vivir).</a:t>
              </a:r>
            </a:p>
          </p:txBody>
        </p:sp>
        <p:sp>
          <p:nvSpPr>
            <p:cNvPr id="51" name="Rectangle 50">
              <a:extLst>
                <a:ext uri="{FF2B5EF4-FFF2-40B4-BE49-F238E27FC236}">
                  <a16:creationId xmlns:a16="http://schemas.microsoft.com/office/drawing/2014/main" id="{FC840B8B-4B15-4EF4-AB13-F715B6A8B7B7}"/>
                </a:ext>
              </a:extLst>
            </p:cNvPr>
            <p:cNvSpPr/>
            <p:nvPr/>
          </p:nvSpPr>
          <p:spPr>
            <a:xfrm>
              <a:off x="9791208" y="1261326"/>
              <a:ext cx="2368738" cy="189430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_tradnl" sz="1400" dirty="0">
                  <a:solidFill>
                    <a:srgbClr val="00257A"/>
                  </a:solidFill>
                </a:rPr>
                <a:t>Frágiles (mayores de 85 años) con múltiples condiciones</a:t>
              </a:r>
            </a:p>
          </p:txBody>
        </p:sp>
      </p:grpSp>
      <p:sp>
        <p:nvSpPr>
          <p:cNvPr id="56" name="Title 1">
            <a:extLst>
              <a:ext uri="{FF2B5EF4-FFF2-40B4-BE49-F238E27FC236}">
                <a16:creationId xmlns:a16="http://schemas.microsoft.com/office/drawing/2014/main" id="{582A33DF-1B11-478A-8905-F566ECC48553}"/>
              </a:ext>
            </a:extLst>
          </p:cNvPr>
          <p:cNvSpPr txBox="1">
            <a:spLocks/>
          </p:cNvSpPr>
          <p:nvPr/>
        </p:nvSpPr>
        <p:spPr>
          <a:xfrm>
            <a:off x="1741744" y="1847705"/>
            <a:ext cx="8477426" cy="82466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oAutofit/>
          </a:bodyPr>
          <a:lstStyle>
            <a:lvl1pPr algn="r" defTabSz="914400" rtl="0" eaLnBrk="1" latinLnBrk="0" hangingPunct="1">
              <a:lnSpc>
                <a:spcPct val="90000"/>
              </a:lnSpc>
              <a:spcBef>
                <a:spcPct val="0"/>
              </a:spcBef>
              <a:buNone/>
              <a:defRPr sz="3600" kern="1200">
                <a:solidFill>
                  <a:srgbClr val="0088CE"/>
                </a:solidFill>
                <a:latin typeface="Arial" panose="020B0604020202020204" pitchFamily="34" charset="0"/>
                <a:ea typeface="+mj-ea"/>
                <a:cs typeface="Arial" panose="020B0604020202020204" pitchFamily="34" charset="0"/>
              </a:defRPr>
            </a:lvl1pPr>
          </a:lstStyle>
          <a:p>
            <a:pPr algn="just">
              <a:lnSpc>
                <a:spcPts val="1725"/>
              </a:lnSpc>
            </a:pPr>
            <a:r>
              <a:rPr lang="es-ES_tradnl" sz="1800" b="1" dirty="0">
                <a:solidFill>
                  <a:srgbClr val="00257A"/>
                </a:solidFill>
              </a:rPr>
              <a:t>Las poblaciones de mayor riesgo o más vulnerables se identifican con el fin de dirigir los recursos hacia los afiliados con mayor necesidad de servicios, como, por ejemplo, los servicios de manejo de cuidado.</a:t>
            </a:r>
          </a:p>
        </p:txBody>
      </p:sp>
      <p:sp>
        <p:nvSpPr>
          <p:cNvPr id="32" name="Title 1">
            <a:extLst>
              <a:ext uri="{FF2B5EF4-FFF2-40B4-BE49-F238E27FC236}">
                <a16:creationId xmlns:a16="http://schemas.microsoft.com/office/drawing/2014/main" id="{0560CBCD-0F05-4716-A63B-E9556F7FEB95}"/>
              </a:ext>
            </a:extLst>
          </p:cNvPr>
          <p:cNvSpPr txBox="1">
            <a:spLocks noGrp="1"/>
          </p:cNvSpPr>
          <p:nvPr>
            <p:ph type="title" idx="4294967295"/>
          </p:nvPr>
        </p:nvSpPr>
        <p:spPr>
          <a:xfrm>
            <a:off x="1906469" y="466159"/>
            <a:ext cx="8786702" cy="698559"/>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r" defTabSz="914400" rtl="0" eaLnBrk="1" latinLnBrk="0" hangingPunct="1">
              <a:lnSpc>
                <a:spcPct val="90000"/>
              </a:lnSpc>
              <a:spcBef>
                <a:spcPct val="0"/>
              </a:spcBef>
              <a:buNone/>
              <a:defRPr sz="3600" kern="1200">
                <a:solidFill>
                  <a:srgbClr val="00257A"/>
                </a:solidFill>
                <a:latin typeface="Arial" panose="020B0604020202020204" pitchFamily="34" charset="0"/>
                <a:ea typeface="+mj-ea"/>
                <a:cs typeface="Arial" panose="020B0604020202020204" pitchFamily="34" charset="0"/>
              </a:defRPr>
            </a:lvl1pPr>
          </a:lstStyle>
          <a:p>
            <a:pPr algn="l">
              <a:lnSpc>
                <a:spcPct val="80000"/>
              </a:lnSpc>
            </a:pPr>
            <a:r>
              <a:rPr lang="es-ES_tradnl" sz="3200" b="1" dirty="0">
                <a:solidFill>
                  <a:srgbClr val="0088CE"/>
                </a:solidFill>
                <a:cs typeface="Arial"/>
              </a:rPr>
              <a:t>MOC Elemento 1: Descripción de la población…</a:t>
            </a:r>
            <a:br>
              <a:rPr lang="es-ES_tradnl" sz="3200" b="1" dirty="0">
                <a:solidFill>
                  <a:srgbClr val="0088CE"/>
                </a:solidFill>
                <a:cs typeface="Arial"/>
              </a:rPr>
            </a:br>
            <a:r>
              <a:rPr lang="es-ES_tradnl" sz="3200" b="1" dirty="0">
                <a:solidFill>
                  <a:srgbClr val="0088CE"/>
                </a:solidFill>
                <a:cs typeface="Arial"/>
              </a:rPr>
              <a:t>los más vulnerables</a:t>
            </a:r>
          </a:p>
        </p:txBody>
      </p:sp>
    </p:spTree>
    <p:extLst>
      <p:ext uri="{BB962C8B-B14F-4D97-AF65-F5344CB8AC3E}">
        <p14:creationId xmlns:p14="http://schemas.microsoft.com/office/powerpoint/2010/main" val="3692496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ge Number">
            <a:extLst>
              <a:ext uri="{FF2B5EF4-FFF2-40B4-BE49-F238E27FC236}">
                <a16:creationId xmlns:a16="http://schemas.microsoft.com/office/drawing/2014/main" id="{DDAC8DD7-280C-4F83-887A-6427EE63D125}"/>
              </a:ext>
            </a:extLst>
          </p:cNvPr>
          <p:cNvSpPr>
            <a:spLocks noGrp="1"/>
          </p:cNvSpPr>
          <p:nvPr>
            <p:ph type="sldNum" sz="quarter" idx="4"/>
          </p:nvPr>
        </p:nvSpPr>
        <p:spPr>
          <a:xfrm>
            <a:off x="126023" y="6230463"/>
            <a:ext cx="395156" cy="365125"/>
          </a:xfrm>
        </p:spPr>
        <p:txBody>
          <a:bodyPr/>
          <a:lstStyle/>
          <a:p>
            <a:fld id="{75B346D6-B0F2-48A4-B9F5-82E64496262F}" type="slidenum">
              <a:rPr lang="es-ES_tradnl" noProof="0" smtClean="0"/>
              <a:t>16</a:t>
            </a:fld>
            <a:endParaRPr lang="es-ES_tradnl" noProof="0" dirty="0"/>
          </a:p>
        </p:txBody>
      </p:sp>
      <p:sp>
        <p:nvSpPr>
          <p:cNvPr id="6" name="Content Placeholder 2">
            <a:extLst>
              <a:ext uri="{FF2B5EF4-FFF2-40B4-BE49-F238E27FC236}">
                <a16:creationId xmlns:a16="http://schemas.microsoft.com/office/drawing/2014/main" id="{15F443E7-174F-45A6-B159-D6AB7C3AED0A}"/>
              </a:ext>
            </a:extLst>
          </p:cNvPr>
          <p:cNvSpPr txBox="1">
            <a:spLocks/>
          </p:cNvSpPr>
          <p:nvPr/>
        </p:nvSpPr>
        <p:spPr>
          <a:xfrm>
            <a:off x="1829559" y="1855042"/>
            <a:ext cx="8718425" cy="3465665"/>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57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57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57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57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57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_tradnl" sz="1800" dirty="0">
                <a:cs typeface="Arial"/>
              </a:rPr>
              <a:t>Los reglamentos 42 CFR§422.101(f)(i)-(v) y 42 CFR§422.152(g)(2)(</a:t>
            </a:r>
            <a:r>
              <a:rPr lang="es-ES_tradnl" sz="1800" dirty="0" err="1">
                <a:cs typeface="Arial"/>
              </a:rPr>
              <a:t>vii</a:t>
            </a:r>
            <a:r>
              <a:rPr lang="es-ES_tradnl" sz="1800" dirty="0">
                <a:cs typeface="Arial"/>
              </a:rPr>
              <a:t>)-(x) exigen que todos los SNP coordinen y evalúen la eficacia de los servicios prestados según lo requerido por el MOC.</a:t>
            </a:r>
          </a:p>
          <a:p>
            <a:r>
              <a:rPr lang="es-ES_tradnl" sz="1800" dirty="0">
                <a:cs typeface="Arial"/>
              </a:rPr>
              <a:t>La coordinación de cuidado garantiza que todas las necesidades de salud y las preferencias de servicio de los afiliados del SNP estén cubiertas.</a:t>
            </a:r>
          </a:p>
          <a:p>
            <a:r>
              <a:rPr lang="es-ES_tradnl" sz="1800" dirty="0">
                <a:cs typeface="Arial"/>
              </a:rPr>
              <a:t>Garantiza que la información médica entre los profesionales de la salud se comparta, maximizando la eficacia, la eficiencia, la alta calidad de los servicios y mejorando los resultados de salud de los afiliados. </a:t>
            </a:r>
          </a:p>
          <a:p>
            <a:r>
              <a:rPr lang="es-ES_tradnl" sz="1800" dirty="0">
                <a:cs typeface="Arial"/>
              </a:rPr>
              <a:t>Describe las funciones, responsabilidades y vigilancia del personal clínico y no clínico. </a:t>
            </a:r>
          </a:p>
          <a:p>
            <a:r>
              <a:rPr lang="es-ES_tradnl" sz="1800" dirty="0">
                <a:cs typeface="Arial"/>
              </a:rPr>
              <a:t>Establece un plan de contingencia que garantiza la continuidad de las funciones críticas de </a:t>
            </a:r>
            <a:r>
              <a:rPr lang="en-US" sz="1800" noProof="0" dirty="0">
                <a:cs typeface="Arial"/>
              </a:rPr>
              <a:t>Triple-S Advantage </a:t>
            </a:r>
            <a:r>
              <a:rPr lang="es-ES_tradnl" sz="1800" dirty="0">
                <a:cs typeface="Arial"/>
              </a:rPr>
              <a:t>durante una emergencia. </a:t>
            </a:r>
          </a:p>
          <a:p>
            <a:r>
              <a:rPr lang="es-ES_tradnl" sz="1800" dirty="0">
                <a:cs typeface="Arial"/>
              </a:rPr>
              <a:t>Requiere que todo el personal debe ser capacitado por MOC en el momento de la contratación y anualmente.</a:t>
            </a:r>
            <a:endParaRPr lang="es-ES_tradnl" sz="1800" dirty="0">
              <a:ea typeface="Calibri"/>
              <a:cs typeface="Arial"/>
            </a:endParaRPr>
          </a:p>
        </p:txBody>
      </p:sp>
      <p:sp>
        <p:nvSpPr>
          <p:cNvPr id="5" name="Title 1">
            <a:extLst>
              <a:ext uri="{FF2B5EF4-FFF2-40B4-BE49-F238E27FC236}">
                <a16:creationId xmlns:a16="http://schemas.microsoft.com/office/drawing/2014/main" id="{64EA1965-F8C8-4B2F-AFDA-BE48DE23793C}"/>
              </a:ext>
            </a:extLst>
          </p:cNvPr>
          <p:cNvSpPr txBox="1">
            <a:spLocks noGrp="1"/>
          </p:cNvSpPr>
          <p:nvPr>
            <p:ph type="title" idx="4294967295"/>
          </p:nvPr>
        </p:nvSpPr>
        <p:spPr>
          <a:xfrm>
            <a:off x="2760520" y="462606"/>
            <a:ext cx="7581736" cy="698559"/>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r" defTabSz="914400" rtl="0" eaLnBrk="1" latinLnBrk="0" hangingPunct="1">
              <a:lnSpc>
                <a:spcPct val="90000"/>
              </a:lnSpc>
              <a:spcBef>
                <a:spcPct val="0"/>
              </a:spcBef>
              <a:buNone/>
              <a:defRPr sz="3600" kern="1200">
                <a:solidFill>
                  <a:srgbClr val="00257A"/>
                </a:solidFill>
                <a:latin typeface="Arial" panose="020B0604020202020204" pitchFamily="34" charset="0"/>
                <a:ea typeface="+mj-ea"/>
                <a:cs typeface="Arial" panose="020B0604020202020204" pitchFamily="34" charset="0"/>
              </a:defRPr>
            </a:lvl1pPr>
          </a:lstStyle>
          <a:p>
            <a:pPr algn="l">
              <a:lnSpc>
                <a:spcPct val="80000"/>
              </a:lnSpc>
            </a:pPr>
            <a:r>
              <a:rPr lang="es-ES_tradnl" sz="3300" b="1" dirty="0">
                <a:solidFill>
                  <a:srgbClr val="0088CE"/>
                </a:solidFill>
                <a:cs typeface="Arial"/>
              </a:rPr>
              <a:t>MOC Elemento 2: Coordinación de cuidado</a:t>
            </a:r>
          </a:p>
        </p:txBody>
      </p:sp>
    </p:spTree>
    <p:extLst>
      <p:ext uri="{BB962C8B-B14F-4D97-AF65-F5344CB8AC3E}">
        <p14:creationId xmlns:p14="http://schemas.microsoft.com/office/powerpoint/2010/main" val="1359451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ge Number">
            <a:extLst>
              <a:ext uri="{FF2B5EF4-FFF2-40B4-BE49-F238E27FC236}">
                <a16:creationId xmlns:a16="http://schemas.microsoft.com/office/drawing/2014/main" id="{FB4A4A29-F27F-4A00-953F-6087900BFCE8}"/>
              </a:ext>
            </a:extLst>
          </p:cNvPr>
          <p:cNvSpPr>
            <a:spLocks noGrp="1"/>
          </p:cNvSpPr>
          <p:nvPr>
            <p:ph type="sldNum" sz="quarter" idx="4"/>
          </p:nvPr>
        </p:nvSpPr>
        <p:spPr>
          <a:xfrm>
            <a:off x="151423" y="6230463"/>
            <a:ext cx="395156" cy="365125"/>
          </a:xfrm>
        </p:spPr>
        <p:txBody>
          <a:bodyPr/>
          <a:lstStyle/>
          <a:p>
            <a:fld id="{75B346D6-B0F2-48A4-B9F5-82E64496262F}" type="slidenum">
              <a:rPr lang="es-ES_tradnl" noProof="0" smtClean="0"/>
              <a:t>17</a:t>
            </a:fld>
            <a:endParaRPr lang="es-ES_tradnl" noProof="0" dirty="0"/>
          </a:p>
        </p:txBody>
      </p:sp>
      <p:sp>
        <p:nvSpPr>
          <p:cNvPr id="3" name="Content Placeholder 2">
            <a:extLst>
              <a:ext uri="{FF2B5EF4-FFF2-40B4-BE49-F238E27FC236}">
                <a16:creationId xmlns:a16="http://schemas.microsoft.com/office/drawing/2014/main" id="{F6D3E9E5-3AF0-4A92-82FB-5BC8A7E69A38}"/>
              </a:ext>
            </a:extLst>
          </p:cNvPr>
          <p:cNvSpPr>
            <a:spLocks noGrp="1"/>
          </p:cNvSpPr>
          <p:nvPr>
            <p:ph idx="1"/>
          </p:nvPr>
        </p:nvSpPr>
        <p:spPr>
          <a:xfrm>
            <a:off x="5571929" y="1892826"/>
            <a:ext cx="4840658" cy="4337634"/>
          </a:xfrm>
        </p:spPr>
        <p:txBody>
          <a:bodyPr vert="horz" lIns="68580" tIns="34290" rIns="68580" bIns="34290" rtlCol="0" anchor="t">
            <a:normAutofit fontScale="92500" lnSpcReduction="10000"/>
          </a:bodyPr>
          <a:lstStyle/>
          <a:p>
            <a:pPr>
              <a:lnSpc>
                <a:spcPct val="100000"/>
              </a:lnSpc>
              <a:spcBef>
                <a:spcPts val="450"/>
              </a:spcBef>
              <a:buBlip>
                <a:blip r:embed="rId2">
                  <a:extLst>
                    <a:ext uri="{96DAC541-7B7A-43D3-8B79-37D633B846F1}">
                      <asvg:svgBlip xmlns:asvg="http://schemas.microsoft.com/office/drawing/2016/SVG/main" r:embed="rId3"/>
                    </a:ext>
                  </a:extLst>
                </a:blip>
              </a:buBlip>
            </a:pPr>
            <a:r>
              <a:rPr lang="es-ES_tradnl" sz="1800" dirty="0">
                <a:cs typeface="Arial"/>
              </a:rPr>
              <a:t>Todos los individuos afiliados a una cobertura de SNP son elegibles para el Programa de Manejo de Casos. 
Se les notifica por carta o llamada telefónica y se les contacta por teléfono para completar la Evaluación de Riesgos para la Salud (HRA, por sus siglas en inglés). 
Los casos se clasifican de acuerdo con los resultados del HRA y la estratificación según la data obtenida por reclamaciones para cada afiliado.
Los afiliados son informados sobre su participación voluntaria en el Programa de Manejo de Casos, en el cual colaboran con los miembros de un equipo interdisciplinario en la creación de un plan de cuidado individualizado y las metas a alcanzar.</a:t>
            </a:r>
          </a:p>
        </p:txBody>
      </p:sp>
      <p:pic>
        <p:nvPicPr>
          <p:cNvPr id="2" name="Picture 1">
            <a:extLst>
              <a:ext uri="{FF2B5EF4-FFF2-40B4-BE49-F238E27FC236}">
                <a16:creationId xmlns:a16="http://schemas.microsoft.com/office/drawing/2014/main" id="{60091F61-BAF2-E012-FB7E-70C01DEDCD0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21377345">
            <a:off x="1865834" y="2247547"/>
            <a:ext cx="3049155" cy="2769175"/>
          </a:xfrm>
          <a:prstGeom prst="rect">
            <a:avLst/>
          </a:prstGeom>
          <a:effectLst>
            <a:outerShdw blurRad="152400" dist="317500" dir="5400000" sx="90000" sy="-19000" rotWithShape="0">
              <a:prstClr val="black">
                <a:alpha val="15000"/>
              </a:prstClr>
            </a:outerShdw>
          </a:effectLst>
        </p:spPr>
      </p:pic>
      <p:sp>
        <p:nvSpPr>
          <p:cNvPr id="7" name="Title 1">
            <a:extLst>
              <a:ext uri="{FF2B5EF4-FFF2-40B4-BE49-F238E27FC236}">
                <a16:creationId xmlns:a16="http://schemas.microsoft.com/office/drawing/2014/main" id="{5CAA8F3F-EA1B-4624-AA96-35F0CE47D7FA}"/>
              </a:ext>
            </a:extLst>
          </p:cNvPr>
          <p:cNvSpPr txBox="1">
            <a:spLocks noGrp="1"/>
          </p:cNvSpPr>
          <p:nvPr>
            <p:ph type="title" idx="4294967295"/>
          </p:nvPr>
        </p:nvSpPr>
        <p:spPr>
          <a:xfrm>
            <a:off x="2170617" y="425580"/>
            <a:ext cx="8632558" cy="698559"/>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r" defTabSz="914400" rtl="0" eaLnBrk="1" latinLnBrk="0" hangingPunct="1">
              <a:lnSpc>
                <a:spcPct val="90000"/>
              </a:lnSpc>
              <a:spcBef>
                <a:spcPct val="0"/>
              </a:spcBef>
              <a:buNone/>
              <a:defRPr sz="3600" kern="1200">
                <a:solidFill>
                  <a:srgbClr val="00257A"/>
                </a:solidFill>
                <a:latin typeface="Arial" panose="020B0604020202020204" pitchFamily="34" charset="0"/>
                <a:ea typeface="+mj-ea"/>
                <a:cs typeface="Arial" panose="020B0604020202020204" pitchFamily="34" charset="0"/>
              </a:defRPr>
            </a:lvl1pPr>
          </a:lstStyle>
          <a:p>
            <a:pPr algn="l">
              <a:lnSpc>
                <a:spcPct val="80000"/>
              </a:lnSpc>
            </a:pPr>
            <a:r>
              <a:rPr lang="es-ES_tradnl" sz="3300" b="1" dirty="0">
                <a:solidFill>
                  <a:srgbClr val="0088CE"/>
                </a:solidFill>
                <a:cs typeface="Arial"/>
              </a:rPr>
              <a:t>MOC Elemento 2: Coordinación de cuidado – Cont.</a:t>
            </a:r>
          </a:p>
        </p:txBody>
      </p:sp>
    </p:spTree>
    <p:extLst>
      <p:ext uri="{BB962C8B-B14F-4D97-AF65-F5344CB8AC3E}">
        <p14:creationId xmlns:p14="http://schemas.microsoft.com/office/powerpoint/2010/main" val="3738605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Page Number">
            <a:extLst>
              <a:ext uri="{FF2B5EF4-FFF2-40B4-BE49-F238E27FC236}">
                <a16:creationId xmlns:a16="http://schemas.microsoft.com/office/drawing/2014/main" id="{E343D7B8-C58B-442D-A3B7-45E506F2A0B0}"/>
              </a:ext>
            </a:extLst>
          </p:cNvPr>
          <p:cNvSpPr>
            <a:spLocks noGrp="1"/>
          </p:cNvSpPr>
          <p:nvPr>
            <p:ph type="sldNum" sz="quarter" idx="4"/>
          </p:nvPr>
        </p:nvSpPr>
        <p:spPr>
          <a:xfrm>
            <a:off x="151423" y="6230463"/>
            <a:ext cx="438288" cy="365125"/>
          </a:xfrm>
        </p:spPr>
        <p:txBody>
          <a:bodyPr/>
          <a:lstStyle/>
          <a:p>
            <a:fld id="{75B346D6-B0F2-48A4-B9F5-82E64496262F}" type="slidenum">
              <a:rPr lang="es-ES_tradnl" noProof="0" smtClean="0"/>
              <a:t>18</a:t>
            </a:fld>
            <a:endParaRPr lang="es-ES_tradnl" noProof="0" dirty="0"/>
          </a:p>
        </p:txBody>
      </p:sp>
      <p:grpSp>
        <p:nvGrpSpPr>
          <p:cNvPr id="4" name="Group 3" descr="needs assessed in a health risk assessment (HRA): physical and medical conditions, mental health, functional, cognitive, social determinants">
            <a:extLst>
              <a:ext uri="{FF2B5EF4-FFF2-40B4-BE49-F238E27FC236}">
                <a16:creationId xmlns:a16="http://schemas.microsoft.com/office/drawing/2014/main" id="{6A0BA2F5-D2C3-424F-9D44-046CCCA11398}"/>
              </a:ext>
            </a:extLst>
          </p:cNvPr>
          <p:cNvGrpSpPr/>
          <p:nvPr/>
        </p:nvGrpSpPr>
        <p:grpSpPr>
          <a:xfrm>
            <a:off x="6659067" y="2175077"/>
            <a:ext cx="4138248" cy="3103812"/>
            <a:chOff x="1773455" y="1858041"/>
            <a:chExt cx="7006960" cy="4528496"/>
          </a:xfrm>
        </p:grpSpPr>
        <p:cxnSp>
          <p:nvCxnSpPr>
            <p:cNvPr id="5" name="Straight Arrow Connector 4">
              <a:extLst>
                <a:ext uri="{FF2B5EF4-FFF2-40B4-BE49-F238E27FC236}">
                  <a16:creationId xmlns:a16="http://schemas.microsoft.com/office/drawing/2014/main" id="{95DCBE2C-21D9-4A36-90B7-F17B21B978C0}"/>
                </a:ext>
              </a:extLst>
            </p:cNvPr>
            <p:cNvCxnSpPr>
              <a:cxnSpLocks/>
              <a:stCxn id="14" idx="48"/>
              <a:endCxn id="23" idx="0"/>
            </p:cNvCxnSpPr>
            <p:nvPr/>
          </p:nvCxnSpPr>
          <p:spPr>
            <a:xfrm>
              <a:off x="6285139" y="4218637"/>
              <a:ext cx="9750" cy="531625"/>
            </a:xfrm>
            <a:prstGeom prst="straightConnector1">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79C695BB-44E0-4F85-AAB3-5676E7182D9B}"/>
                </a:ext>
              </a:extLst>
            </p:cNvPr>
            <p:cNvCxnSpPr>
              <a:cxnSpLocks/>
              <a:stCxn id="8" idx="40"/>
              <a:endCxn id="16" idx="0"/>
            </p:cNvCxnSpPr>
            <p:nvPr/>
          </p:nvCxnSpPr>
          <p:spPr>
            <a:xfrm flipH="1">
              <a:off x="3994746" y="4030085"/>
              <a:ext cx="7271" cy="769917"/>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880B3031-B32D-43FF-B146-E38160F94A1A}"/>
                </a:ext>
              </a:extLst>
            </p:cNvPr>
            <p:cNvCxnSpPr>
              <a:cxnSpLocks/>
              <a:stCxn id="8" idx="53"/>
              <a:endCxn id="15" idx="0"/>
            </p:cNvCxnSpPr>
            <p:nvPr/>
          </p:nvCxnSpPr>
          <p:spPr>
            <a:xfrm flipH="1">
              <a:off x="2884102" y="4281546"/>
              <a:ext cx="560" cy="1161987"/>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 name="Freeform: Shape 7">
              <a:extLst>
                <a:ext uri="{FF2B5EF4-FFF2-40B4-BE49-F238E27FC236}">
                  <a16:creationId xmlns:a16="http://schemas.microsoft.com/office/drawing/2014/main" id="{50CBC710-4077-4018-8E0B-9072E8CBECDE}"/>
                </a:ext>
              </a:extLst>
            </p:cNvPr>
            <p:cNvSpPr/>
            <p:nvPr/>
          </p:nvSpPr>
          <p:spPr>
            <a:xfrm>
              <a:off x="2141214" y="3275706"/>
              <a:ext cx="2589999" cy="1005840"/>
            </a:xfrm>
            <a:custGeom>
              <a:avLst/>
              <a:gdLst>
                <a:gd name="connsiteX0" fmla="*/ 2025375 w 4057286"/>
                <a:gd name="connsiteY0" fmla="*/ 1915414 h 2329251"/>
                <a:gd name="connsiteX1" fmla="*/ 2025374 w 4057286"/>
                <a:gd name="connsiteY1" fmla="*/ 1915414 h 2329251"/>
                <a:gd name="connsiteX2" fmla="*/ 2028878 w 4057286"/>
                <a:gd name="connsiteY2" fmla="*/ 1919269 h 2329251"/>
                <a:gd name="connsiteX3" fmla="*/ 2028873 w 4057286"/>
                <a:gd name="connsiteY3" fmla="*/ 1919262 h 2329251"/>
                <a:gd name="connsiteX4" fmla="*/ 3917234 w 4057286"/>
                <a:gd name="connsiteY4" fmla="*/ 1755984 h 2329251"/>
                <a:gd name="connsiteX5" fmla="*/ 3911006 w 4057286"/>
                <a:gd name="connsiteY5" fmla="*/ 1768526 h 2329251"/>
                <a:gd name="connsiteX6" fmla="*/ 3861318 w 4057286"/>
                <a:gd name="connsiteY6" fmla="*/ 1836674 h 2329251"/>
                <a:gd name="connsiteX7" fmla="*/ 4002855 w 4057286"/>
                <a:gd name="connsiteY7" fmla="*/ 1578113 h 2329251"/>
                <a:gd name="connsiteX8" fmla="*/ 3998830 w 4057286"/>
                <a:gd name="connsiteY8" fmla="*/ 1591664 h 2329251"/>
                <a:gd name="connsiteX9" fmla="*/ 3960864 w 4057286"/>
                <a:gd name="connsiteY9" fmla="*/ 1668120 h 2329251"/>
                <a:gd name="connsiteX10" fmla="*/ 4057286 w 4057286"/>
                <a:gd name="connsiteY10" fmla="*/ 1386093 h 2329251"/>
                <a:gd name="connsiteX11" fmla="*/ 4055951 w 4057286"/>
                <a:gd name="connsiteY11" fmla="*/ 1399338 h 2329251"/>
                <a:gd name="connsiteX12" fmla="*/ 4031174 w 4057286"/>
                <a:gd name="connsiteY12" fmla="*/ 1482762 h 2329251"/>
                <a:gd name="connsiteX13" fmla="*/ 1164625 w 4057286"/>
                <a:gd name="connsiteY13" fmla="*/ 0 h 2329251"/>
                <a:gd name="connsiteX14" fmla="*/ 1988139 w 4057286"/>
                <a:gd name="connsiteY14" fmla="*/ 341111 h 2329251"/>
                <a:gd name="connsiteX15" fmla="*/ 2039807 w 4057286"/>
                <a:gd name="connsiteY15" fmla="*/ 397959 h 2329251"/>
                <a:gd name="connsiteX16" fmla="*/ 2039807 w 4057286"/>
                <a:gd name="connsiteY16" fmla="*/ 397958 h 2329251"/>
                <a:gd name="connsiteX17" fmla="*/ 2063307 w 4057286"/>
                <a:gd name="connsiteY17" fmla="*/ 423815 h 2329251"/>
                <a:gd name="connsiteX18" fmla="*/ 2063317 w 4057286"/>
                <a:gd name="connsiteY18" fmla="*/ 423829 h 2329251"/>
                <a:gd name="connsiteX19" fmla="*/ 2130351 w 4057286"/>
                <a:gd name="connsiteY19" fmla="*/ 513472 h 2329251"/>
                <a:gd name="connsiteX20" fmla="*/ 2165282 w 4057286"/>
                <a:gd name="connsiteY20" fmla="*/ 570970 h 2329251"/>
                <a:gd name="connsiteX21" fmla="*/ 2174952 w 4057286"/>
                <a:gd name="connsiteY21" fmla="*/ 584925 h 2329251"/>
                <a:gd name="connsiteX22" fmla="*/ 2178897 w 4057286"/>
                <a:gd name="connsiteY22" fmla="*/ 593383 h 2329251"/>
                <a:gd name="connsiteX23" fmla="*/ 2188686 w 4057286"/>
                <a:gd name="connsiteY23" fmla="*/ 609496 h 2329251"/>
                <a:gd name="connsiteX24" fmla="*/ 2237728 w 4057286"/>
                <a:gd name="connsiteY24" fmla="*/ 711300 h 2329251"/>
                <a:gd name="connsiteX25" fmla="*/ 2251635 w 4057286"/>
                <a:gd name="connsiteY25" fmla="*/ 749298 h 2329251"/>
                <a:gd name="connsiteX26" fmla="*/ 2258582 w 4057286"/>
                <a:gd name="connsiteY26" fmla="*/ 764188 h 2329251"/>
                <a:gd name="connsiteX27" fmla="*/ 2262799 w 4057286"/>
                <a:gd name="connsiteY27" fmla="*/ 779798 h 2329251"/>
                <a:gd name="connsiteX28" fmla="*/ 2276891 w 4057286"/>
                <a:gd name="connsiteY28" fmla="*/ 818301 h 2329251"/>
                <a:gd name="connsiteX29" fmla="*/ 2305589 w 4057286"/>
                <a:gd name="connsiteY29" fmla="*/ 929912 h 2329251"/>
                <a:gd name="connsiteX30" fmla="*/ 2308500 w 4057286"/>
                <a:gd name="connsiteY30" fmla="*/ 948987 h 2329251"/>
                <a:gd name="connsiteX31" fmla="*/ 2311061 w 4057286"/>
                <a:gd name="connsiteY31" fmla="*/ 958467 h 2329251"/>
                <a:gd name="connsiteX32" fmla="*/ 2318786 w 4057286"/>
                <a:gd name="connsiteY32" fmla="*/ 1016384 h 2329251"/>
                <a:gd name="connsiteX33" fmla="*/ 2323237 w 4057286"/>
                <a:gd name="connsiteY33" fmla="*/ 1045549 h 2329251"/>
                <a:gd name="connsiteX34" fmla="*/ 2323579 w 4057286"/>
                <a:gd name="connsiteY34" fmla="*/ 1052316 h 2329251"/>
                <a:gd name="connsiteX35" fmla="*/ 2324638 w 4057286"/>
                <a:gd name="connsiteY35" fmla="*/ 1060257 h 2329251"/>
                <a:gd name="connsiteX36" fmla="*/ 2329251 w 4057286"/>
                <a:gd name="connsiteY36" fmla="*/ 1164625 h 2329251"/>
                <a:gd name="connsiteX37" fmla="*/ 2329081 w 4057286"/>
                <a:gd name="connsiteY37" fmla="*/ 1166555 h 2329251"/>
                <a:gd name="connsiteX38" fmla="*/ 2332869 w 4057286"/>
                <a:gd name="connsiteY38" fmla="*/ 1166555 h 2329251"/>
                <a:gd name="connsiteX39" fmla="*/ 2344504 w 4057286"/>
                <a:gd name="connsiteY39" fmla="*/ 1281981 h 2329251"/>
                <a:gd name="connsiteX40" fmla="*/ 2914986 w 4057286"/>
                <a:gd name="connsiteY40" fmla="*/ 1746937 h 2329251"/>
                <a:gd name="connsiteX41" fmla="*/ 3485468 w 4057286"/>
                <a:gd name="connsiteY41" fmla="*/ 1281981 h 2329251"/>
                <a:gd name="connsiteX42" fmla="*/ 3497104 w 4057286"/>
                <a:gd name="connsiteY42" fmla="*/ 1166555 h 2329251"/>
                <a:gd name="connsiteX43" fmla="*/ 3500808 w 4057286"/>
                <a:gd name="connsiteY43" fmla="*/ 1166555 h 2329251"/>
                <a:gd name="connsiteX44" fmla="*/ 3505336 w 4057286"/>
                <a:gd name="connsiteY44" fmla="*/ 1268993 h 2329251"/>
                <a:gd name="connsiteX45" fmla="*/ 3766667 w 4057286"/>
                <a:gd name="connsiteY45" fmla="*/ 1905435 h 2329251"/>
                <a:gd name="connsiteX46" fmla="*/ 3790168 w 4057286"/>
                <a:gd name="connsiteY46" fmla="*/ 1931292 h 2329251"/>
                <a:gd name="connsiteX47" fmla="*/ 3801100 w 4057286"/>
                <a:gd name="connsiteY47" fmla="*/ 1919264 h 2329251"/>
                <a:gd name="connsiteX48" fmla="*/ 3795616 w 4057286"/>
                <a:gd name="connsiteY48" fmla="*/ 1926786 h 2329251"/>
                <a:gd name="connsiteX49" fmla="*/ 2914987 w 4057286"/>
                <a:gd name="connsiteY49" fmla="*/ 2329250 h 2329251"/>
                <a:gd name="connsiteX50" fmla="*/ 2119082 w 4057286"/>
                <a:gd name="connsiteY50" fmla="*/ 2014858 h 2329251"/>
                <a:gd name="connsiteX51" fmla="*/ 2039808 w 4057286"/>
                <a:gd name="connsiteY51" fmla="*/ 1932451 h 2329251"/>
                <a:gd name="connsiteX52" fmla="*/ 1960533 w 4057286"/>
                <a:gd name="connsiteY52" fmla="*/ 2014859 h 2329251"/>
                <a:gd name="connsiteX53" fmla="*/ 1164627 w 4057286"/>
                <a:gd name="connsiteY53" fmla="*/ 2329251 h 2329251"/>
                <a:gd name="connsiteX54" fmla="*/ 23663 w 4057286"/>
                <a:gd name="connsiteY54" fmla="*/ 1399339 h 2329251"/>
                <a:gd name="connsiteX55" fmla="*/ 197 w 4057286"/>
                <a:gd name="connsiteY55" fmla="*/ 1166556 h 2329251"/>
                <a:gd name="connsiteX56" fmla="*/ 582509 w 4057286"/>
                <a:gd name="connsiteY56" fmla="*/ 1166556 h 2329251"/>
                <a:gd name="connsiteX57" fmla="*/ 594145 w 4057286"/>
                <a:gd name="connsiteY57" fmla="*/ 1281982 h 2329251"/>
                <a:gd name="connsiteX58" fmla="*/ 1164626 w 4057286"/>
                <a:gd name="connsiteY58" fmla="*/ 1746938 h 2329251"/>
                <a:gd name="connsiteX59" fmla="*/ 1735108 w 4057286"/>
                <a:gd name="connsiteY59" fmla="*/ 1281982 h 2329251"/>
                <a:gd name="connsiteX60" fmla="*/ 1746744 w 4057286"/>
                <a:gd name="connsiteY60" fmla="*/ 1166556 h 2329251"/>
                <a:gd name="connsiteX61" fmla="*/ 1750447 w 4057286"/>
                <a:gd name="connsiteY61" fmla="*/ 1166556 h 2329251"/>
                <a:gd name="connsiteX62" fmla="*/ 1750447 w 4057286"/>
                <a:gd name="connsiteY62" fmla="*/ 1166555 h 2329251"/>
                <a:gd name="connsiteX63" fmla="*/ 1746742 w 4057286"/>
                <a:gd name="connsiteY63" fmla="*/ 1166555 h 2329251"/>
                <a:gd name="connsiteX64" fmla="*/ 1746936 w 4057286"/>
                <a:gd name="connsiteY64" fmla="*/ 1164625 h 2329251"/>
                <a:gd name="connsiteX65" fmla="*/ 1164624 w 4057286"/>
                <a:gd name="connsiteY65" fmla="*/ 582313 h 2329251"/>
                <a:gd name="connsiteX66" fmla="*/ 582312 w 4057286"/>
                <a:gd name="connsiteY66" fmla="*/ 1164625 h 2329251"/>
                <a:gd name="connsiteX67" fmla="*/ 582507 w 4057286"/>
                <a:gd name="connsiteY67" fmla="*/ 1166555 h 2329251"/>
                <a:gd name="connsiteX68" fmla="*/ 195 w 4057286"/>
                <a:gd name="connsiteY68" fmla="*/ 1166555 h 2329251"/>
                <a:gd name="connsiteX69" fmla="*/ 0 w 4057286"/>
                <a:gd name="connsiteY69" fmla="*/ 1164625 h 2329251"/>
                <a:gd name="connsiteX70" fmla="*/ 1164625 w 4057286"/>
                <a:gd name="connsiteY70" fmla="*/ 0 h 232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57286" h="2329251">
                  <a:moveTo>
                    <a:pt x="2025375" y="1915414"/>
                  </a:moveTo>
                  <a:lnTo>
                    <a:pt x="2025374" y="1915414"/>
                  </a:lnTo>
                  <a:lnTo>
                    <a:pt x="2028878" y="1919269"/>
                  </a:lnTo>
                  <a:lnTo>
                    <a:pt x="2028873" y="1919262"/>
                  </a:lnTo>
                  <a:close/>
                  <a:moveTo>
                    <a:pt x="3917234" y="1755984"/>
                  </a:moveTo>
                  <a:lnTo>
                    <a:pt x="3911006" y="1768526"/>
                  </a:lnTo>
                  <a:lnTo>
                    <a:pt x="3861318" y="1836674"/>
                  </a:lnTo>
                  <a:close/>
                  <a:moveTo>
                    <a:pt x="4002855" y="1578113"/>
                  </a:moveTo>
                  <a:lnTo>
                    <a:pt x="3998830" y="1591664"/>
                  </a:lnTo>
                  <a:lnTo>
                    <a:pt x="3960864" y="1668120"/>
                  </a:lnTo>
                  <a:close/>
                  <a:moveTo>
                    <a:pt x="4057286" y="1386093"/>
                  </a:moveTo>
                  <a:lnTo>
                    <a:pt x="4055951" y="1399338"/>
                  </a:lnTo>
                  <a:lnTo>
                    <a:pt x="4031174" y="1482762"/>
                  </a:lnTo>
                  <a:close/>
                  <a:moveTo>
                    <a:pt x="1164625" y="0"/>
                  </a:moveTo>
                  <a:cubicBezTo>
                    <a:pt x="1486228" y="0"/>
                    <a:pt x="1777384" y="130355"/>
                    <a:pt x="1988139" y="341111"/>
                  </a:cubicBezTo>
                  <a:lnTo>
                    <a:pt x="2039807" y="397959"/>
                  </a:lnTo>
                  <a:lnTo>
                    <a:pt x="2039807" y="397958"/>
                  </a:lnTo>
                  <a:lnTo>
                    <a:pt x="2063307" y="423815"/>
                  </a:lnTo>
                  <a:lnTo>
                    <a:pt x="2063317" y="423829"/>
                  </a:lnTo>
                  <a:lnTo>
                    <a:pt x="2130351" y="513472"/>
                  </a:lnTo>
                  <a:lnTo>
                    <a:pt x="2165282" y="570970"/>
                  </a:lnTo>
                  <a:lnTo>
                    <a:pt x="2174952" y="584925"/>
                  </a:lnTo>
                  <a:lnTo>
                    <a:pt x="2178897" y="593383"/>
                  </a:lnTo>
                  <a:lnTo>
                    <a:pt x="2188686" y="609496"/>
                  </a:lnTo>
                  <a:cubicBezTo>
                    <a:pt x="2206615" y="642499"/>
                    <a:pt x="2222995" y="676467"/>
                    <a:pt x="2237728" y="711300"/>
                  </a:cubicBezTo>
                  <a:lnTo>
                    <a:pt x="2251635" y="749298"/>
                  </a:lnTo>
                  <a:lnTo>
                    <a:pt x="2258582" y="764188"/>
                  </a:lnTo>
                  <a:lnTo>
                    <a:pt x="2262799" y="779798"/>
                  </a:lnTo>
                  <a:lnTo>
                    <a:pt x="2276891" y="818301"/>
                  </a:lnTo>
                  <a:cubicBezTo>
                    <a:pt x="2288234" y="854769"/>
                    <a:pt x="2297832" y="892005"/>
                    <a:pt x="2305589" y="929912"/>
                  </a:cubicBezTo>
                  <a:lnTo>
                    <a:pt x="2308500" y="948987"/>
                  </a:lnTo>
                  <a:lnTo>
                    <a:pt x="2311061" y="958467"/>
                  </a:lnTo>
                  <a:lnTo>
                    <a:pt x="2318786" y="1016384"/>
                  </a:lnTo>
                  <a:lnTo>
                    <a:pt x="2323237" y="1045549"/>
                  </a:lnTo>
                  <a:lnTo>
                    <a:pt x="2323579" y="1052316"/>
                  </a:lnTo>
                  <a:lnTo>
                    <a:pt x="2324638" y="1060257"/>
                  </a:lnTo>
                  <a:cubicBezTo>
                    <a:pt x="2327692" y="1094639"/>
                    <a:pt x="2329251" y="1129450"/>
                    <a:pt x="2329251" y="1164625"/>
                  </a:cubicBezTo>
                  <a:lnTo>
                    <a:pt x="2329081" y="1166555"/>
                  </a:lnTo>
                  <a:lnTo>
                    <a:pt x="2332869" y="1166555"/>
                  </a:lnTo>
                  <a:lnTo>
                    <a:pt x="2344504" y="1281981"/>
                  </a:lnTo>
                  <a:cubicBezTo>
                    <a:pt x="2398803" y="1547331"/>
                    <a:pt x="2633584" y="1746937"/>
                    <a:pt x="2914986" y="1746937"/>
                  </a:cubicBezTo>
                  <a:cubicBezTo>
                    <a:pt x="3196388" y="1746937"/>
                    <a:pt x="3431169" y="1547331"/>
                    <a:pt x="3485468" y="1281981"/>
                  </a:cubicBezTo>
                  <a:lnTo>
                    <a:pt x="3497104" y="1166555"/>
                  </a:lnTo>
                  <a:lnTo>
                    <a:pt x="3500808" y="1166555"/>
                  </a:lnTo>
                  <a:lnTo>
                    <a:pt x="3505336" y="1268993"/>
                  </a:lnTo>
                  <a:cubicBezTo>
                    <a:pt x="3526710" y="1509663"/>
                    <a:pt x="3621294" y="1729284"/>
                    <a:pt x="3766667" y="1905435"/>
                  </a:cubicBezTo>
                  <a:lnTo>
                    <a:pt x="3790168" y="1931292"/>
                  </a:lnTo>
                  <a:lnTo>
                    <a:pt x="3801100" y="1919264"/>
                  </a:lnTo>
                  <a:lnTo>
                    <a:pt x="3795616" y="1926786"/>
                  </a:lnTo>
                  <a:cubicBezTo>
                    <a:pt x="3582070" y="2173308"/>
                    <a:pt x="3266740" y="2329250"/>
                    <a:pt x="2914987" y="2329250"/>
                  </a:cubicBezTo>
                  <a:cubicBezTo>
                    <a:pt x="2607204" y="2329250"/>
                    <a:pt x="2327306" y="2209857"/>
                    <a:pt x="2119082" y="2014858"/>
                  </a:cubicBezTo>
                  <a:lnTo>
                    <a:pt x="2039808" y="1932451"/>
                  </a:lnTo>
                  <a:lnTo>
                    <a:pt x="1960533" y="2014859"/>
                  </a:lnTo>
                  <a:cubicBezTo>
                    <a:pt x="1752309" y="2209858"/>
                    <a:pt x="1472411" y="2329251"/>
                    <a:pt x="1164627" y="2329251"/>
                  </a:cubicBezTo>
                  <a:cubicBezTo>
                    <a:pt x="601823" y="2329251"/>
                    <a:pt x="132260" y="1930039"/>
                    <a:pt x="23663" y="1399339"/>
                  </a:cubicBezTo>
                  <a:lnTo>
                    <a:pt x="197" y="1166556"/>
                  </a:lnTo>
                  <a:lnTo>
                    <a:pt x="582509" y="1166556"/>
                  </a:lnTo>
                  <a:lnTo>
                    <a:pt x="594145" y="1281982"/>
                  </a:lnTo>
                  <a:cubicBezTo>
                    <a:pt x="648443" y="1547332"/>
                    <a:pt x="883224" y="1746938"/>
                    <a:pt x="1164626" y="1746938"/>
                  </a:cubicBezTo>
                  <a:cubicBezTo>
                    <a:pt x="1446028" y="1746938"/>
                    <a:pt x="1680809" y="1547332"/>
                    <a:pt x="1735108" y="1281982"/>
                  </a:cubicBezTo>
                  <a:lnTo>
                    <a:pt x="1746744" y="1166556"/>
                  </a:lnTo>
                  <a:lnTo>
                    <a:pt x="1750447" y="1166556"/>
                  </a:lnTo>
                  <a:lnTo>
                    <a:pt x="1750447" y="1166555"/>
                  </a:lnTo>
                  <a:lnTo>
                    <a:pt x="1746742" y="1166555"/>
                  </a:lnTo>
                  <a:lnTo>
                    <a:pt x="1746936" y="1164625"/>
                  </a:lnTo>
                  <a:cubicBezTo>
                    <a:pt x="1746936" y="843023"/>
                    <a:pt x="1486226" y="582313"/>
                    <a:pt x="1164624" y="582313"/>
                  </a:cubicBezTo>
                  <a:cubicBezTo>
                    <a:pt x="843022" y="582313"/>
                    <a:pt x="582312" y="843023"/>
                    <a:pt x="582312" y="1164625"/>
                  </a:cubicBezTo>
                  <a:lnTo>
                    <a:pt x="582507" y="1166555"/>
                  </a:lnTo>
                  <a:lnTo>
                    <a:pt x="195" y="1166555"/>
                  </a:lnTo>
                  <a:lnTo>
                    <a:pt x="0" y="1164625"/>
                  </a:lnTo>
                  <a:cubicBezTo>
                    <a:pt x="0" y="521420"/>
                    <a:pt x="521420" y="0"/>
                    <a:pt x="11646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b="1" dirty="0">
                <a:solidFill>
                  <a:srgbClr val="00257A"/>
                </a:solidFill>
              </a:endParaRPr>
            </a:p>
          </p:txBody>
        </p:sp>
        <p:cxnSp>
          <p:nvCxnSpPr>
            <p:cNvPr id="9" name="Connector: Curved 8">
              <a:extLst>
                <a:ext uri="{FF2B5EF4-FFF2-40B4-BE49-F238E27FC236}">
                  <a16:creationId xmlns:a16="http://schemas.microsoft.com/office/drawing/2014/main" id="{6D407281-3833-4C44-8476-254DF7167CEE}"/>
                </a:ext>
              </a:extLst>
            </p:cNvPr>
            <p:cNvCxnSpPr>
              <a:cxnSpLocks/>
            </p:cNvCxnSpPr>
            <p:nvPr/>
          </p:nvCxnSpPr>
          <p:spPr>
            <a:xfrm rot="5400000">
              <a:off x="3870845" y="2170915"/>
              <a:ext cx="1166511" cy="881865"/>
            </a:xfrm>
            <a:prstGeom prst="curvedConnector3">
              <a:avLst>
                <a:gd name="adj1" fmla="val 50000"/>
              </a:avLst>
            </a:prstGeom>
            <a:ln>
              <a:solidFill>
                <a:schemeClr val="bg2">
                  <a:lumMod val="2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 name="Connector: Curved 9">
              <a:extLst>
                <a:ext uri="{FF2B5EF4-FFF2-40B4-BE49-F238E27FC236}">
                  <a16:creationId xmlns:a16="http://schemas.microsoft.com/office/drawing/2014/main" id="{4EF66B0D-B3F2-428A-9113-54700CFC029D}"/>
                </a:ext>
              </a:extLst>
            </p:cNvPr>
            <p:cNvCxnSpPr>
              <a:cxnSpLocks/>
            </p:cNvCxnSpPr>
            <p:nvPr/>
          </p:nvCxnSpPr>
          <p:spPr>
            <a:xfrm rot="16200000" flipH="1">
              <a:off x="5364152" y="2418266"/>
              <a:ext cx="858442" cy="719331"/>
            </a:xfrm>
            <a:prstGeom prst="curvedConnector3">
              <a:avLst>
                <a:gd name="adj1" fmla="val 34563"/>
              </a:avLst>
            </a:prstGeom>
            <a:ln>
              <a:solidFill>
                <a:schemeClr val="bg2">
                  <a:lumMod val="2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 name="Connector: Curved 10">
              <a:extLst>
                <a:ext uri="{FF2B5EF4-FFF2-40B4-BE49-F238E27FC236}">
                  <a16:creationId xmlns:a16="http://schemas.microsoft.com/office/drawing/2014/main" id="{4CB3D06B-CE8F-4ED6-983E-E0A99C09E1A0}"/>
                </a:ext>
              </a:extLst>
            </p:cNvPr>
            <p:cNvCxnSpPr>
              <a:cxnSpLocks/>
            </p:cNvCxnSpPr>
            <p:nvPr/>
          </p:nvCxnSpPr>
          <p:spPr>
            <a:xfrm rot="10800000" flipV="1">
              <a:off x="2872281" y="2238538"/>
              <a:ext cx="2361478" cy="1003117"/>
            </a:xfrm>
            <a:prstGeom prst="curvedConnector3">
              <a:avLst>
                <a:gd name="adj1" fmla="val 99508"/>
              </a:avLst>
            </a:prstGeom>
            <a:ln>
              <a:solidFill>
                <a:schemeClr val="bg2">
                  <a:lumMod val="2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 name="Connector: Curved 11">
              <a:extLst>
                <a:ext uri="{FF2B5EF4-FFF2-40B4-BE49-F238E27FC236}">
                  <a16:creationId xmlns:a16="http://schemas.microsoft.com/office/drawing/2014/main" id="{C227A528-9769-41C1-8676-C76C057B2A03}"/>
                </a:ext>
              </a:extLst>
            </p:cNvPr>
            <p:cNvCxnSpPr>
              <a:cxnSpLocks/>
              <a:endCxn id="30" idx="0"/>
            </p:cNvCxnSpPr>
            <p:nvPr/>
          </p:nvCxnSpPr>
          <p:spPr>
            <a:xfrm>
              <a:off x="5117450" y="2175349"/>
              <a:ext cx="2298642" cy="1003272"/>
            </a:xfrm>
            <a:prstGeom prst="curvedConnector3">
              <a:avLst>
                <a:gd name="adj1" fmla="val 99613"/>
              </a:avLst>
            </a:prstGeom>
            <a:ln>
              <a:solidFill>
                <a:schemeClr val="bg2">
                  <a:lumMod val="2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DA07A03D-C9A7-4D17-8557-312BB8DEE66B}"/>
                </a:ext>
              </a:extLst>
            </p:cNvPr>
            <p:cNvSpPr/>
            <p:nvPr/>
          </p:nvSpPr>
          <p:spPr>
            <a:xfrm>
              <a:off x="4454460" y="1858041"/>
              <a:ext cx="1352357" cy="930470"/>
            </a:xfrm>
            <a:prstGeom prst="round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_tradnl" sz="3000" b="1" dirty="0">
                <a:solidFill>
                  <a:srgbClr val="00257A"/>
                </a:solidFill>
              </a:endParaRPr>
            </a:p>
          </p:txBody>
        </p:sp>
        <p:sp>
          <p:nvSpPr>
            <p:cNvPr id="14" name="Freeform: Shape 13">
              <a:extLst>
                <a:ext uri="{FF2B5EF4-FFF2-40B4-BE49-F238E27FC236}">
                  <a16:creationId xmlns:a16="http://schemas.microsoft.com/office/drawing/2014/main" id="{6B050BAF-352C-40EB-BEAE-20B5175B69CC}"/>
                </a:ext>
              </a:extLst>
            </p:cNvPr>
            <p:cNvSpPr/>
            <p:nvPr/>
          </p:nvSpPr>
          <p:spPr>
            <a:xfrm>
              <a:off x="4544409" y="3304237"/>
              <a:ext cx="2497929" cy="914400"/>
            </a:xfrm>
            <a:custGeom>
              <a:avLst/>
              <a:gdLst>
                <a:gd name="connsiteX0" fmla="*/ 3628292 w 3768345"/>
                <a:gd name="connsiteY0" fmla="*/ 1755985 h 2329250"/>
                <a:gd name="connsiteX1" fmla="*/ 3622064 w 3768345"/>
                <a:gd name="connsiteY1" fmla="*/ 1768526 h 2329250"/>
                <a:gd name="connsiteX2" fmla="*/ 3572381 w 3768345"/>
                <a:gd name="connsiteY2" fmla="*/ 1836668 h 2329250"/>
                <a:gd name="connsiteX3" fmla="*/ 3713913 w 3768345"/>
                <a:gd name="connsiteY3" fmla="*/ 1578113 h 2329250"/>
                <a:gd name="connsiteX4" fmla="*/ 3709889 w 3768345"/>
                <a:gd name="connsiteY4" fmla="*/ 1591664 h 2329250"/>
                <a:gd name="connsiteX5" fmla="*/ 3671925 w 3768345"/>
                <a:gd name="connsiteY5" fmla="*/ 1668116 h 2329250"/>
                <a:gd name="connsiteX6" fmla="*/ 3768345 w 3768345"/>
                <a:gd name="connsiteY6" fmla="*/ 1386094 h 2329250"/>
                <a:gd name="connsiteX7" fmla="*/ 3767010 w 3768345"/>
                <a:gd name="connsiteY7" fmla="*/ 1399338 h 2329250"/>
                <a:gd name="connsiteX8" fmla="*/ 3742233 w 3768345"/>
                <a:gd name="connsiteY8" fmla="*/ 1482761 h 2329250"/>
                <a:gd name="connsiteX9" fmla="*/ 875684 w 3768345"/>
                <a:gd name="connsiteY9" fmla="*/ 0 h 2329250"/>
                <a:gd name="connsiteX10" fmla="*/ 1699199 w 3768345"/>
                <a:gd name="connsiteY10" fmla="*/ 341111 h 2329250"/>
                <a:gd name="connsiteX11" fmla="*/ 1750865 w 3768345"/>
                <a:gd name="connsiteY11" fmla="*/ 397958 h 2329250"/>
                <a:gd name="connsiteX12" fmla="*/ 1750865 w 3768345"/>
                <a:gd name="connsiteY12" fmla="*/ 397958 h 2329250"/>
                <a:gd name="connsiteX13" fmla="*/ 1761993 w 3768345"/>
                <a:gd name="connsiteY13" fmla="*/ 410202 h 2329250"/>
                <a:gd name="connsiteX14" fmla="*/ 1774366 w 3768345"/>
                <a:gd name="connsiteY14" fmla="*/ 423815 h 2329250"/>
                <a:gd name="connsiteX15" fmla="*/ 1841410 w 3768345"/>
                <a:gd name="connsiteY15" fmla="*/ 513472 h 2329250"/>
                <a:gd name="connsiteX16" fmla="*/ 1876348 w 3768345"/>
                <a:gd name="connsiteY16" fmla="*/ 570982 h 2329250"/>
                <a:gd name="connsiteX17" fmla="*/ 1886010 w 3768345"/>
                <a:gd name="connsiteY17" fmla="*/ 584925 h 2329250"/>
                <a:gd name="connsiteX18" fmla="*/ 1889952 w 3768345"/>
                <a:gd name="connsiteY18" fmla="*/ 593376 h 2329250"/>
                <a:gd name="connsiteX19" fmla="*/ 1899745 w 3768345"/>
                <a:gd name="connsiteY19" fmla="*/ 609496 h 2329250"/>
                <a:gd name="connsiteX20" fmla="*/ 1948787 w 3768345"/>
                <a:gd name="connsiteY20" fmla="*/ 711300 h 2329250"/>
                <a:gd name="connsiteX21" fmla="*/ 1962698 w 3768345"/>
                <a:gd name="connsiteY21" fmla="*/ 749307 h 2329250"/>
                <a:gd name="connsiteX22" fmla="*/ 1969640 w 3768345"/>
                <a:gd name="connsiteY22" fmla="*/ 764188 h 2329250"/>
                <a:gd name="connsiteX23" fmla="*/ 1979483 w 3768345"/>
                <a:gd name="connsiteY23" fmla="*/ 795168 h 2329250"/>
                <a:gd name="connsiteX24" fmla="*/ 1987950 w 3768345"/>
                <a:gd name="connsiteY24" fmla="*/ 818301 h 2329250"/>
                <a:gd name="connsiteX25" fmla="*/ 1992689 w 3768345"/>
                <a:gd name="connsiteY25" fmla="*/ 836732 h 2329250"/>
                <a:gd name="connsiteX26" fmla="*/ 1999970 w 3768345"/>
                <a:gd name="connsiteY26" fmla="*/ 859647 h 2329250"/>
                <a:gd name="connsiteX27" fmla="*/ 2009404 w 3768345"/>
                <a:gd name="connsiteY27" fmla="*/ 901740 h 2329250"/>
                <a:gd name="connsiteX28" fmla="*/ 2016648 w 3768345"/>
                <a:gd name="connsiteY28" fmla="*/ 929912 h 2329250"/>
                <a:gd name="connsiteX29" fmla="*/ 2018631 w 3768345"/>
                <a:gd name="connsiteY29" fmla="*/ 942906 h 2329250"/>
                <a:gd name="connsiteX30" fmla="*/ 2022119 w 3768345"/>
                <a:gd name="connsiteY30" fmla="*/ 958467 h 2329250"/>
                <a:gd name="connsiteX31" fmla="*/ 2029837 w 3768345"/>
                <a:gd name="connsiteY31" fmla="*/ 1016331 h 2329250"/>
                <a:gd name="connsiteX32" fmla="*/ 2034296 w 3768345"/>
                <a:gd name="connsiteY32" fmla="*/ 1045549 h 2329250"/>
                <a:gd name="connsiteX33" fmla="*/ 2034639 w 3768345"/>
                <a:gd name="connsiteY33" fmla="*/ 1052329 h 2329250"/>
                <a:gd name="connsiteX34" fmla="*/ 2035696 w 3768345"/>
                <a:gd name="connsiteY34" fmla="*/ 1060257 h 2329250"/>
                <a:gd name="connsiteX35" fmla="*/ 2040309 w 3768345"/>
                <a:gd name="connsiteY35" fmla="*/ 1164625 h 2329250"/>
                <a:gd name="connsiteX36" fmla="*/ 2040139 w 3768345"/>
                <a:gd name="connsiteY36" fmla="*/ 1166555 h 2329250"/>
                <a:gd name="connsiteX37" fmla="*/ 2043928 w 3768345"/>
                <a:gd name="connsiteY37" fmla="*/ 1166555 h 2329250"/>
                <a:gd name="connsiteX38" fmla="*/ 2055564 w 3768345"/>
                <a:gd name="connsiteY38" fmla="*/ 1281981 h 2329250"/>
                <a:gd name="connsiteX39" fmla="*/ 2626045 w 3768345"/>
                <a:gd name="connsiteY39" fmla="*/ 1746937 h 2329250"/>
                <a:gd name="connsiteX40" fmla="*/ 3196526 w 3768345"/>
                <a:gd name="connsiteY40" fmla="*/ 1281981 h 2329250"/>
                <a:gd name="connsiteX41" fmla="*/ 3208162 w 3768345"/>
                <a:gd name="connsiteY41" fmla="*/ 1166555 h 2329250"/>
                <a:gd name="connsiteX42" fmla="*/ 3211868 w 3768345"/>
                <a:gd name="connsiteY42" fmla="*/ 1166555 h 2329250"/>
                <a:gd name="connsiteX43" fmla="*/ 3216396 w 3768345"/>
                <a:gd name="connsiteY43" fmla="*/ 1268993 h 2329250"/>
                <a:gd name="connsiteX44" fmla="*/ 3477727 w 3768345"/>
                <a:gd name="connsiteY44" fmla="*/ 1905435 h 2329250"/>
                <a:gd name="connsiteX45" fmla="*/ 3501227 w 3768345"/>
                <a:gd name="connsiteY45" fmla="*/ 1931292 h 2329250"/>
                <a:gd name="connsiteX46" fmla="*/ 3512158 w 3768345"/>
                <a:gd name="connsiteY46" fmla="*/ 1919265 h 2329250"/>
                <a:gd name="connsiteX47" fmla="*/ 3506674 w 3768345"/>
                <a:gd name="connsiteY47" fmla="*/ 1926786 h 2329250"/>
                <a:gd name="connsiteX48" fmla="*/ 2626046 w 3768345"/>
                <a:gd name="connsiteY48" fmla="*/ 2329250 h 2329250"/>
                <a:gd name="connsiteX49" fmla="*/ 1745418 w 3768345"/>
                <a:gd name="connsiteY49" fmla="*/ 1926786 h 2329250"/>
                <a:gd name="connsiteX50" fmla="*/ 1739937 w 3768345"/>
                <a:gd name="connsiteY50" fmla="*/ 1919268 h 2329250"/>
                <a:gd name="connsiteX51" fmla="*/ 1727364 w 3768345"/>
                <a:gd name="connsiteY51" fmla="*/ 1905435 h 2329250"/>
                <a:gd name="connsiteX52" fmla="*/ 1641064 w 3768345"/>
                <a:gd name="connsiteY52" fmla="*/ 1783663 h 2329250"/>
                <a:gd name="connsiteX53" fmla="*/ 1630028 w 3768345"/>
                <a:gd name="connsiteY53" fmla="*/ 1768526 h 2329250"/>
                <a:gd name="connsiteX54" fmla="*/ 1629304 w 3768345"/>
                <a:gd name="connsiteY54" fmla="*/ 1767069 h 2329250"/>
                <a:gd name="connsiteX55" fmla="*/ 1628208 w 3768345"/>
                <a:gd name="connsiteY55" fmla="*/ 1765521 h 2329250"/>
                <a:gd name="connsiteX56" fmla="*/ 1550199 w 3768345"/>
                <a:gd name="connsiteY56" fmla="*/ 1611409 h 2329250"/>
                <a:gd name="connsiteX57" fmla="*/ 1546633 w 3768345"/>
                <a:gd name="connsiteY57" fmla="*/ 1600585 h 2329250"/>
                <a:gd name="connsiteX58" fmla="*/ 1542204 w 3768345"/>
                <a:gd name="connsiteY58" fmla="*/ 1591664 h 2329250"/>
                <a:gd name="connsiteX59" fmla="*/ 1528560 w 3768345"/>
                <a:gd name="connsiteY59" fmla="*/ 1545726 h 2329250"/>
                <a:gd name="connsiteX60" fmla="*/ 1495440 w 3768345"/>
                <a:gd name="connsiteY60" fmla="*/ 1445198 h 2329250"/>
                <a:gd name="connsiteX61" fmla="*/ 1491256 w 3768345"/>
                <a:gd name="connsiteY61" fmla="*/ 1420125 h 2329250"/>
                <a:gd name="connsiteX62" fmla="*/ 1485082 w 3768345"/>
                <a:gd name="connsiteY62" fmla="*/ 1399338 h 2329250"/>
                <a:gd name="connsiteX63" fmla="*/ 1480957 w 3768345"/>
                <a:gd name="connsiteY63" fmla="*/ 1358413 h 2329250"/>
                <a:gd name="connsiteX64" fmla="*/ 1466033 w 3768345"/>
                <a:gd name="connsiteY64" fmla="*/ 1268993 h 2329250"/>
                <a:gd name="connsiteX65" fmla="*/ 1461506 w 3768345"/>
                <a:gd name="connsiteY65" fmla="*/ 1166555 h 2329250"/>
                <a:gd name="connsiteX66" fmla="*/ 1457801 w 3768345"/>
                <a:gd name="connsiteY66" fmla="*/ 1166555 h 2329250"/>
                <a:gd name="connsiteX67" fmla="*/ 1457995 w 3768345"/>
                <a:gd name="connsiteY67" fmla="*/ 1164625 h 2329250"/>
                <a:gd name="connsiteX68" fmla="*/ 875683 w 3768345"/>
                <a:gd name="connsiteY68" fmla="*/ 582313 h 2329250"/>
                <a:gd name="connsiteX69" fmla="*/ 293371 w 3768345"/>
                <a:gd name="connsiteY69" fmla="*/ 1164625 h 2329250"/>
                <a:gd name="connsiteX70" fmla="*/ 293566 w 3768345"/>
                <a:gd name="connsiteY70" fmla="*/ 1166555 h 2329250"/>
                <a:gd name="connsiteX71" fmla="*/ 289864 w 3768345"/>
                <a:gd name="connsiteY71" fmla="*/ 1166555 h 2329250"/>
                <a:gd name="connsiteX72" fmla="*/ 289949 w 3768345"/>
                <a:gd name="connsiteY72" fmla="*/ 1164625 h 2329250"/>
                <a:gd name="connsiteX73" fmla="*/ 271759 w 3768345"/>
                <a:gd name="connsiteY73" fmla="*/ 958467 h 2329250"/>
                <a:gd name="connsiteX74" fmla="*/ 267623 w 3768345"/>
                <a:gd name="connsiteY74" fmla="*/ 943156 h 2329250"/>
                <a:gd name="connsiteX75" fmla="*/ 266288 w 3768345"/>
                <a:gd name="connsiteY75" fmla="*/ 929912 h 2329250"/>
                <a:gd name="connsiteX76" fmla="*/ 249014 w 3768345"/>
                <a:gd name="connsiteY76" fmla="*/ 874265 h 2329250"/>
                <a:gd name="connsiteX77" fmla="*/ 219280 w 3768345"/>
                <a:gd name="connsiteY77" fmla="*/ 764188 h 2329250"/>
                <a:gd name="connsiteX78" fmla="*/ 206024 w 3768345"/>
                <a:gd name="connsiteY78" fmla="*/ 735773 h 2329250"/>
                <a:gd name="connsiteX79" fmla="*/ 198427 w 3768345"/>
                <a:gd name="connsiteY79" fmla="*/ 711300 h 2329250"/>
                <a:gd name="connsiteX80" fmla="*/ 171235 w 3768345"/>
                <a:gd name="connsiteY80" fmla="*/ 661203 h 2329250"/>
                <a:gd name="connsiteX81" fmla="*/ 135650 w 3768345"/>
                <a:gd name="connsiteY81" fmla="*/ 584925 h 2329250"/>
                <a:gd name="connsiteX82" fmla="*/ 108811 w 3768345"/>
                <a:gd name="connsiteY82" fmla="*/ 546195 h 2329250"/>
                <a:gd name="connsiteX83" fmla="*/ 91050 w 3768345"/>
                <a:gd name="connsiteY83" fmla="*/ 513472 h 2329250"/>
                <a:gd name="connsiteX84" fmla="*/ 24006 w 3768345"/>
                <a:gd name="connsiteY84" fmla="*/ 423815 h 2329250"/>
                <a:gd name="connsiteX85" fmla="*/ 13852 w 3768345"/>
                <a:gd name="connsiteY85" fmla="*/ 412643 h 2329250"/>
                <a:gd name="connsiteX86" fmla="*/ 505 w 3768345"/>
                <a:gd name="connsiteY86" fmla="*/ 397958 h 2329250"/>
                <a:gd name="connsiteX87" fmla="*/ 0 w 3768345"/>
                <a:gd name="connsiteY87" fmla="*/ 397402 h 2329250"/>
                <a:gd name="connsiteX88" fmla="*/ 92617 w 3768345"/>
                <a:gd name="connsiteY88" fmla="*/ 302549 h 2329250"/>
                <a:gd name="connsiteX89" fmla="*/ 875684 w 3768345"/>
                <a:gd name="connsiteY89" fmla="*/ 0 h 232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768345" h="2329250">
                  <a:moveTo>
                    <a:pt x="3628292" y="1755985"/>
                  </a:moveTo>
                  <a:lnTo>
                    <a:pt x="3622064" y="1768526"/>
                  </a:lnTo>
                  <a:lnTo>
                    <a:pt x="3572381" y="1836668"/>
                  </a:lnTo>
                  <a:close/>
                  <a:moveTo>
                    <a:pt x="3713913" y="1578113"/>
                  </a:moveTo>
                  <a:lnTo>
                    <a:pt x="3709889" y="1591664"/>
                  </a:lnTo>
                  <a:lnTo>
                    <a:pt x="3671925" y="1668116"/>
                  </a:lnTo>
                  <a:close/>
                  <a:moveTo>
                    <a:pt x="3768345" y="1386094"/>
                  </a:moveTo>
                  <a:lnTo>
                    <a:pt x="3767010" y="1399338"/>
                  </a:lnTo>
                  <a:lnTo>
                    <a:pt x="3742233" y="1482761"/>
                  </a:lnTo>
                  <a:close/>
                  <a:moveTo>
                    <a:pt x="875684" y="0"/>
                  </a:moveTo>
                  <a:cubicBezTo>
                    <a:pt x="1197287" y="0"/>
                    <a:pt x="1488443" y="130355"/>
                    <a:pt x="1699199" y="341111"/>
                  </a:cubicBezTo>
                  <a:lnTo>
                    <a:pt x="1750865" y="397958"/>
                  </a:lnTo>
                  <a:lnTo>
                    <a:pt x="1750865" y="397958"/>
                  </a:lnTo>
                  <a:lnTo>
                    <a:pt x="1761993" y="410202"/>
                  </a:lnTo>
                  <a:lnTo>
                    <a:pt x="1774366" y="423815"/>
                  </a:lnTo>
                  <a:cubicBezTo>
                    <a:pt x="1798100" y="452575"/>
                    <a:pt x="1820481" y="482493"/>
                    <a:pt x="1841410" y="513472"/>
                  </a:cubicBezTo>
                  <a:lnTo>
                    <a:pt x="1876348" y="570982"/>
                  </a:lnTo>
                  <a:lnTo>
                    <a:pt x="1886010" y="584925"/>
                  </a:lnTo>
                  <a:lnTo>
                    <a:pt x="1889952" y="593376"/>
                  </a:lnTo>
                  <a:lnTo>
                    <a:pt x="1899745" y="609496"/>
                  </a:lnTo>
                  <a:cubicBezTo>
                    <a:pt x="1917674" y="642499"/>
                    <a:pt x="1934054" y="676467"/>
                    <a:pt x="1948787" y="711300"/>
                  </a:cubicBezTo>
                  <a:lnTo>
                    <a:pt x="1962698" y="749307"/>
                  </a:lnTo>
                  <a:lnTo>
                    <a:pt x="1969640" y="764188"/>
                  </a:lnTo>
                  <a:lnTo>
                    <a:pt x="1979483" y="795168"/>
                  </a:lnTo>
                  <a:lnTo>
                    <a:pt x="1987950" y="818301"/>
                  </a:lnTo>
                  <a:lnTo>
                    <a:pt x="1992689" y="836732"/>
                  </a:lnTo>
                  <a:lnTo>
                    <a:pt x="1999970" y="859647"/>
                  </a:lnTo>
                  <a:lnTo>
                    <a:pt x="2009404" y="901740"/>
                  </a:lnTo>
                  <a:lnTo>
                    <a:pt x="2016648" y="929912"/>
                  </a:lnTo>
                  <a:lnTo>
                    <a:pt x="2018631" y="942906"/>
                  </a:lnTo>
                  <a:lnTo>
                    <a:pt x="2022119" y="958467"/>
                  </a:lnTo>
                  <a:lnTo>
                    <a:pt x="2029837" y="1016331"/>
                  </a:lnTo>
                  <a:lnTo>
                    <a:pt x="2034296" y="1045549"/>
                  </a:lnTo>
                  <a:lnTo>
                    <a:pt x="2034639" y="1052329"/>
                  </a:lnTo>
                  <a:lnTo>
                    <a:pt x="2035696" y="1060257"/>
                  </a:lnTo>
                  <a:cubicBezTo>
                    <a:pt x="2038750" y="1094639"/>
                    <a:pt x="2040309" y="1129450"/>
                    <a:pt x="2040309" y="1164625"/>
                  </a:cubicBezTo>
                  <a:lnTo>
                    <a:pt x="2040139" y="1166555"/>
                  </a:lnTo>
                  <a:lnTo>
                    <a:pt x="2043928" y="1166555"/>
                  </a:lnTo>
                  <a:lnTo>
                    <a:pt x="2055564" y="1281981"/>
                  </a:lnTo>
                  <a:cubicBezTo>
                    <a:pt x="2109862" y="1547331"/>
                    <a:pt x="2344643" y="1746937"/>
                    <a:pt x="2626045" y="1746937"/>
                  </a:cubicBezTo>
                  <a:cubicBezTo>
                    <a:pt x="2907447" y="1746937"/>
                    <a:pt x="3142228" y="1547331"/>
                    <a:pt x="3196526" y="1281981"/>
                  </a:cubicBezTo>
                  <a:lnTo>
                    <a:pt x="3208162" y="1166555"/>
                  </a:lnTo>
                  <a:lnTo>
                    <a:pt x="3211868" y="1166555"/>
                  </a:lnTo>
                  <a:lnTo>
                    <a:pt x="3216396" y="1268993"/>
                  </a:lnTo>
                  <a:cubicBezTo>
                    <a:pt x="3237770" y="1509663"/>
                    <a:pt x="3332354" y="1729284"/>
                    <a:pt x="3477727" y="1905435"/>
                  </a:cubicBezTo>
                  <a:lnTo>
                    <a:pt x="3501227" y="1931292"/>
                  </a:lnTo>
                  <a:lnTo>
                    <a:pt x="3512158" y="1919265"/>
                  </a:lnTo>
                  <a:lnTo>
                    <a:pt x="3506674" y="1926786"/>
                  </a:lnTo>
                  <a:cubicBezTo>
                    <a:pt x="3293129" y="2173308"/>
                    <a:pt x="2977799" y="2329250"/>
                    <a:pt x="2626046" y="2329250"/>
                  </a:cubicBezTo>
                  <a:cubicBezTo>
                    <a:pt x="2274294" y="2329250"/>
                    <a:pt x="1958964" y="2173308"/>
                    <a:pt x="1745418" y="1926786"/>
                  </a:cubicBezTo>
                  <a:lnTo>
                    <a:pt x="1739937" y="1919268"/>
                  </a:lnTo>
                  <a:lnTo>
                    <a:pt x="1727364" y="1905435"/>
                  </a:lnTo>
                  <a:lnTo>
                    <a:pt x="1641064" y="1783663"/>
                  </a:lnTo>
                  <a:lnTo>
                    <a:pt x="1630028" y="1768526"/>
                  </a:lnTo>
                  <a:lnTo>
                    <a:pt x="1629304" y="1767069"/>
                  </a:lnTo>
                  <a:lnTo>
                    <a:pt x="1628208" y="1765521"/>
                  </a:lnTo>
                  <a:cubicBezTo>
                    <a:pt x="1598563" y="1716400"/>
                    <a:pt x="1572444" y="1664913"/>
                    <a:pt x="1550199" y="1611409"/>
                  </a:cubicBezTo>
                  <a:lnTo>
                    <a:pt x="1546633" y="1600585"/>
                  </a:lnTo>
                  <a:lnTo>
                    <a:pt x="1542204" y="1591664"/>
                  </a:lnTo>
                  <a:lnTo>
                    <a:pt x="1528560" y="1545726"/>
                  </a:lnTo>
                  <a:lnTo>
                    <a:pt x="1495440" y="1445198"/>
                  </a:lnTo>
                  <a:lnTo>
                    <a:pt x="1491256" y="1420125"/>
                  </a:lnTo>
                  <a:lnTo>
                    <a:pt x="1485082" y="1399338"/>
                  </a:lnTo>
                  <a:lnTo>
                    <a:pt x="1480957" y="1358413"/>
                  </a:lnTo>
                  <a:lnTo>
                    <a:pt x="1466033" y="1268993"/>
                  </a:lnTo>
                  <a:lnTo>
                    <a:pt x="1461506" y="1166555"/>
                  </a:lnTo>
                  <a:lnTo>
                    <a:pt x="1457801" y="1166555"/>
                  </a:lnTo>
                  <a:lnTo>
                    <a:pt x="1457995" y="1164625"/>
                  </a:lnTo>
                  <a:cubicBezTo>
                    <a:pt x="1457995" y="843023"/>
                    <a:pt x="1197285" y="582313"/>
                    <a:pt x="875683" y="582313"/>
                  </a:cubicBezTo>
                  <a:cubicBezTo>
                    <a:pt x="554081" y="582313"/>
                    <a:pt x="293371" y="843023"/>
                    <a:pt x="293371" y="1164625"/>
                  </a:cubicBezTo>
                  <a:lnTo>
                    <a:pt x="293566" y="1166555"/>
                  </a:lnTo>
                  <a:lnTo>
                    <a:pt x="289864" y="1166555"/>
                  </a:lnTo>
                  <a:lnTo>
                    <a:pt x="289949" y="1164625"/>
                  </a:lnTo>
                  <a:cubicBezTo>
                    <a:pt x="289949" y="1094275"/>
                    <a:pt x="283712" y="1025381"/>
                    <a:pt x="271759" y="958467"/>
                  </a:cubicBezTo>
                  <a:lnTo>
                    <a:pt x="267623" y="943156"/>
                  </a:lnTo>
                  <a:lnTo>
                    <a:pt x="266288" y="929912"/>
                  </a:lnTo>
                  <a:lnTo>
                    <a:pt x="249014" y="874265"/>
                  </a:lnTo>
                  <a:lnTo>
                    <a:pt x="219280" y="764188"/>
                  </a:lnTo>
                  <a:lnTo>
                    <a:pt x="206024" y="735773"/>
                  </a:lnTo>
                  <a:lnTo>
                    <a:pt x="198427" y="711300"/>
                  </a:lnTo>
                  <a:lnTo>
                    <a:pt x="171235" y="661203"/>
                  </a:lnTo>
                  <a:lnTo>
                    <a:pt x="135650" y="584925"/>
                  </a:lnTo>
                  <a:lnTo>
                    <a:pt x="108811" y="546195"/>
                  </a:lnTo>
                  <a:lnTo>
                    <a:pt x="91050" y="513472"/>
                  </a:lnTo>
                  <a:cubicBezTo>
                    <a:pt x="70121" y="482493"/>
                    <a:pt x="47740" y="452575"/>
                    <a:pt x="24006" y="423815"/>
                  </a:cubicBezTo>
                  <a:lnTo>
                    <a:pt x="13852" y="412643"/>
                  </a:lnTo>
                  <a:lnTo>
                    <a:pt x="505" y="397958"/>
                  </a:lnTo>
                  <a:lnTo>
                    <a:pt x="0" y="397402"/>
                  </a:lnTo>
                  <a:lnTo>
                    <a:pt x="92617" y="302549"/>
                  </a:lnTo>
                  <a:cubicBezTo>
                    <a:pt x="299439" y="114570"/>
                    <a:pt x="574182" y="0"/>
                    <a:pt x="87568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b="1" dirty="0">
                <a:solidFill>
                  <a:srgbClr val="00257A"/>
                </a:solidFill>
              </a:endParaRPr>
            </a:p>
          </p:txBody>
        </p:sp>
        <p:sp>
          <p:nvSpPr>
            <p:cNvPr id="15" name="Rectangle 14">
              <a:extLst>
                <a:ext uri="{FF2B5EF4-FFF2-40B4-BE49-F238E27FC236}">
                  <a16:creationId xmlns:a16="http://schemas.microsoft.com/office/drawing/2014/main" id="{A833B4B8-8DD6-4C29-8318-B82AE2515E2A}"/>
                </a:ext>
              </a:extLst>
            </p:cNvPr>
            <p:cNvSpPr/>
            <p:nvPr/>
          </p:nvSpPr>
          <p:spPr>
            <a:xfrm>
              <a:off x="1773455" y="5443533"/>
              <a:ext cx="2221292" cy="943004"/>
            </a:xfrm>
            <a:prstGeom prst="rect">
              <a:avLst/>
            </a:prstGeom>
          </p:spPr>
          <p:txBody>
            <a:bodyPr wrap="square" anchor="ctr">
              <a:spAutoFit/>
            </a:bodyPr>
            <a:lstStyle/>
            <a:p>
              <a:pPr algn="ctr"/>
              <a:r>
                <a:rPr lang="es-ES_tradnl" sz="1200" b="1" cap="all" dirty="0">
                  <a:solidFill>
                    <a:srgbClr val="00257A"/>
                  </a:solidFill>
                </a:rPr>
                <a:t>CONDICIONES FÍSICAS Y MÉDICAS</a:t>
              </a:r>
            </a:p>
          </p:txBody>
        </p:sp>
        <p:sp>
          <p:nvSpPr>
            <p:cNvPr id="16" name="Rectangle 15">
              <a:extLst>
                <a:ext uri="{FF2B5EF4-FFF2-40B4-BE49-F238E27FC236}">
                  <a16:creationId xmlns:a16="http://schemas.microsoft.com/office/drawing/2014/main" id="{71662506-34B7-46CF-A102-4C3E6AB1D9BD}"/>
                </a:ext>
              </a:extLst>
            </p:cNvPr>
            <p:cNvSpPr/>
            <p:nvPr/>
          </p:nvSpPr>
          <p:spPr>
            <a:xfrm>
              <a:off x="3252166" y="4800002"/>
              <a:ext cx="1485160" cy="596576"/>
            </a:xfrm>
            <a:prstGeom prst="rect">
              <a:avLst/>
            </a:prstGeom>
          </p:spPr>
          <p:txBody>
            <a:bodyPr wrap="square" anchor="ctr">
              <a:spAutoFit/>
            </a:bodyPr>
            <a:lstStyle/>
            <a:p>
              <a:pPr algn="ctr"/>
              <a:r>
                <a:rPr lang="es-ES_tradnl" sz="1200" b="1" cap="all" dirty="0">
                  <a:solidFill>
                    <a:srgbClr val="00257A"/>
                  </a:solidFill>
                </a:rPr>
                <a:t>Salud mental</a:t>
              </a:r>
            </a:p>
          </p:txBody>
        </p:sp>
        <p:sp>
          <p:nvSpPr>
            <p:cNvPr id="17" name="Rectangle 16">
              <a:extLst>
                <a:ext uri="{FF2B5EF4-FFF2-40B4-BE49-F238E27FC236}">
                  <a16:creationId xmlns:a16="http://schemas.microsoft.com/office/drawing/2014/main" id="{6F36CA0B-1D7A-4EEE-969B-80FC02068903}"/>
                </a:ext>
              </a:extLst>
            </p:cNvPr>
            <p:cNvSpPr/>
            <p:nvPr/>
          </p:nvSpPr>
          <p:spPr>
            <a:xfrm>
              <a:off x="4215205" y="5531822"/>
              <a:ext cx="1757186" cy="357987"/>
            </a:xfrm>
            <a:prstGeom prst="rect">
              <a:avLst/>
            </a:prstGeom>
          </p:spPr>
          <p:txBody>
            <a:bodyPr wrap="none" anchor="ctr">
              <a:spAutoFit/>
            </a:bodyPr>
            <a:lstStyle/>
            <a:p>
              <a:pPr algn="ctr"/>
              <a:r>
                <a:rPr lang="es-ES_tradnl" sz="1200" b="1" cap="all" dirty="0">
                  <a:solidFill>
                    <a:srgbClr val="00257A"/>
                  </a:solidFill>
                </a:rPr>
                <a:t>Funcional</a:t>
              </a:r>
            </a:p>
          </p:txBody>
        </p:sp>
        <p:sp>
          <p:nvSpPr>
            <p:cNvPr id="18" name="Freeform: Shape 17">
              <a:extLst>
                <a:ext uri="{FF2B5EF4-FFF2-40B4-BE49-F238E27FC236}">
                  <a16:creationId xmlns:a16="http://schemas.microsoft.com/office/drawing/2014/main" id="{4AF0CD82-BD6C-4954-B6DC-F571B7C7B2AE}"/>
                </a:ext>
              </a:extLst>
            </p:cNvPr>
            <p:cNvSpPr/>
            <p:nvPr/>
          </p:nvSpPr>
          <p:spPr>
            <a:xfrm>
              <a:off x="3387735" y="3261066"/>
              <a:ext cx="2497929" cy="1005840"/>
            </a:xfrm>
            <a:custGeom>
              <a:avLst/>
              <a:gdLst>
                <a:gd name="connsiteX0" fmla="*/ 3628330 w 3768381"/>
                <a:gd name="connsiteY0" fmla="*/ 1755982 h 2329250"/>
                <a:gd name="connsiteX1" fmla="*/ 3622101 w 3768381"/>
                <a:gd name="connsiteY1" fmla="*/ 1768526 h 2329250"/>
                <a:gd name="connsiteX2" fmla="*/ 3572405 w 3768381"/>
                <a:gd name="connsiteY2" fmla="*/ 1836686 h 2329250"/>
                <a:gd name="connsiteX3" fmla="*/ 3713951 w 3768381"/>
                <a:gd name="connsiteY3" fmla="*/ 1578111 h 2329250"/>
                <a:gd name="connsiteX4" fmla="*/ 3709925 w 3768381"/>
                <a:gd name="connsiteY4" fmla="*/ 1591664 h 2329250"/>
                <a:gd name="connsiteX5" fmla="*/ 3671954 w 3768381"/>
                <a:gd name="connsiteY5" fmla="*/ 1668131 h 2329250"/>
                <a:gd name="connsiteX6" fmla="*/ 3768381 w 3768381"/>
                <a:gd name="connsiteY6" fmla="*/ 1386093 h 2329250"/>
                <a:gd name="connsiteX7" fmla="*/ 3767046 w 3768381"/>
                <a:gd name="connsiteY7" fmla="*/ 1399338 h 2329250"/>
                <a:gd name="connsiteX8" fmla="*/ 3742268 w 3768381"/>
                <a:gd name="connsiteY8" fmla="*/ 1482767 h 2329250"/>
                <a:gd name="connsiteX9" fmla="*/ 875720 w 3768381"/>
                <a:gd name="connsiteY9" fmla="*/ 0 h 2329250"/>
                <a:gd name="connsiteX10" fmla="*/ 1699235 w 3768381"/>
                <a:gd name="connsiteY10" fmla="*/ 341111 h 2329250"/>
                <a:gd name="connsiteX11" fmla="*/ 1750902 w 3768381"/>
                <a:gd name="connsiteY11" fmla="*/ 397959 h 2329250"/>
                <a:gd name="connsiteX12" fmla="*/ 1750902 w 3768381"/>
                <a:gd name="connsiteY12" fmla="*/ 397958 h 2329250"/>
                <a:gd name="connsiteX13" fmla="*/ 1774402 w 3768381"/>
                <a:gd name="connsiteY13" fmla="*/ 423815 h 2329250"/>
                <a:gd name="connsiteX14" fmla="*/ 1774411 w 3768381"/>
                <a:gd name="connsiteY14" fmla="*/ 423828 h 2329250"/>
                <a:gd name="connsiteX15" fmla="*/ 1841446 w 3768381"/>
                <a:gd name="connsiteY15" fmla="*/ 513472 h 2329250"/>
                <a:gd name="connsiteX16" fmla="*/ 1876377 w 3768381"/>
                <a:gd name="connsiteY16" fmla="*/ 570971 h 2329250"/>
                <a:gd name="connsiteX17" fmla="*/ 1886047 w 3768381"/>
                <a:gd name="connsiteY17" fmla="*/ 584925 h 2329250"/>
                <a:gd name="connsiteX18" fmla="*/ 1889992 w 3768381"/>
                <a:gd name="connsiteY18" fmla="*/ 593383 h 2329250"/>
                <a:gd name="connsiteX19" fmla="*/ 1899781 w 3768381"/>
                <a:gd name="connsiteY19" fmla="*/ 609496 h 2329250"/>
                <a:gd name="connsiteX20" fmla="*/ 1948823 w 3768381"/>
                <a:gd name="connsiteY20" fmla="*/ 711300 h 2329250"/>
                <a:gd name="connsiteX21" fmla="*/ 1962731 w 3768381"/>
                <a:gd name="connsiteY21" fmla="*/ 749298 h 2329250"/>
                <a:gd name="connsiteX22" fmla="*/ 1969677 w 3768381"/>
                <a:gd name="connsiteY22" fmla="*/ 764188 h 2329250"/>
                <a:gd name="connsiteX23" fmla="*/ 1973894 w 3768381"/>
                <a:gd name="connsiteY23" fmla="*/ 779798 h 2329250"/>
                <a:gd name="connsiteX24" fmla="*/ 1987986 w 3768381"/>
                <a:gd name="connsiteY24" fmla="*/ 818301 h 2329250"/>
                <a:gd name="connsiteX25" fmla="*/ 2016684 w 3768381"/>
                <a:gd name="connsiteY25" fmla="*/ 929912 h 2329250"/>
                <a:gd name="connsiteX26" fmla="*/ 2019595 w 3768381"/>
                <a:gd name="connsiteY26" fmla="*/ 948988 h 2329250"/>
                <a:gd name="connsiteX27" fmla="*/ 2022156 w 3768381"/>
                <a:gd name="connsiteY27" fmla="*/ 958467 h 2329250"/>
                <a:gd name="connsiteX28" fmla="*/ 2029881 w 3768381"/>
                <a:gd name="connsiteY28" fmla="*/ 1016382 h 2329250"/>
                <a:gd name="connsiteX29" fmla="*/ 2034332 w 3768381"/>
                <a:gd name="connsiteY29" fmla="*/ 1045549 h 2329250"/>
                <a:gd name="connsiteX30" fmla="*/ 2034674 w 3768381"/>
                <a:gd name="connsiteY30" fmla="*/ 1052317 h 2329250"/>
                <a:gd name="connsiteX31" fmla="*/ 2035733 w 3768381"/>
                <a:gd name="connsiteY31" fmla="*/ 1060257 h 2329250"/>
                <a:gd name="connsiteX32" fmla="*/ 2040346 w 3768381"/>
                <a:gd name="connsiteY32" fmla="*/ 1164625 h 2329250"/>
                <a:gd name="connsiteX33" fmla="*/ 2040176 w 3768381"/>
                <a:gd name="connsiteY33" fmla="*/ 1166555 h 2329250"/>
                <a:gd name="connsiteX34" fmla="*/ 2043964 w 3768381"/>
                <a:gd name="connsiteY34" fmla="*/ 1166555 h 2329250"/>
                <a:gd name="connsiteX35" fmla="*/ 2055600 w 3768381"/>
                <a:gd name="connsiteY35" fmla="*/ 1281981 h 2329250"/>
                <a:gd name="connsiteX36" fmla="*/ 2626082 w 3768381"/>
                <a:gd name="connsiteY36" fmla="*/ 1746937 h 2329250"/>
                <a:gd name="connsiteX37" fmla="*/ 3196563 w 3768381"/>
                <a:gd name="connsiteY37" fmla="*/ 1281981 h 2329250"/>
                <a:gd name="connsiteX38" fmla="*/ 3208199 w 3768381"/>
                <a:gd name="connsiteY38" fmla="*/ 1166555 h 2329250"/>
                <a:gd name="connsiteX39" fmla="*/ 3211904 w 3768381"/>
                <a:gd name="connsiteY39" fmla="*/ 1166555 h 2329250"/>
                <a:gd name="connsiteX40" fmla="*/ 3216431 w 3768381"/>
                <a:gd name="connsiteY40" fmla="*/ 1268993 h 2329250"/>
                <a:gd name="connsiteX41" fmla="*/ 3477762 w 3768381"/>
                <a:gd name="connsiteY41" fmla="*/ 1905435 h 2329250"/>
                <a:gd name="connsiteX42" fmla="*/ 3501263 w 3768381"/>
                <a:gd name="connsiteY42" fmla="*/ 1931292 h 2329250"/>
                <a:gd name="connsiteX43" fmla="*/ 3512197 w 3768381"/>
                <a:gd name="connsiteY43" fmla="*/ 1919261 h 2329250"/>
                <a:gd name="connsiteX44" fmla="*/ 3506711 w 3768381"/>
                <a:gd name="connsiteY44" fmla="*/ 1926786 h 2329250"/>
                <a:gd name="connsiteX45" fmla="*/ 2626082 w 3768381"/>
                <a:gd name="connsiteY45" fmla="*/ 2329250 h 2329250"/>
                <a:gd name="connsiteX46" fmla="*/ 1745454 w 3768381"/>
                <a:gd name="connsiteY46" fmla="*/ 1926786 h 2329250"/>
                <a:gd name="connsiteX47" fmla="*/ 1739969 w 3768381"/>
                <a:gd name="connsiteY47" fmla="*/ 1919263 h 2329250"/>
                <a:gd name="connsiteX48" fmla="*/ 1727401 w 3768381"/>
                <a:gd name="connsiteY48" fmla="*/ 1905435 h 2329250"/>
                <a:gd name="connsiteX49" fmla="*/ 1641134 w 3768381"/>
                <a:gd name="connsiteY49" fmla="*/ 1783709 h 2329250"/>
                <a:gd name="connsiteX50" fmla="*/ 1630064 w 3768381"/>
                <a:gd name="connsiteY50" fmla="*/ 1768526 h 2329250"/>
                <a:gd name="connsiteX51" fmla="*/ 1629338 w 3768381"/>
                <a:gd name="connsiteY51" fmla="*/ 1767065 h 2329250"/>
                <a:gd name="connsiteX52" fmla="*/ 1628245 w 3768381"/>
                <a:gd name="connsiteY52" fmla="*/ 1765521 h 2329250"/>
                <a:gd name="connsiteX53" fmla="*/ 1550236 w 3768381"/>
                <a:gd name="connsiteY53" fmla="*/ 1611409 h 2329250"/>
                <a:gd name="connsiteX54" fmla="*/ 1546672 w 3768381"/>
                <a:gd name="connsiteY54" fmla="*/ 1600590 h 2329250"/>
                <a:gd name="connsiteX55" fmla="*/ 1542240 w 3768381"/>
                <a:gd name="connsiteY55" fmla="*/ 1591664 h 2329250"/>
                <a:gd name="connsiteX56" fmla="*/ 1528588 w 3768381"/>
                <a:gd name="connsiteY56" fmla="*/ 1545699 h 2329250"/>
                <a:gd name="connsiteX57" fmla="*/ 1495477 w 3768381"/>
                <a:gd name="connsiteY57" fmla="*/ 1445198 h 2329250"/>
                <a:gd name="connsiteX58" fmla="*/ 1491294 w 3768381"/>
                <a:gd name="connsiteY58" fmla="*/ 1420132 h 2329250"/>
                <a:gd name="connsiteX59" fmla="*/ 1485118 w 3768381"/>
                <a:gd name="connsiteY59" fmla="*/ 1399338 h 2329250"/>
                <a:gd name="connsiteX60" fmla="*/ 1480991 w 3768381"/>
                <a:gd name="connsiteY60" fmla="*/ 1358399 h 2329250"/>
                <a:gd name="connsiteX61" fmla="*/ 1466070 w 3768381"/>
                <a:gd name="connsiteY61" fmla="*/ 1268993 h 2329250"/>
                <a:gd name="connsiteX62" fmla="*/ 1461542 w 3768381"/>
                <a:gd name="connsiteY62" fmla="*/ 1166555 h 2329250"/>
                <a:gd name="connsiteX63" fmla="*/ 1457837 w 3768381"/>
                <a:gd name="connsiteY63" fmla="*/ 1166555 h 2329250"/>
                <a:gd name="connsiteX64" fmla="*/ 1458031 w 3768381"/>
                <a:gd name="connsiteY64" fmla="*/ 1164625 h 2329250"/>
                <a:gd name="connsiteX65" fmla="*/ 875719 w 3768381"/>
                <a:gd name="connsiteY65" fmla="*/ 582313 h 2329250"/>
                <a:gd name="connsiteX66" fmla="*/ 293407 w 3768381"/>
                <a:gd name="connsiteY66" fmla="*/ 1164625 h 2329250"/>
                <a:gd name="connsiteX67" fmla="*/ 293602 w 3768381"/>
                <a:gd name="connsiteY67" fmla="*/ 1166555 h 2329250"/>
                <a:gd name="connsiteX68" fmla="*/ 289900 w 3768381"/>
                <a:gd name="connsiteY68" fmla="*/ 1166555 h 2329250"/>
                <a:gd name="connsiteX69" fmla="*/ 289985 w 3768381"/>
                <a:gd name="connsiteY69" fmla="*/ 1164627 h 2329250"/>
                <a:gd name="connsiteX70" fmla="*/ 289985 w 3768381"/>
                <a:gd name="connsiteY70" fmla="*/ 1164626 h 2329250"/>
                <a:gd name="connsiteX71" fmla="*/ 289985 w 3768381"/>
                <a:gd name="connsiteY71" fmla="*/ 1164626 h 2329250"/>
                <a:gd name="connsiteX72" fmla="*/ 289985 w 3768381"/>
                <a:gd name="connsiteY72" fmla="*/ 1164625 h 2329250"/>
                <a:gd name="connsiteX73" fmla="*/ 271795 w 3768381"/>
                <a:gd name="connsiteY73" fmla="*/ 958467 h 2329250"/>
                <a:gd name="connsiteX74" fmla="*/ 267659 w 3768381"/>
                <a:gd name="connsiteY74" fmla="*/ 943156 h 2329250"/>
                <a:gd name="connsiteX75" fmla="*/ 266324 w 3768381"/>
                <a:gd name="connsiteY75" fmla="*/ 929913 h 2329250"/>
                <a:gd name="connsiteX76" fmla="*/ 249052 w 3768381"/>
                <a:gd name="connsiteY76" fmla="*/ 874272 h 2329250"/>
                <a:gd name="connsiteX77" fmla="*/ 219316 w 3768381"/>
                <a:gd name="connsiteY77" fmla="*/ 764188 h 2329250"/>
                <a:gd name="connsiteX78" fmla="*/ 206059 w 3768381"/>
                <a:gd name="connsiteY78" fmla="*/ 735772 h 2329250"/>
                <a:gd name="connsiteX79" fmla="*/ 198463 w 3768381"/>
                <a:gd name="connsiteY79" fmla="*/ 711301 h 2329250"/>
                <a:gd name="connsiteX80" fmla="*/ 171274 w 3768381"/>
                <a:gd name="connsiteY80" fmla="*/ 661209 h 2329250"/>
                <a:gd name="connsiteX81" fmla="*/ 135686 w 3768381"/>
                <a:gd name="connsiteY81" fmla="*/ 584925 h 2329250"/>
                <a:gd name="connsiteX82" fmla="*/ 108845 w 3768381"/>
                <a:gd name="connsiteY82" fmla="*/ 546191 h 2329250"/>
                <a:gd name="connsiteX83" fmla="*/ 91086 w 3768381"/>
                <a:gd name="connsiteY83" fmla="*/ 513473 h 2329250"/>
                <a:gd name="connsiteX84" fmla="*/ 24048 w 3768381"/>
                <a:gd name="connsiteY84" fmla="*/ 423825 h 2329250"/>
                <a:gd name="connsiteX85" fmla="*/ 24041 w 3768381"/>
                <a:gd name="connsiteY85" fmla="*/ 423815 h 2329250"/>
                <a:gd name="connsiteX86" fmla="*/ 541 w 3768381"/>
                <a:gd name="connsiteY86" fmla="*/ 397958 h 2329250"/>
                <a:gd name="connsiteX87" fmla="*/ 541 w 3768381"/>
                <a:gd name="connsiteY87" fmla="*/ 397959 h 2329250"/>
                <a:gd name="connsiteX88" fmla="*/ 0 w 3768381"/>
                <a:gd name="connsiteY88" fmla="*/ 397364 h 2329250"/>
                <a:gd name="connsiteX89" fmla="*/ 79815 w 3768381"/>
                <a:gd name="connsiteY89" fmla="*/ 314393 h 2329250"/>
                <a:gd name="connsiteX90" fmla="*/ 875720 w 3768381"/>
                <a:gd name="connsiteY90" fmla="*/ 0 h 232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768381" h="2329250">
                  <a:moveTo>
                    <a:pt x="3628330" y="1755982"/>
                  </a:moveTo>
                  <a:lnTo>
                    <a:pt x="3622101" y="1768526"/>
                  </a:lnTo>
                  <a:lnTo>
                    <a:pt x="3572405" y="1836686"/>
                  </a:lnTo>
                  <a:close/>
                  <a:moveTo>
                    <a:pt x="3713951" y="1578111"/>
                  </a:moveTo>
                  <a:lnTo>
                    <a:pt x="3709925" y="1591664"/>
                  </a:lnTo>
                  <a:lnTo>
                    <a:pt x="3671954" y="1668131"/>
                  </a:lnTo>
                  <a:close/>
                  <a:moveTo>
                    <a:pt x="3768381" y="1386093"/>
                  </a:moveTo>
                  <a:lnTo>
                    <a:pt x="3767046" y="1399338"/>
                  </a:lnTo>
                  <a:lnTo>
                    <a:pt x="3742268" y="1482767"/>
                  </a:lnTo>
                  <a:close/>
                  <a:moveTo>
                    <a:pt x="875720" y="0"/>
                  </a:moveTo>
                  <a:cubicBezTo>
                    <a:pt x="1197323" y="0"/>
                    <a:pt x="1488479" y="130355"/>
                    <a:pt x="1699235" y="341111"/>
                  </a:cubicBezTo>
                  <a:lnTo>
                    <a:pt x="1750902" y="397959"/>
                  </a:lnTo>
                  <a:lnTo>
                    <a:pt x="1750902" y="397958"/>
                  </a:lnTo>
                  <a:lnTo>
                    <a:pt x="1774402" y="423815"/>
                  </a:lnTo>
                  <a:lnTo>
                    <a:pt x="1774411" y="423828"/>
                  </a:lnTo>
                  <a:lnTo>
                    <a:pt x="1841446" y="513472"/>
                  </a:lnTo>
                  <a:lnTo>
                    <a:pt x="1876377" y="570971"/>
                  </a:lnTo>
                  <a:lnTo>
                    <a:pt x="1886047" y="584925"/>
                  </a:lnTo>
                  <a:lnTo>
                    <a:pt x="1889992" y="593383"/>
                  </a:lnTo>
                  <a:lnTo>
                    <a:pt x="1899781" y="609496"/>
                  </a:lnTo>
                  <a:cubicBezTo>
                    <a:pt x="1917710" y="642499"/>
                    <a:pt x="1934090" y="676467"/>
                    <a:pt x="1948823" y="711300"/>
                  </a:cubicBezTo>
                  <a:lnTo>
                    <a:pt x="1962731" y="749298"/>
                  </a:lnTo>
                  <a:lnTo>
                    <a:pt x="1969677" y="764188"/>
                  </a:lnTo>
                  <a:lnTo>
                    <a:pt x="1973894" y="779798"/>
                  </a:lnTo>
                  <a:lnTo>
                    <a:pt x="1987986" y="818301"/>
                  </a:lnTo>
                  <a:cubicBezTo>
                    <a:pt x="1999329" y="854769"/>
                    <a:pt x="2008927" y="892005"/>
                    <a:pt x="2016684" y="929912"/>
                  </a:cubicBezTo>
                  <a:lnTo>
                    <a:pt x="2019595" y="948988"/>
                  </a:lnTo>
                  <a:lnTo>
                    <a:pt x="2022156" y="958467"/>
                  </a:lnTo>
                  <a:lnTo>
                    <a:pt x="2029881" y="1016382"/>
                  </a:lnTo>
                  <a:lnTo>
                    <a:pt x="2034332" y="1045549"/>
                  </a:lnTo>
                  <a:lnTo>
                    <a:pt x="2034674" y="1052317"/>
                  </a:lnTo>
                  <a:lnTo>
                    <a:pt x="2035733" y="1060257"/>
                  </a:lnTo>
                  <a:cubicBezTo>
                    <a:pt x="2038787" y="1094639"/>
                    <a:pt x="2040346" y="1129450"/>
                    <a:pt x="2040346" y="1164625"/>
                  </a:cubicBezTo>
                  <a:lnTo>
                    <a:pt x="2040176" y="1166555"/>
                  </a:lnTo>
                  <a:lnTo>
                    <a:pt x="2043964" y="1166555"/>
                  </a:lnTo>
                  <a:lnTo>
                    <a:pt x="2055600" y="1281981"/>
                  </a:lnTo>
                  <a:cubicBezTo>
                    <a:pt x="2109899" y="1547331"/>
                    <a:pt x="2344680" y="1746937"/>
                    <a:pt x="2626082" y="1746937"/>
                  </a:cubicBezTo>
                  <a:cubicBezTo>
                    <a:pt x="2907483" y="1746937"/>
                    <a:pt x="3142265" y="1547331"/>
                    <a:pt x="3196563" y="1281981"/>
                  </a:cubicBezTo>
                  <a:lnTo>
                    <a:pt x="3208199" y="1166555"/>
                  </a:lnTo>
                  <a:lnTo>
                    <a:pt x="3211904" y="1166555"/>
                  </a:lnTo>
                  <a:lnTo>
                    <a:pt x="3216431" y="1268993"/>
                  </a:lnTo>
                  <a:cubicBezTo>
                    <a:pt x="3237806" y="1509663"/>
                    <a:pt x="3332389" y="1729284"/>
                    <a:pt x="3477762" y="1905435"/>
                  </a:cubicBezTo>
                  <a:lnTo>
                    <a:pt x="3501263" y="1931292"/>
                  </a:lnTo>
                  <a:lnTo>
                    <a:pt x="3512197" y="1919261"/>
                  </a:lnTo>
                  <a:lnTo>
                    <a:pt x="3506711" y="1926786"/>
                  </a:lnTo>
                  <a:cubicBezTo>
                    <a:pt x="3293166" y="2173308"/>
                    <a:pt x="2977835" y="2329250"/>
                    <a:pt x="2626082" y="2329250"/>
                  </a:cubicBezTo>
                  <a:cubicBezTo>
                    <a:pt x="2274330" y="2329250"/>
                    <a:pt x="1959000" y="2173308"/>
                    <a:pt x="1745454" y="1926786"/>
                  </a:cubicBezTo>
                  <a:lnTo>
                    <a:pt x="1739969" y="1919263"/>
                  </a:lnTo>
                  <a:lnTo>
                    <a:pt x="1727401" y="1905435"/>
                  </a:lnTo>
                  <a:lnTo>
                    <a:pt x="1641134" y="1783709"/>
                  </a:lnTo>
                  <a:lnTo>
                    <a:pt x="1630064" y="1768526"/>
                  </a:lnTo>
                  <a:lnTo>
                    <a:pt x="1629338" y="1767065"/>
                  </a:lnTo>
                  <a:lnTo>
                    <a:pt x="1628245" y="1765521"/>
                  </a:lnTo>
                  <a:cubicBezTo>
                    <a:pt x="1598600" y="1716400"/>
                    <a:pt x="1572481" y="1664913"/>
                    <a:pt x="1550236" y="1611409"/>
                  </a:cubicBezTo>
                  <a:lnTo>
                    <a:pt x="1546672" y="1600590"/>
                  </a:lnTo>
                  <a:lnTo>
                    <a:pt x="1542240" y="1591664"/>
                  </a:lnTo>
                  <a:lnTo>
                    <a:pt x="1528588" y="1545699"/>
                  </a:lnTo>
                  <a:lnTo>
                    <a:pt x="1495477" y="1445198"/>
                  </a:lnTo>
                  <a:lnTo>
                    <a:pt x="1491294" y="1420132"/>
                  </a:lnTo>
                  <a:lnTo>
                    <a:pt x="1485118" y="1399338"/>
                  </a:lnTo>
                  <a:lnTo>
                    <a:pt x="1480991" y="1358399"/>
                  </a:lnTo>
                  <a:lnTo>
                    <a:pt x="1466070" y="1268993"/>
                  </a:lnTo>
                  <a:lnTo>
                    <a:pt x="1461542" y="1166555"/>
                  </a:lnTo>
                  <a:lnTo>
                    <a:pt x="1457837" y="1166555"/>
                  </a:lnTo>
                  <a:lnTo>
                    <a:pt x="1458031" y="1164625"/>
                  </a:lnTo>
                  <a:cubicBezTo>
                    <a:pt x="1458031" y="843023"/>
                    <a:pt x="1197321" y="582313"/>
                    <a:pt x="875719" y="582313"/>
                  </a:cubicBezTo>
                  <a:cubicBezTo>
                    <a:pt x="554117" y="582313"/>
                    <a:pt x="293407" y="843023"/>
                    <a:pt x="293407" y="1164625"/>
                  </a:cubicBezTo>
                  <a:lnTo>
                    <a:pt x="293602" y="1166555"/>
                  </a:lnTo>
                  <a:lnTo>
                    <a:pt x="289900" y="1166555"/>
                  </a:lnTo>
                  <a:lnTo>
                    <a:pt x="289985" y="1164627"/>
                  </a:lnTo>
                  <a:lnTo>
                    <a:pt x="289985" y="1164626"/>
                  </a:lnTo>
                  <a:lnTo>
                    <a:pt x="289985" y="1164626"/>
                  </a:lnTo>
                  <a:lnTo>
                    <a:pt x="289985" y="1164625"/>
                  </a:lnTo>
                  <a:cubicBezTo>
                    <a:pt x="289985" y="1094275"/>
                    <a:pt x="283747" y="1025381"/>
                    <a:pt x="271795" y="958467"/>
                  </a:cubicBezTo>
                  <a:lnTo>
                    <a:pt x="267659" y="943156"/>
                  </a:lnTo>
                  <a:lnTo>
                    <a:pt x="266324" y="929913"/>
                  </a:lnTo>
                  <a:lnTo>
                    <a:pt x="249052" y="874272"/>
                  </a:lnTo>
                  <a:lnTo>
                    <a:pt x="219316" y="764188"/>
                  </a:lnTo>
                  <a:lnTo>
                    <a:pt x="206059" y="735772"/>
                  </a:lnTo>
                  <a:lnTo>
                    <a:pt x="198463" y="711301"/>
                  </a:lnTo>
                  <a:lnTo>
                    <a:pt x="171274" y="661209"/>
                  </a:lnTo>
                  <a:lnTo>
                    <a:pt x="135686" y="584925"/>
                  </a:lnTo>
                  <a:lnTo>
                    <a:pt x="108845" y="546191"/>
                  </a:lnTo>
                  <a:lnTo>
                    <a:pt x="91086" y="513473"/>
                  </a:lnTo>
                  <a:lnTo>
                    <a:pt x="24048" y="423825"/>
                  </a:lnTo>
                  <a:lnTo>
                    <a:pt x="24041" y="423815"/>
                  </a:lnTo>
                  <a:lnTo>
                    <a:pt x="541" y="397958"/>
                  </a:lnTo>
                  <a:lnTo>
                    <a:pt x="541" y="397959"/>
                  </a:lnTo>
                  <a:lnTo>
                    <a:pt x="0" y="397364"/>
                  </a:lnTo>
                  <a:lnTo>
                    <a:pt x="79815" y="314393"/>
                  </a:lnTo>
                  <a:cubicBezTo>
                    <a:pt x="288039" y="119394"/>
                    <a:pt x="567937" y="0"/>
                    <a:pt x="87572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b="1" dirty="0">
                <a:solidFill>
                  <a:srgbClr val="00257A"/>
                </a:solidFill>
              </a:endParaRPr>
            </a:p>
          </p:txBody>
        </p:sp>
        <p:cxnSp>
          <p:nvCxnSpPr>
            <p:cNvPr id="19" name="Straight Arrow Connector 18">
              <a:extLst>
                <a:ext uri="{FF2B5EF4-FFF2-40B4-BE49-F238E27FC236}">
                  <a16:creationId xmlns:a16="http://schemas.microsoft.com/office/drawing/2014/main" id="{0C762F7A-1220-462D-8428-E375BC3C6E74}"/>
                </a:ext>
              </a:extLst>
            </p:cNvPr>
            <p:cNvCxnSpPr>
              <a:cxnSpLocks/>
              <a:stCxn id="22" idx="4"/>
              <a:endCxn id="17" idx="0"/>
            </p:cNvCxnSpPr>
            <p:nvPr/>
          </p:nvCxnSpPr>
          <p:spPr>
            <a:xfrm flipH="1">
              <a:off x="5093798" y="4174264"/>
              <a:ext cx="6894" cy="1357559"/>
            </a:xfrm>
            <a:prstGeom prst="straightConnector1">
              <a:avLst/>
            </a:prstGeom>
            <a:ln w="28575">
              <a:solidFill>
                <a:srgbClr val="012D39"/>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95E5E966-DB50-40C9-9CB1-B5300E53EC7E}"/>
                </a:ext>
              </a:extLst>
            </p:cNvPr>
            <p:cNvSpPr/>
            <p:nvPr/>
          </p:nvSpPr>
          <p:spPr>
            <a:xfrm>
              <a:off x="2461940" y="3450076"/>
              <a:ext cx="792796" cy="657099"/>
            </a:xfrm>
            <a:prstGeom prst="ellipse">
              <a:avLst/>
            </a:prstGeom>
            <a:solidFill>
              <a:schemeClr val="bg1"/>
            </a:solidFill>
            <a:ln>
              <a:noFill/>
            </a:ln>
            <a:effectLst>
              <a:outerShdw blurRad="88900" dist="63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b="1" dirty="0">
                <a:solidFill>
                  <a:srgbClr val="00257A"/>
                </a:solidFill>
              </a:endParaRPr>
            </a:p>
          </p:txBody>
        </p:sp>
        <p:sp>
          <p:nvSpPr>
            <p:cNvPr id="21" name="Oval 20">
              <a:extLst>
                <a:ext uri="{FF2B5EF4-FFF2-40B4-BE49-F238E27FC236}">
                  <a16:creationId xmlns:a16="http://schemas.microsoft.com/office/drawing/2014/main" id="{84FAD53A-8834-482B-BC55-F3065167B685}"/>
                </a:ext>
              </a:extLst>
            </p:cNvPr>
            <p:cNvSpPr/>
            <p:nvPr/>
          </p:nvSpPr>
          <p:spPr>
            <a:xfrm>
              <a:off x="3472621" y="3409427"/>
              <a:ext cx="966944" cy="697748"/>
            </a:xfrm>
            <a:prstGeom prst="ellipse">
              <a:avLst/>
            </a:prstGeom>
            <a:blipFill dpi="0"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a:blipFill>
            <a:ln>
              <a:noFill/>
            </a:ln>
            <a:effectLst>
              <a:outerShdw blurRad="88900" dist="63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b="1" dirty="0">
                <a:solidFill>
                  <a:srgbClr val="00257A"/>
                </a:solidFill>
              </a:endParaRPr>
            </a:p>
          </p:txBody>
        </p:sp>
        <p:sp>
          <p:nvSpPr>
            <p:cNvPr id="22" name="Oval 21">
              <a:extLst>
                <a:ext uri="{FF2B5EF4-FFF2-40B4-BE49-F238E27FC236}">
                  <a16:creationId xmlns:a16="http://schemas.microsoft.com/office/drawing/2014/main" id="{FBFED1AD-6307-45BD-A254-98C028CA9087}"/>
                </a:ext>
              </a:extLst>
            </p:cNvPr>
            <p:cNvSpPr/>
            <p:nvPr/>
          </p:nvSpPr>
          <p:spPr>
            <a:xfrm>
              <a:off x="4656775" y="3446965"/>
              <a:ext cx="887834" cy="727299"/>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a:effectLst>
              <a:outerShdw blurRad="88900" dist="63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b="1" dirty="0">
                <a:solidFill>
                  <a:srgbClr val="00257A"/>
                </a:solidFill>
              </a:endParaRPr>
            </a:p>
          </p:txBody>
        </p:sp>
        <p:sp>
          <p:nvSpPr>
            <p:cNvPr id="23" name="Rectangle 22">
              <a:extLst>
                <a:ext uri="{FF2B5EF4-FFF2-40B4-BE49-F238E27FC236}">
                  <a16:creationId xmlns:a16="http://schemas.microsoft.com/office/drawing/2014/main" id="{43D0135C-4836-46D0-A20C-C812D348C284}"/>
                </a:ext>
              </a:extLst>
            </p:cNvPr>
            <p:cNvSpPr/>
            <p:nvPr/>
          </p:nvSpPr>
          <p:spPr>
            <a:xfrm>
              <a:off x="5448587" y="4750262"/>
              <a:ext cx="1692605" cy="357987"/>
            </a:xfrm>
            <a:prstGeom prst="rect">
              <a:avLst/>
            </a:prstGeom>
          </p:spPr>
          <p:txBody>
            <a:bodyPr wrap="none" anchor="ctr">
              <a:spAutoFit/>
            </a:bodyPr>
            <a:lstStyle/>
            <a:p>
              <a:pPr algn="ctr"/>
              <a:r>
                <a:rPr lang="es-ES_tradnl" sz="1200" b="1" cap="all" dirty="0">
                  <a:solidFill>
                    <a:srgbClr val="00257A"/>
                  </a:solidFill>
                </a:rPr>
                <a:t>Cognitivo</a:t>
              </a:r>
            </a:p>
          </p:txBody>
        </p:sp>
        <p:sp>
          <p:nvSpPr>
            <p:cNvPr id="24" name="Rectangle 23">
              <a:extLst>
                <a:ext uri="{FF2B5EF4-FFF2-40B4-BE49-F238E27FC236}">
                  <a16:creationId xmlns:a16="http://schemas.microsoft.com/office/drawing/2014/main" id="{8D1C659F-7DFE-4D6A-8712-B6FE2BA28D72}"/>
                </a:ext>
              </a:extLst>
            </p:cNvPr>
            <p:cNvSpPr/>
            <p:nvPr/>
          </p:nvSpPr>
          <p:spPr>
            <a:xfrm>
              <a:off x="6172330" y="5291511"/>
              <a:ext cx="2608085" cy="596576"/>
            </a:xfrm>
            <a:prstGeom prst="rect">
              <a:avLst/>
            </a:prstGeom>
          </p:spPr>
          <p:txBody>
            <a:bodyPr wrap="square" anchor="ctr">
              <a:spAutoFit/>
            </a:bodyPr>
            <a:lstStyle/>
            <a:p>
              <a:pPr algn="ctr"/>
              <a:r>
                <a:rPr lang="es-ES_tradnl" sz="1200" b="1" cap="all" dirty="0">
                  <a:solidFill>
                    <a:srgbClr val="00257A"/>
                  </a:solidFill>
                </a:rPr>
                <a:t>Determinantes SOCIALES</a:t>
              </a:r>
            </a:p>
          </p:txBody>
        </p:sp>
        <p:grpSp>
          <p:nvGrpSpPr>
            <p:cNvPr id="25" name="Group 24">
              <a:extLst>
                <a:ext uri="{FF2B5EF4-FFF2-40B4-BE49-F238E27FC236}">
                  <a16:creationId xmlns:a16="http://schemas.microsoft.com/office/drawing/2014/main" id="{A2D6FE06-AB5A-42C6-B906-D487CDF5E5BB}"/>
                </a:ext>
              </a:extLst>
            </p:cNvPr>
            <p:cNvGrpSpPr/>
            <p:nvPr/>
          </p:nvGrpSpPr>
          <p:grpSpPr>
            <a:xfrm>
              <a:off x="5704442" y="3178621"/>
              <a:ext cx="2497929" cy="1031524"/>
              <a:chOff x="5940888" y="2954362"/>
              <a:chExt cx="2548283" cy="1554241"/>
            </a:xfrm>
          </p:grpSpPr>
          <p:sp>
            <p:nvSpPr>
              <p:cNvPr id="30" name="Freeform: Shape 29">
                <a:extLst>
                  <a:ext uri="{FF2B5EF4-FFF2-40B4-BE49-F238E27FC236}">
                    <a16:creationId xmlns:a16="http://schemas.microsoft.com/office/drawing/2014/main" id="{E623F1E2-B2D6-4642-91F5-A003F6E23AC9}"/>
                  </a:ext>
                </a:extLst>
              </p:cNvPr>
              <p:cNvSpPr/>
              <p:nvPr/>
            </p:nvSpPr>
            <p:spPr>
              <a:xfrm>
                <a:off x="7086495" y="2954362"/>
                <a:ext cx="1399249" cy="1102212"/>
              </a:xfrm>
              <a:custGeom>
                <a:avLst/>
                <a:gdLst>
                  <a:gd name="connsiteX0" fmla="*/ 875685 w 2040310"/>
                  <a:gd name="connsiteY0" fmla="*/ 0 h 1166555"/>
                  <a:gd name="connsiteX1" fmla="*/ 2040310 w 2040310"/>
                  <a:gd name="connsiteY1" fmla="*/ 1164625 h 1166555"/>
                  <a:gd name="connsiteX2" fmla="*/ 2040116 w 2040310"/>
                  <a:gd name="connsiteY2" fmla="*/ 1166555 h 1166555"/>
                  <a:gd name="connsiteX3" fmla="*/ 1457801 w 2040310"/>
                  <a:gd name="connsiteY3" fmla="*/ 1166555 h 1166555"/>
                  <a:gd name="connsiteX4" fmla="*/ 1457996 w 2040310"/>
                  <a:gd name="connsiteY4" fmla="*/ 1164625 h 1166555"/>
                  <a:gd name="connsiteX5" fmla="*/ 875684 w 2040310"/>
                  <a:gd name="connsiteY5" fmla="*/ 582313 h 1166555"/>
                  <a:gd name="connsiteX6" fmla="*/ 293372 w 2040310"/>
                  <a:gd name="connsiteY6" fmla="*/ 1164625 h 1166555"/>
                  <a:gd name="connsiteX7" fmla="*/ 293567 w 2040310"/>
                  <a:gd name="connsiteY7" fmla="*/ 1166555 h 1166555"/>
                  <a:gd name="connsiteX8" fmla="*/ 289864 w 2040310"/>
                  <a:gd name="connsiteY8" fmla="*/ 1166555 h 1166555"/>
                  <a:gd name="connsiteX9" fmla="*/ 289949 w 2040310"/>
                  <a:gd name="connsiteY9" fmla="*/ 1164625 h 1166555"/>
                  <a:gd name="connsiteX10" fmla="*/ 271759 w 2040310"/>
                  <a:gd name="connsiteY10" fmla="*/ 958467 h 1166555"/>
                  <a:gd name="connsiteX11" fmla="*/ 267623 w 2040310"/>
                  <a:gd name="connsiteY11" fmla="*/ 943156 h 1166555"/>
                  <a:gd name="connsiteX12" fmla="*/ 266288 w 2040310"/>
                  <a:gd name="connsiteY12" fmla="*/ 929912 h 1166555"/>
                  <a:gd name="connsiteX13" fmla="*/ 249014 w 2040310"/>
                  <a:gd name="connsiteY13" fmla="*/ 874264 h 1166555"/>
                  <a:gd name="connsiteX14" fmla="*/ 219280 w 2040310"/>
                  <a:gd name="connsiteY14" fmla="*/ 764188 h 1166555"/>
                  <a:gd name="connsiteX15" fmla="*/ 206024 w 2040310"/>
                  <a:gd name="connsiteY15" fmla="*/ 735774 h 1166555"/>
                  <a:gd name="connsiteX16" fmla="*/ 198427 w 2040310"/>
                  <a:gd name="connsiteY16" fmla="*/ 711300 h 1166555"/>
                  <a:gd name="connsiteX17" fmla="*/ 171234 w 2040310"/>
                  <a:gd name="connsiteY17" fmla="*/ 661201 h 1166555"/>
                  <a:gd name="connsiteX18" fmla="*/ 135649 w 2040310"/>
                  <a:gd name="connsiteY18" fmla="*/ 584925 h 1166555"/>
                  <a:gd name="connsiteX19" fmla="*/ 108811 w 2040310"/>
                  <a:gd name="connsiteY19" fmla="*/ 546195 h 1166555"/>
                  <a:gd name="connsiteX20" fmla="*/ 91049 w 2040310"/>
                  <a:gd name="connsiteY20" fmla="*/ 513472 h 1166555"/>
                  <a:gd name="connsiteX21" fmla="*/ 24005 w 2040310"/>
                  <a:gd name="connsiteY21" fmla="*/ 423815 h 1166555"/>
                  <a:gd name="connsiteX22" fmla="*/ 0 w 2040310"/>
                  <a:gd name="connsiteY22" fmla="*/ 397403 h 1166555"/>
                  <a:gd name="connsiteX23" fmla="*/ 92618 w 2040310"/>
                  <a:gd name="connsiteY23" fmla="*/ 302549 h 1166555"/>
                  <a:gd name="connsiteX24" fmla="*/ 875685 w 2040310"/>
                  <a:gd name="connsiteY24" fmla="*/ 0 h 116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0310" h="1166555">
                    <a:moveTo>
                      <a:pt x="875685" y="0"/>
                    </a:moveTo>
                    <a:cubicBezTo>
                      <a:pt x="1518890" y="0"/>
                      <a:pt x="2040310" y="521420"/>
                      <a:pt x="2040310" y="1164625"/>
                    </a:cubicBezTo>
                    <a:lnTo>
                      <a:pt x="2040116" y="1166555"/>
                    </a:lnTo>
                    <a:lnTo>
                      <a:pt x="1457801" y="1166555"/>
                    </a:lnTo>
                    <a:lnTo>
                      <a:pt x="1457996" y="1164625"/>
                    </a:lnTo>
                    <a:cubicBezTo>
                      <a:pt x="1457996" y="843023"/>
                      <a:pt x="1197286" y="582313"/>
                      <a:pt x="875684" y="582313"/>
                    </a:cubicBezTo>
                    <a:cubicBezTo>
                      <a:pt x="554082" y="582313"/>
                      <a:pt x="293372" y="843023"/>
                      <a:pt x="293372" y="1164625"/>
                    </a:cubicBezTo>
                    <a:lnTo>
                      <a:pt x="293567" y="1166555"/>
                    </a:lnTo>
                    <a:lnTo>
                      <a:pt x="289864" y="1166555"/>
                    </a:lnTo>
                    <a:lnTo>
                      <a:pt x="289949" y="1164625"/>
                    </a:lnTo>
                    <a:cubicBezTo>
                      <a:pt x="289949" y="1094275"/>
                      <a:pt x="283711" y="1025381"/>
                      <a:pt x="271759" y="958467"/>
                    </a:cubicBezTo>
                    <a:lnTo>
                      <a:pt x="267623" y="943156"/>
                    </a:lnTo>
                    <a:lnTo>
                      <a:pt x="266288" y="929912"/>
                    </a:lnTo>
                    <a:lnTo>
                      <a:pt x="249014" y="874264"/>
                    </a:lnTo>
                    <a:lnTo>
                      <a:pt x="219280" y="764188"/>
                    </a:lnTo>
                    <a:lnTo>
                      <a:pt x="206024" y="735774"/>
                    </a:lnTo>
                    <a:lnTo>
                      <a:pt x="198427" y="711300"/>
                    </a:lnTo>
                    <a:lnTo>
                      <a:pt x="171234" y="661201"/>
                    </a:lnTo>
                    <a:lnTo>
                      <a:pt x="135649" y="584925"/>
                    </a:lnTo>
                    <a:lnTo>
                      <a:pt x="108811" y="546195"/>
                    </a:lnTo>
                    <a:lnTo>
                      <a:pt x="91049" y="513472"/>
                    </a:lnTo>
                    <a:cubicBezTo>
                      <a:pt x="70120" y="482493"/>
                      <a:pt x="47740" y="452575"/>
                      <a:pt x="24005" y="423815"/>
                    </a:cubicBezTo>
                    <a:lnTo>
                      <a:pt x="0" y="397403"/>
                    </a:lnTo>
                    <a:lnTo>
                      <a:pt x="92618" y="302549"/>
                    </a:lnTo>
                    <a:cubicBezTo>
                      <a:pt x="299440" y="114570"/>
                      <a:pt x="574183" y="0"/>
                      <a:pt x="875685"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b="1" dirty="0">
                  <a:solidFill>
                    <a:srgbClr val="00257A"/>
                  </a:solidFill>
                </a:endParaRPr>
              </a:p>
            </p:txBody>
          </p:sp>
          <p:sp>
            <p:nvSpPr>
              <p:cNvPr id="31" name="Freeform: Shape 30">
                <a:extLst>
                  <a:ext uri="{FF2B5EF4-FFF2-40B4-BE49-F238E27FC236}">
                    <a16:creationId xmlns:a16="http://schemas.microsoft.com/office/drawing/2014/main" id="{8EBFD02C-3376-46B9-933A-86018A4D2798}"/>
                  </a:ext>
                </a:extLst>
              </p:cNvPr>
              <p:cNvSpPr/>
              <p:nvPr/>
            </p:nvSpPr>
            <p:spPr>
              <a:xfrm>
                <a:off x="5940888" y="3130837"/>
                <a:ext cx="2548283" cy="1377766"/>
              </a:xfrm>
              <a:custGeom>
                <a:avLst/>
                <a:gdLst>
                  <a:gd name="connsiteX0" fmla="*/ 875720 w 3790513"/>
                  <a:gd name="connsiteY0" fmla="*/ 0 h 2329250"/>
                  <a:gd name="connsiteX1" fmla="*/ 1699234 w 3790513"/>
                  <a:gd name="connsiteY1" fmla="*/ 341111 h 2329250"/>
                  <a:gd name="connsiteX2" fmla="*/ 1750902 w 3790513"/>
                  <a:gd name="connsiteY2" fmla="*/ 397959 h 2329250"/>
                  <a:gd name="connsiteX3" fmla="*/ 1774402 w 3790513"/>
                  <a:gd name="connsiteY3" fmla="*/ 423815 h 2329250"/>
                  <a:gd name="connsiteX4" fmla="*/ 1774411 w 3790513"/>
                  <a:gd name="connsiteY4" fmla="*/ 423828 h 2329250"/>
                  <a:gd name="connsiteX5" fmla="*/ 1841445 w 3790513"/>
                  <a:gd name="connsiteY5" fmla="*/ 513472 h 2329250"/>
                  <a:gd name="connsiteX6" fmla="*/ 1876377 w 3790513"/>
                  <a:gd name="connsiteY6" fmla="*/ 570971 h 2329250"/>
                  <a:gd name="connsiteX7" fmla="*/ 1886046 w 3790513"/>
                  <a:gd name="connsiteY7" fmla="*/ 584925 h 2329250"/>
                  <a:gd name="connsiteX8" fmla="*/ 1889992 w 3790513"/>
                  <a:gd name="connsiteY8" fmla="*/ 593383 h 2329250"/>
                  <a:gd name="connsiteX9" fmla="*/ 1899781 w 3790513"/>
                  <a:gd name="connsiteY9" fmla="*/ 609496 h 2329250"/>
                  <a:gd name="connsiteX10" fmla="*/ 1948823 w 3790513"/>
                  <a:gd name="connsiteY10" fmla="*/ 711300 h 2329250"/>
                  <a:gd name="connsiteX11" fmla="*/ 1962730 w 3790513"/>
                  <a:gd name="connsiteY11" fmla="*/ 749298 h 2329250"/>
                  <a:gd name="connsiteX12" fmla="*/ 1969677 w 3790513"/>
                  <a:gd name="connsiteY12" fmla="*/ 764188 h 2329250"/>
                  <a:gd name="connsiteX13" fmla="*/ 1973893 w 3790513"/>
                  <a:gd name="connsiteY13" fmla="*/ 779798 h 2329250"/>
                  <a:gd name="connsiteX14" fmla="*/ 1987986 w 3790513"/>
                  <a:gd name="connsiteY14" fmla="*/ 818301 h 2329250"/>
                  <a:gd name="connsiteX15" fmla="*/ 2016684 w 3790513"/>
                  <a:gd name="connsiteY15" fmla="*/ 929912 h 2329250"/>
                  <a:gd name="connsiteX16" fmla="*/ 2019595 w 3790513"/>
                  <a:gd name="connsiteY16" fmla="*/ 948988 h 2329250"/>
                  <a:gd name="connsiteX17" fmla="*/ 2022156 w 3790513"/>
                  <a:gd name="connsiteY17" fmla="*/ 958467 h 2329250"/>
                  <a:gd name="connsiteX18" fmla="*/ 2029881 w 3790513"/>
                  <a:gd name="connsiteY18" fmla="*/ 1016382 h 2329250"/>
                  <a:gd name="connsiteX19" fmla="*/ 2034332 w 3790513"/>
                  <a:gd name="connsiteY19" fmla="*/ 1045549 h 2329250"/>
                  <a:gd name="connsiteX20" fmla="*/ 2034674 w 3790513"/>
                  <a:gd name="connsiteY20" fmla="*/ 1052317 h 2329250"/>
                  <a:gd name="connsiteX21" fmla="*/ 2035733 w 3790513"/>
                  <a:gd name="connsiteY21" fmla="*/ 1060257 h 2329250"/>
                  <a:gd name="connsiteX22" fmla="*/ 2040346 w 3790513"/>
                  <a:gd name="connsiteY22" fmla="*/ 1164625 h 2329250"/>
                  <a:gd name="connsiteX23" fmla="*/ 2040176 w 3790513"/>
                  <a:gd name="connsiteY23" fmla="*/ 1166555 h 2329250"/>
                  <a:gd name="connsiteX24" fmla="*/ 2043964 w 3790513"/>
                  <a:gd name="connsiteY24" fmla="*/ 1166555 h 2329250"/>
                  <a:gd name="connsiteX25" fmla="*/ 2055600 w 3790513"/>
                  <a:gd name="connsiteY25" fmla="*/ 1281981 h 2329250"/>
                  <a:gd name="connsiteX26" fmla="*/ 2626082 w 3790513"/>
                  <a:gd name="connsiteY26" fmla="*/ 1746937 h 2329250"/>
                  <a:gd name="connsiteX27" fmla="*/ 3196563 w 3790513"/>
                  <a:gd name="connsiteY27" fmla="*/ 1281981 h 2329250"/>
                  <a:gd name="connsiteX28" fmla="*/ 3208199 w 3790513"/>
                  <a:gd name="connsiteY28" fmla="*/ 1166555 h 2329250"/>
                  <a:gd name="connsiteX29" fmla="*/ 3790513 w 3790513"/>
                  <a:gd name="connsiteY29" fmla="*/ 1166555 h 2329250"/>
                  <a:gd name="connsiteX30" fmla="*/ 3767047 w 3790513"/>
                  <a:gd name="connsiteY30" fmla="*/ 1399338 h 2329250"/>
                  <a:gd name="connsiteX31" fmla="*/ 2626083 w 3790513"/>
                  <a:gd name="connsiteY31" fmla="*/ 2329250 h 2329250"/>
                  <a:gd name="connsiteX32" fmla="*/ 1745455 w 3790513"/>
                  <a:gd name="connsiteY32" fmla="*/ 1926786 h 2329250"/>
                  <a:gd name="connsiteX33" fmla="*/ 1739972 w 3790513"/>
                  <a:gd name="connsiteY33" fmla="*/ 1919265 h 2329250"/>
                  <a:gd name="connsiteX34" fmla="*/ 1727402 w 3790513"/>
                  <a:gd name="connsiteY34" fmla="*/ 1905435 h 2329250"/>
                  <a:gd name="connsiteX35" fmla="*/ 1641140 w 3790513"/>
                  <a:gd name="connsiteY35" fmla="*/ 1783716 h 2329250"/>
                  <a:gd name="connsiteX36" fmla="*/ 1630065 w 3790513"/>
                  <a:gd name="connsiteY36" fmla="*/ 1768526 h 2329250"/>
                  <a:gd name="connsiteX37" fmla="*/ 1629339 w 3790513"/>
                  <a:gd name="connsiteY37" fmla="*/ 1767064 h 2329250"/>
                  <a:gd name="connsiteX38" fmla="*/ 1628246 w 3790513"/>
                  <a:gd name="connsiteY38" fmla="*/ 1765521 h 2329250"/>
                  <a:gd name="connsiteX39" fmla="*/ 1550237 w 3790513"/>
                  <a:gd name="connsiteY39" fmla="*/ 1611409 h 2329250"/>
                  <a:gd name="connsiteX40" fmla="*/ 1546673 w 3790513"/>
                  <a:gd name="connsiteY40" fmla="*/ 1600591 h 2329250"/>
                  <a:gd name="connsiteX41" fmla="*/ 1542240 w 3790513"/>
                  <a:gd name="connsiteY41" fmla="*/ 1591664 h 2329250"/>
                  <a:gd name="connsiteX42" fmla="*/ 1528588 w 3790513"/>
                  <a:gd name="connsiteY42" fmla="*/ 1545699 h 2329250"/>
                  <a:gd name="connsiteX43" fmla="*/ 1495478 w 3790513"/>
                  <a:gd name="connsiteY43" fmla="*/ 1445198 h 2329250"/>
                  <a:gd name="connsiteX44" fmla="*/ 1491295 w 3790513"/>
                  <a:gd name="connsiteY44" fmla="*/ 1420131 h 2329250"/>
                  <a:gd name="connsiteX45" fmla="*/ 1485119 w 3790513"/>
                  <a:gd name="connsiteY45" fmla="*/ 1399338 h 2329250"/>
                  <a:gd name="connsiteX46" fmla="*/ 1480992 w 3790513"/>
                  <a:gd name="connsiteY46" fmla="*/ 1358399 h 2329250"/>
                  <a:gd name="connsiteX47" fmla="*/ 1466071 w 3790513"/>
                  <a:gd name="connsiteY47" fmla="*/ 1268993 h 2329250"/>
                  <a:gd name="connsiteX48" fmla="*/ 1461543 w 3790513"/>
                  <a:gd name="connsiteY48" fmla="*/ 1166555 h 2329250"/>
                  <a:gd name="connsiteX49" fmla="*/ 1457836 w 3790513"/>
                  <a:gd name="connsiteY49" fmla="*/ 1166555 h 2329250"/>
                  <a:gd name="connsiteX50" fmla="*/ 1458031 w 3790513"/>
                  <a:gd name="connsiteY50" fmla="*/ 1164625 h 2329250"/>
                  <a:gd name="connsiteX51" fmla="*/ 875719 w 3790513"/>
                  <a:gd name="connsiteY51" fmla="*/ 582313 h 2329250"/>
                  <a:gd name="connsiteX52" fmla="*/ 293407 w 3790513"/>
                  <a:gd name="connsiteY52" fmla="*/ 1164625 h 2329250"/>
                  <a:gd name="connsiteX53" fmla="*/ 293602 w 3790513"/>
                  <a:gd name="connsiteY53" fmla="*/ 1166555 h 2329250"/>
                  <a:gd name="connsiteX54" fmla="*/ 289900 w 3790513"/>
                  <a:gd name="connsiteY54" fmla="*/ 1166555 h 2329250"/>
                  <a:gd name="connsiteX55" fmla="*/ 289985 w 3790513"/>
                  <a:gd name="connsiteY55" fmla="*/ 1164627 h 2329250"/>
                  <a:gd name="connsiteX56" fmla="*/ 289985 w 3790513"/>
                  <a:gd name="connsiteY56" fmla="*/ 1164626 h 2329250"/>
                  <a:gd name="connsiteX57" fmla="*/ 289985 w 3790513"/>
                  <a:gd name="connsiteY57" fmla="*/ 1164626 h 2329250"/>
                  <a:gd name="connsiteX58" fmla="*/ 289985 w 3790513"/>
                  <a:gd name="connsiteY58" fmla="*/ 1164625 h 2329250"/>
                  <a:gd name="connsiteX59" fmla="*/ 271795 w 3790513"/>
                  <a:gd name="connsiteY59" fmla="*/ 958467 h 2329250"/>
                  <a:gd name="connsiteX60" fmla="*/ 267659 w 3790513"/>
                  <a:gd name="connsiteY60" fmla="*/ 943156 h 2329250"/>
                  <a:gd name="connsiteX61" fmla="*/ 266324 w 3790513"/>
                  <a:gd name="connsiteY61" fmla="*/ 929913 h 2329250"/>
                  <a:gd name="connsiteX62" fmla="*/ 249052 w 3790513"/>
                  <a:gd name="connsiteY62" fmla="*/ 874272 h 2329250"/>
                  <a:gd name="connsiteX63" fmla="*/ 219316 w 3790513"/>
                  <a:gd name="connsiteY63" fmla="*/ 764188 h 2329250"/>
                  <a:gd name="connsiteX64" fmla="*/ 206059 w 3790513"/>
                  <a:gd name="connsiteY64" fmla="*/ 735772 h 2329250"/>
                  <a:gd name="connsiteX65" fmla="*/ 198463 w 3790513"/>
                  <a:gd name="connsiteY65" fmla="*/ 711301 h 2329250"/>
                  <a:gd name="connsiteX66" fmla="*/ 171274 w 3790513"/>
                  <a:gd name="connsiteY66" fmla="*/ 661209 h 2329250"/>
                  <a:gd name="connsiteX67" fmla="*/ 135686 w 3790513"/>
                  <a:gd name="connsiteY67" fmla="*/ 584925 h 2329250"/>
                  <a:gd name="connsiteX68" fmla="*/ 108845 w 3790513"/>
                  <a:gd name="connsiteY68" fmla="*/ 546192 h 2329250"/>
                  <a:gd name="connsiteX69" fmla="*/ 91086 w 3790513"/>
                  <a:gd name="connsiteY69" fmla="*/ 513473 h 2329250"/>
                  <a:gd name="connsiteX70" fmla="*/ 24048 w 3790513"/>
                  <a:gd name="connsiteY70" fmla="*/ 423825 h 2329250"/>
                  <a:gd name="connsiteX71" fmla="*/ 24041 w 3790513"/>
                  <a:gd name="connsiteY71" fmla="*/ 423815 h 2329250"/>
                  <a:gd name="connsiteX72" fmla="*/ 541 w 3790513"/>
                  <a:gd name="connsiteY72" fmla="*/ 397958 h 2329250"/>
                  <a:gd name="connsiteX73" fmla="*/ 541 w 3790513"/>
                  <a:gd name="connsiteY73" fmla="*/ 397959 h 2329250"/>
                  <a:gd name="connsiteX74" fmla="*/ 0 w 3790513"/>
                  <a:gd name="connsiteY74" fmla="*/ 397364 h 2329250"/>
                  <a:gd name="connsiteX75" fmla="*/ 79815 w 3790513"/>
                  <a:gd name="connsiteY75" fmla="*/ 314393 h 2329250"/>
                  <a:gd name="connsiteX76" fmla="*/ 875720 w 3790513"/>
                  <a:gd name="connsiteY76" fmla="*/ 0 h 232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790513" h="2329250">
                    <a:moveTo>
                      <a:pt x="875720" y="0"/>
                    </a:moveTo>
                    <a:cubicBezTo>
                      <a:pt x="1197323" y="0"/>
                      <a:pt x="1488479" y="130355"/>
                      <a:pt x="1699234" y="341111"/>
                    </a:cubicBezTo>
                    <a:lnTo>
                      <a:pt x="1750902" y="397959"/>
                    </a:lnTo>
                    <a:lnTo>
                      <a:pt x="1774402" y="423815"/>
                    </a:lnTo>
                    <a:lnTo>
                      <a:pt x="1774411" y="423828"/>
                    </a:lnTo>
                    <a:lnTo>
                      <a:pt x="1841445" y="513472"/>
                    </a:lnTo>
                    <a:lnTo>
                      <a:pt x="1876377" y="570971"/>
                    </a:lnTo>
                    <a:lnTo>
                      <a:pt x="1886046" y="584925"/>
                    </a:lnTo>
                    <a:lnTo>
                      <a:pt x="1889992" y="593383"/>
                    </a:lnTo>
                    <a:lnTo>
                      <a:pt x="1899781" y="609496"/>
                    </a:lnTo>
                    <a:cubicBezTo>
                      <a:pt x="1917710" y="642499"/>
                      <a:pt x="1934090" y="676467"/>
                      <a:pt x="1948823" y="711300"/>
                    </a:cubicBezTo>
                    <a:lnTo>
                      <a:pt x="1962730" y="749298"/>
                    </a:lnTo>
                    <a:lnTo>
                      <a:pt x="1969677" y="764188"/>
                    </a:lnTo>
                    <a:lnTo>
                      <a:pt x="1973893" y="779798"/>
                    </a:lnTo>
                    <a:lnTo>
                      <a:pt x="1987986" y="818301"/>
                    </a:lnTo>
                    <a:cubicBezTo>
                      <a:pt x="1999328" y="854769"/>
                      <a:pt x="2008927" y="892005"/>
                      <a:pt x="2016684" y="929912"/>
                    </a:cubicBezTo>
                    <a:lnTo>
                      <a:pt x="2019595" y="948988"/>
                    </a:lnTo>
                    <a:lnTo>
                      <a:pt x="2022156" y="958467"/>
                    </a:lnTo>
                    <a:lnTo>
                      <a:pt x="2029881" y="1016382"/>
                    </a:lnTo>
                    <a:lnTo>
                      <a:pt x="2034332" y="1045549"/>
                    </a:lnTo>
                    <a:lnTo>
                      <a:pt x="2034674" y="1052317"/>
                    </a:lnTo>
                    <a:lnTo>
                      <a:pt x="2035733" y="1060257"/>
                    </a:lnTo>
                    <a:cubicBezTo>
                      <a:pt x="2038787" y="1094639"/>
                      <a:pt x="2040346" y="1129450"/>
                      <a:pt x="2040346" y="1164625"/>
                    </a:cubicBezTo>
                    <a:lnTo>
                      <a:pt x="2040176" y="1166555"/>
                    </a:lnTo>
                    <a:lnTo>
                      <a:pt x="2043964" y="1166555"/>
                    </a:lnTo>
                    <a:lnTo>
                      <a:pt x="2055600" y="1281981"/>
                    </a:lnTo>
                    <a:cubicBezTo>
                      <a:pt x="2109899" y="1547331"/>
                      <a:pt x="2344680" y="1746937"/>
                      <a:pt x="2626082" y="1746937"/>
                    </a:cubicBezTo>
                    <a:cubicBezTo>
                      <a:pt x="2907484" y="1746937"/>
                      <a:pt x="3142265" y="1547331"/>
                      <a:pt x="3196563" y="1281981"/>
                    </a:cubicBezTo>
                    <a:lnTo>
                      <a:pt x="3208199" y="1166555"/>
                    </a:lnTo>
                    <a:lnTo>
                      <a:pt x="3790513" y="1166555"/>
                    </a:lnTo>
                    <a:lnTo>
                      <a:pt x="3767047" y="1399338"/>
                    </a:lnTo>
                    <a:cubicBezTo>
                      <a:pt x="3658450" y="1930038"/>
                      <a:pt x="3188887" y="2329250"/>
                      <a:pt x="2626083" y="2329250"/>
                    </a:cubicBezTo>
                    <a:cubicBezTo>
                      <a:pt x="2274330" y="2329250"/>
                      <a:pt x="1959000" y="2173308"/>
                      <a:pt x="1745455" y="1926786"/>
                    </a:cubicBezTo>
                    <a:lnTo>
                      <a:pt x="1739972" y="1919265"/>
                    </a:lnTo>
                    <a:lnTo>
                      <a:pt x="1727402" y="1905435"/>
                    </a:lnTo>
                    <a:lnTo>
                      <a:pt x="1641140" y="1783716"/>
                    </a:lnTo>
                    <a:lnTo>
                      <a:pt x="1630065" y="1768526"/>
                    </a:lnTo>
                    <a:lnTo>
                      <a:pt x="1629339" y="1767064"/>
                    </a:lnTo>
                    <a:lnTo>
                      <a:pt x="1628246" y="1765521"/>
                    </a:lnTo>
                    <a:cubicBezTo>
                      <a:pt x="1598601" y="1716400"/>
                      <a:pt x="1572482" y="1664913"/>
                      <a:pt x="1550237" y="1611409"/>
                    </a:cubicBezTo>
                    <a:lnTo>
                      <a:pt x="1546673" y="1600591"/>
                    </a:lnTo>
                    <a:lnTo>
                      <a:pt x="1542240" y="1591664"/>
                    </a:lnTo>
                    <a:lnTo>
                      <a:pt x="1528588" y="1545699"/>
                    </a:lnTo>
                    <a:lnTo>
                      <a:pt x="1495478" y="1445198"/>
                    </a:lnTo>
                    <a:lnTo>
                      <a:pt x="1491295" y="1420131"/>
                    </a:lnTo>
                    <a:lnTo>
                      <a:pt x="1485119" y="1399338"/>
                    </a:lnTo>
                    <a:lnTo>
                      <a:pt x="1480992" y="1358399"/>
                    </a:lnTo>
                    <a:lnTo>
                      <a:pt x="1466071" y="1268993"/>
                    </a:lnTo>
                    <a:lnTo>
                      <a:pt x="1461543" y="1166555"/>
                    </a:lnTo>
                    <a:lnTo>
                      <a:pt x="1457836" y="1166555"/>
                    </a:lnTo>
                    <a:lnTo>
                      <a:pt x="1458031" y="1164625"/>
                    </a:lnTo>
                    <a:cubicBezTo>
                      <a:pt x="1458031" y="843023"/>
                      <a:pt x="1197321" y="582313"/>
                      <a:pt x="875719" y="582313"/>
                    </a:cubicBezTo>
                    <a:cubicBezTo>
                      <a:pt x="554117" y="582313"/>
                      <a:pt x="293407" y="843023"/>
                      <a:pt x="293407" y="1164625"/>
                    </a:cubicBezTo>
                    <a:lnTo>
                      <a:pt x="293602" y="1166555"/>
                    </a:lnTo>
                    <a:lnTo>
                      <a:pt x="289900" y="1166555"/>
                    </a:lnTo>
                    <a:lnTo>
                      <a:pt x="289985" y="1164627"/>
                    </a:lnTo>
                    <a:lnTo>
                      <a:pt x="289985" y="1164626"/>
                    </a:lnTo>
                    <a:lnTo>
                      <a:pt x="289985" y="1164626"/>
                    </a:lnTo>
                    <a:lnTo>
                      <a:pt x="289985" y="1164625"/>
                    </a:lnTo>
                    <a:cubicBezTo>
                      <a:pt x="289985" y="1094275"/>
                      <a:pt x="283748" y="1025381"/>
                      <a:pt x="271795" y="958467"/>
                    </a:cubicBezTo>
                    <a:lnTo>
                      <a:pt x="267659" y="943156"/>
                    </a:lnTo>
                    <a:lnTo>
                      <a:pt x="266324" y="929913"/>
                    </a:lnTo>
                    <a:lnTo>
                      <a:pt x="249052" y="874272"/>
                    </a:lnTo>
                    <a:lnTo>
                      <a:pt x="219316" y="764188"/>
                    </a:lnTo>
                    <a:lnTo>
                      <a:pt x="206059" y="735772"/>
                    </a:lnTo>
                    <a:lnTo>
                      <a:pt x="198463" y="711301"/>
                    </a:lnTo>
                    <a:lnTo>
                      <a:pt x="171274" y="661209"/>
                    </a:lnTo>
                    <a:lnTo>
                      <a:pt x="135686" y="584925"/>
                    </a:lnTo>
                    <a:lnTo>
                      <a:pt x="108845" y="546192"/>
                    </a:lnTo>
                    <a:lnTo>
                      <a:pt x="91086" y="513473"/>
                    </a:lnTo>
                    <a:lnTo>
                      <a:pt x="24048" y="423825"/>
                    </a:lnTo>
                    <a:lnTo>
                      <a:pt x="24041" y="423815"/>
                    </a:lnTo>
                    <a:lnTo>
                      <a:pt x="541" y="397958"/>
                    </a:lnTo>
                    <a:lnTo>
                      <a:pt x="541" y="397959"/>
                    </a:lnTo>
                    <a:lnTo>
                      <a:pt x="0" y="397364"/>
                    </a:lnTo>
                    <a:lnTo>
                      <a:pt x="79815" y="314393"/>
                    </a:lnTo>
                    <a:cubicBezTo>
                      <a:pt x="288039" y="119393"/>
                      <a:pt x="567936" y="0"/>
                      <a:pt x="875720" y="0"/>
                    </a:cubicBezTo>
                    <a:close/>
                  </a:path>
                </a:pathLst>
              </a:cu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b="1" dirty="0">
                  <a:solidFill>
                    <a:srgbClr val="00257A"/>
                  </a:solidFill>
                </a:endParaRPr>
              </a:p>
            </p:txBody>
          </p:sp>
        </p:grpSp>
        <p:cxnSp>
          <p:nvCxnSpPr>
            <p:cNvPr id="26" name="Straight Arrow Connector 25">
              <a:extLst>
                <a:ext uri="{FF2B5EF4-FFF2-40B4-BE49-F238E27FC236}">
                  <a16:creationId xmlns:a16="http://schemas.microsoft.com/office/drawing/2014/main" id="{AC62738A-7452-44E1-B914-939FE91AB593}"/>
                </a:ext>
              </a:extLst>
            </p:cNvPr>
            <p:cNvCxnSpPr>
              <a:cxnSpLocks/>
              <a:stCxn id="28" idx="4"/>
              <a:endCxn id="24" idx="0"/>
            </p:cNvCxnSpPr>
            <p:nvPr/>
          </p:nvCxnSpPr>
          <p:spPr>
            <a:xfrm>
              <a:off x="7459140" y="4071709"/>
              <a:ext cx="17232" cy="1219803"/>
            </a:xfrm>
            <a:prstGeom prst="straightConnector1">
              <a:avLst/>
            </a:prstGeom>
            <a:ln w="28575">
              <a:solidFill>
                <a:schemeClr val="tx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DB7E4C40-5F15-4E96-BA32-9DDA98A8C1D7}"/>
                </a:ext>
              </a:extLst>
            </p:cNvPr>
            <p:cNvSpPr/>
            <p:nvPr/>
          </p:nvSpPr>
          <p:spPr>
            <a:xfrm>
              <a:off x="5832471" y="3427432"/>
              <a:ext cx="868384" cy="668009"/>
            </a:xfrm>
            <a:prstGeom prst="ellipse">
              <a:avLst/>
            </a:prstGeom>
            <a:blipFill dpi="0"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a:noFill/>
            </a:ln>
            <a:effectLst>
              <a:outerShdw blurRad="88900" dist="63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b="1" dirty="0">
                <a:solidFill>
                  <a:srgbClr val="00257A"/>
                </a:solidFill>
              </a:endParaRPr>
            </a:p>
          </p:txBody>
        </p:sp>
        <p:sp>
          <p:nvSpPr>
            <p:cNvPr id="28" name="Oval 27">
              <a:extLst>
                <a:ext uri="{FF2B5EF4-FFF2-40B4-BE49-F238E27FC236}">
                  <a16:creationId xmlns:a16="http://schemas.microsoft.com/office/drawing/2014/main" id="{FC598514-D87F-48EC-938B-3C9E9AF16653}"/>
                </a:ext>
              </a:extLst>
            </p:cNvPr>
            <p:cNvSpPr/>
            <p:nvPr/>
          </p:nvSpPr>
          <p:spPr>
            <a:xfrm>
              <a:off x="7025318" y="3409427"/>
              <a:ext cx="867641" cy="662281"/>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a:effectLst>
              <a:outerShdw blurRad="88900" dist="63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b="1" dirty="0">
                <a:solidFill>
                  <a:srgbClr val="00257A"/>
                </a:solidFill>
              </a:endParaRPr>
            </a:p>
          </p:txBody>
        </p:sp>
        <p:pic>
          <p:nvPicPr>
            <p:cNvPr id="29" name="Graphic 28" descr="Stethoscope">
              <a:extLst>
                <a:ext uri="{FF2B5EF4-FFF2-40B4-BE49-F238E27FC236}">
                  <a16:creationId xmlns:a16="http://schemas.microsoft.com/office/drawing/2014/main" id="{D84B2754-A334-468A-A099-AC1E7D2898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35382" y="3577848"/>
              <a:ext cx="464519" cy="464519"/>
            </a:xfrm>
            <a:prstGeom prst="rect">
              <a:avLst/>
            </a:prstGeom>
          </p:spPr>
        </p:pic>
      </p:grpSp>
      <p:sp>
        <p:nvSpPr>
          <p:cNvPr id="3" name="Rectangle 2">
            <a:extLst>
              <a:ext uri="{FF2B5EF4-FFF2-40B4-BE49-F238E27FC236}">
                <a16:creationId xmlns:a16="http://schemas.microsoft.com/office/drawing/2014/main" id="{756BC392-7661-41A2-91AD-CB68F5830CE4}"/>
              </a:ext>
            </a:extLst>
          </p:cNvPr>
          <p:cNvSpPr/>
          <p:nvPr/>
        </p:nvSpPr>
        <p:spPr>
          <a:xfrm>
            <a:off x="1291591" y="2003627"/>
            <a:ext cx="4974742" cy="3871393"/>
          </a:xfrm>
          <a:prstGeom prst="rect">
            <a:avLst/>
          </a:prstGeom>
        </p:spPr>
        <p:txBody>
          <a:bodyPr vert="horz" lIns="68580" tIns="34290" rIns="68580" bIns="34290" rtlCol="0" anchor="t">
            <a:noAutofit/>
          </a:bodyPr>
          <a:lstStyle/>
          <a:p>
            <a:pPr marL="85725" indent="-137160" fontAlgn="base">
              <a:spcAft>
                <a:spcPts val="450"/>
              </a:spcAft>
              <a:buBlip>
                <a:blip r:embed="rId9">
                  <a:extLst>
                    <a:ext uri="{96DAC541-7B7A-43D3-8B79-37D633B846F1}">
                      <asvg:svgBlip xmlns:asvg="http://schemas.microsoft.com/office/drawing/2016/SVG/main" r:embed="rId10"/>
                    </a:ext>
                  </a:extLst>
                </a:blip>
              </a:buBlip>
            </a:pPr>
            <a:r>
              <a:rPr lang="es-ES_tradnl" sz="1500" dirty="0">
                <a:solidFill>
                  <a:srgbClr val="00257A"/>
                </a:solidFill>
              </a:rPr>
              <a:t>El HRA se lleva a cabo para identificar los riesgos para la salud y las necesidades médicas, psicosociales, cognitivas, funcionales y mentales de cada afiliado.
El HRA </a:t>
            </a:r>
            <a:r>
              <a:rPr lang="es-ES_tradnl" sz="1500" b="1" dirty="0">
                <a:solidFill>
                  <a:srgbClr val="00257A"/>
                </a:solidFill>
              </a:rPr>
              <a:t>inicial </a:t>
            </a:r>
            <a:r>
              <a:rPr lang="es-ES_tradnl" sz="1500" dirty="0">
                <a:solidFill>
                  <a:srgbClr val="00257A"/>
                </a:solidFill>
              </a:rPr>
              <a:t>se</a:t>
            </a:r>
            <a:r>
              <a:rPr lang="es-ES_tradnl" sz="1500" b="1" dirty="0">
                <a:solidFill>
                  <a:srgbClr val="00257A"/>
                </a:solidFill>
              </a:rPr>
              <a:t> </a:t>
            </a:r>
            <a:r>
              <a:rPr lang="es-ES_tradnl" sz="1500" dirty="0">
                <a:solidFill>
                  <a:srgbClr val="00257A"/>
                </a:solidFill>
              </a:rPr>
              <a:t>debe completar dentro de los </a:t>
            </a:r>
            <a:r>
              <a:rPr lang="es-ES_tradnl" sz="1500" b="1" dirty="0">
                <a:solidFill>
                  <a:srgbClr val="00257A"/>
                </a:solidFill>
              </a:rPr>
              <a:t>90 días </a:t>
            </a:r>
            <a:r>
              <a:rPr lang="es-ES_tradnl" sz="1500" dirty="0">
                <a:solidFill>
                  <a:srgbClr val="00257A"/>
                </a:solidFill>
              </a:rPr>
              <a:t>de la afiliación. Luego se debe realizar una </a:t>
            </a:r>
            <a:r>
              <a:rPr lang="es-ES_tradnl" sz="1500" b="1" dirty="0">
                <a:solidFill>
                  <a:srgbClr val="00257A"/>
                </a:solidFill>
              </a:rPr>
              <a:t>reevaluación</a:t>
            </a:r>
            <a:r>
              <a:rPr lang="es-ES_tradnl" sz="1500" dirty="0">
                <a:solidFill>
                  <a:srgbClr val="00257A"/>
                </a:solidFill>
              </a:rPr>
              <a:t> </a:t>
            </a:r>
            <a:r>
              <a:rPr lang="es-ES_tradnl" sz="1500" b="1" dirty="0">
                <a:solidFill>
                  <a:srgbClr val="00257A"/>
                </a:solidFill>
              </a:rPr>
              <a:t>antes</a:t>
            </a:r>
            <a:r>
              <a:rPr lang="es-ES_tradnl" sz="1500" dirty="0">
                <a:solidFill>
                  <a:srgbClr val="00257A"/>
                </a:solidFill>
              </a:rPr>
              <a:t> de los </a:t>
            </a:r>
            <a:r>
              <a:rPr lang="es-ES_tradnl" sz="1500" b="1" dirty="0">
                <a:solidFill>
                  <a:srgbClr val="00257A"/>
                </a:solidFill>
              </a:rPr>
              <a:t>365 días</a:t>
            </a:r>
            <a:r>
              <a:rPr lang="es-ES_tradnl" sz="1500" dirty="0">
                <a:solidFill>
                  <a:srgbClr val="00257A"/>
                </a:solidFill>
              </a:rPr>
              <a:t>.</a:t>
            </a:r>
            <a:endParaRPr lang="es-ES_tradnl" sz="1500" dirty="0">
              <a:solidFill>
                <a:srgbClr val="00257A"/>
              </a:solidFill>
              <a:ea typeface="Calibri"/>
              <a:cs typeface="Calibri"/>
            </a:endParaRPr>
          </a:p>
          <a:p>
            <a:pPr marL="85725" indent="-137160" fontAlgn="base">
              <a:spcAft>
                <a:spcPts val="450"/>
              </a:spcAft>
              <a:buBlip>
                <a:blip r:embed="rId9">
                  <a:extLst>
                    <a:ext uri="{96DAC541-7B7A-43D3-8B79-37D633B846F1}">
                      <asvg:svgBlip xmlns:asvg="http://schemas.microsoft.com/office/drawing/2016/SVG/main" r:embed="rId10"/>
                    </a:ext>
                  </a:extLst>
                </a:blip>
              </a:buBlip>
            </a:pPr>
            <a:r>
              <a:rPr lang="es-ES_tradnl" sz="1500" dirty="0">
                <a:solidFill>
                  <a:srgbClr val="00257A"/>
                </a:solidFill>
              </a:rPr>
              <a:t>Los resultados del HRA son compartidos con el afiliado y/o cuidador y el médico primario y/o especialista. Estos resultados se utilizan para desarrollar el plan de cuidado individualizado de cada afiliado.
Si ocurre un cambio de estado de salud, se realiza nuevamente una evaluación y se actualiza el plan de cuidado. Por ejemplo, luego de una hospitalización, se debe reevaluar al afiliado para identificar nuevas necesidades</a:t>
            </a:r>
            <a:r>
              <a:rPr lang="es-ES_tradnl" sz="1650" dirty="0">
                <a:solidFill>
                  <a:srgbClr val="00257A"/>
                </a:solidFill>
              </a:rPr>
              <a:t>.</a:t>
            </a:r>
          </a:p>
        </p:txBody>
      </p:sp>
      <p:sp>
        <p:nvSpPr>
          <p:cNvPr id="33" name="Title 1">
            <a:extLst>
              <a:ext uri="{FF2B5EF4-FFF2-40B4-BE49-F238E27FC236}">
                <a16:creationId xmlns:a16="http://schemas.microsoft.com/office/drawing/2014/main" id="{3DAEB667-3DE8-4269-9113-9DC395CA01C6}"/>
              </a:ext>
            </a:extLst>
          </p:cNvPr>
          <p:cNvSpPr txBox="1">
            <a:spLocks noGrp="1"/>
          </p:cNvSpPr>
          <p:nvPr>
            <p:ph type="title" idx="4294967295"/>
          </p:nvPr>
        </p:nvSpPr>
        <p:spPr>
          <a:xfrm>
            <a:off x="1291590" y="437503"/>
            <a:ext cx="9966960" cy="726665"/>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r" defTabSz="914400" rtl="0" eaLnBrk="1" latinLnBrk="0" hangingPunct="1">
              <a:lnSpc>
                <a:spcPct val="90000"/>
              </a:lnSpc>
              <a:spcBef>
                <a:spcPct val="0"/>
              </a:spcBef>
              <a:buNone/>
              <a:defRPr sz="3600" kern="1200">
                <a:solidFill>
                  <a:srgbClr val="00257A"/>
                </a:solidFill>
                <a:latin typeface="Arial" panose="020B0604020202020204" pitchFamily="34" charset="0"/>
                <a:ea typeface="+mj-ea"/>
                <a:cs typeface="Arial" panose="020B0604020202020204" pitchFamily="34" charset="0"/>
              </a:defRPr>
            </a:lvl1pPr>
          </a:lstStyle>
          <a:p>
            <a:pPr algn="l">
              <a:lnSpc>
                <a:spcPct val="80000"/>
              </a:lnSpc>
            </a:pPr>
            <a:r>
              <a:rPr lang="es-ES_tradnl" b="1" dirty="0">
                <a:solidFill>
                  <a:srgbClr val="0088CE"/>
                </a:solidFill>
                <a:cs typeface="Arial"/>
              </a:rPr>
              <a:t>MOC Elemento 2: Coordinación de cuidado </a:t>
            </a:r>
            <a:r>
              <a:rPr lang="es-ES_tradnl" sz="4800" b="1" dirty="0">
                <a:solidFill>
                  <a:srgbClr val="0088CE"/>
                </a:solidFill>
                <a:cs typeface="Arial"/>
              </a:rPr>
              <a:t>
</a:t>
            </a:r>
            <a:r>
              <a:rPr lang="es-ES_tradnl" sz="2400" b="1" dirty="0">
                <a:solidFill>
                  <a:srgbClr val="0088CE"/>
                </a:solidFill>
                <a:cs typeface="Arial"/>
              </a:rPr>
              <a:t>Evaluación de riesgos para la Salud (</a:t>
            </a:r>
            <a:r>
              <a:rPr lang="en-US" sz="2400" b="1" i="1" noProof="0" dirty="0">
                <a:solidFill>
                  <a:srgbClr val="0088CE"/>
                </a:solidFill>
                <a:cs typeface="Arial"/>
              </a:rPr>
              <a:t>Health Risk Assessment HRA</a:t>
            </a:r>
            <a:r>
              <a:rPr lang="es-ES_tradnl" sz="2400" b="1" dirty="0">
                <a:solidFill>
                  <a:srgbClr val="0088CE"/>
                </a:solidFill>
                <a:cs typeface="Arial"/>
              </a:rPr>
              <a:t>)</a:t>
            </a:r>
            <a:endParaRPr lang="es-ES_tradnl" sz="4000" b="1" dirty="0">
              <a:solidFill>
                <a:srgbClr val="0088CE"/>
              </a:solidFill>
              <a:cs typeface="Arial"/>
            </a:endParaRPr>
          </a:p>
        </p:txBody>
      </p:sp>
    </p:spTree>
    <p:extLst>
      <p:ext uri="{BB962C8B-B14F-4D97-AF65-F5344CB8AC3E}">
        <p14:creationId xmlns:p14="http://schemas.microsoft.com/office/powerpoint/2010/main" val="610748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ge Number">
            <a:extLst>
              <a:ext uri="{FF2B5EF4-FFF2-40B4-BE49-F238E27FC236}">
                <a16:creationId xmlns:a16="http://schemas.microsoft.com/office/drawing/2014/main" id="{222C5BE9-13B8-412F-9CBD-2F1F7F46680A}"/>
              </a:ext>
            </a:extLst>
          </p:cNvPr>
          <p:cNvSpPr>
            <a:spLocks noGrp="1"/>
          </p:cNvSpPr>
          <p:nvPr>
            <p:ph type="sldNum" sz="quarter" idx="4"/>
          </p:nvPr>
        </p:nvSpPr>
        <p:spPr>
          <a:xfrm>
            <a:off x="151425" y="6230463"/>
            <a:ext cx="578649" cy="365125"/>
          </a:xfrm>
        </p:spPr>
        <p:txBody>
          <a:bodyPr/>
          <a:lstStyle/>
          <a:p>
            <a:fld id="{75B346D6-B0F2-48A4-B9F5-82E64496262F}" type="slidenum">
              <a:rPr lang="es-ES_tradnl" noProof="0" smtClean="0"/>
              <a:t>19</a:t>
            </a:fld>
            <a:endParaRPr lang="es-ES_tradnl" noProof="0" dirty="0"/>
          </a:p>
        </p:txBody>
      </p:sp>
      <p:pic>
        <p:nvPicPr>
          <p:cNvPr id="32" name="Picture 31">
            <a:extLst>
              <a:ext uri="{FF2B5EF4-FFF2-40B4-BE49-F238E27FC236}">
                <a16:creationId xmlns:a16="http://schemas.microsoft.com/office/drawing/2014/main" id="{2E057307-48EA-4A20-ACC6-9B2CF78E7AE3}"/>
              </a:ext>
              <a:ext uri="{C183D7F6-B498-43B3-948B-1728B52AA6E4}">
                <adec:decorative xmlns:adec="http://schemas.microsoft.com/office/drawing/2017/decorative" val="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l="9294" t="12586" r="9848" b="8080"/>
          <a:stretch/>
        </p:blipFill>
        <p:spPr>
          <a:xfrm>
            <a:off x="7963727" y="3943579"/>
            <a:ext cx="2311810" cy="1548074"/>
          </a:xfrm>
          <a:prstGeom prst="rect">
            <a:avLst/>
          </a:prstGeom>
          <a:noFill/>
        </p:spPr>
      </p:pic>
      <p:pic>
        <p:nvPicPr>
          <p:cNvPr id="34" name="Picture 33">
            <a:extLst>
              <a:ext uri="{FF2B5EF4-FFF2-40B4-BE49-F238E27FC236}">
                <a16:creationId xmlns:a16="http://schemas.microsoft.com/office/drawing/2014/main" id="{976BCDEA-1DFB-4559-9C6F-024C5831402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872468" y="1858514"/>
            <a:ext cx="2494333" cy="2088875"/>
          </a:xfrm>
          <a:prstGeom prst="rect">
            <a:avLst/>
          </a:prstGeom>
        </p:spPr>
      </p:pic>
      <p:sp>
        <p:nvSpPr>
          <p:cNvPr id="8" name="Content Placeholder 2">
            <a:extLst>
              <a:ext uri="{FF2B5EF4-FFF2-40B4-BE49-F238E27FC236}">
                <a16:creationId xmlns:a16="http://schemas.microsoft.com/office/drawing/2014/main" id="{CAB82597-255B-4795-8B63-DC4AE07F0C6B}"/>
              </a:ext>
            </a:extLst>
          </p:cNvPr>
          <p:cNvSpPr txBox="1">
            <a:spLocks/>
          </p:cNvSpPr>
          <p:nvPr/>
        </p:nvSpPr>
        <p:spPr>
          <a:xfrm>
            <a:off x="1371600" y="2048848"/>
            <a:ext cx="6409604" cy="3465665"/>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57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57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57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57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57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_tradnl" sz="1800" dirty="0">
                <a:cs typeface="Arial"/>
              </a:rPr>
              <a:t>Las normas del 42 CFR § 422.101 (f) (1) (</a:t>
            </a:r>
            <a:r>
              <a:rPr lang="es-ES_tradnl" sz="1800" dirty="0" err="1">
                <a:cs typeface="Arial"/>
              </a:rPr>
              <a:t>iv</a:t>
            </a:r>
            <a:r>
              <a:rPr lang="es-ES_tradnl" sz="1800" dirty="0">
                <a:cs typeface="Arial"/>
              </a:rPr>
              <a:t>) requieren que todos los SNP ofrezcan encuentros en persona para la prestación, coordinación o manejo de la atención de salud.</a:t>
            </a:r>
          </a:p>
          <a:p>
            <a:r>
              <a:rPr lang="es-ES_tradnl" sz="1800" dirty="0">
                <a:cs typeface="Calibri"/>
              </a:rPr>
              <a:t>Los encuentros en persona, incluyendo forma presencial o videollamada (donde se tenga contacto visual, y sea en tiempo real e interactivo), deben realizarse con el consentimiento del afiliado o tutor legal y este consentimiento debe documentarse en la nota de evaluación. </a:t>
            </a:r>
            <a:endParaRPr lang="es-ES_tradnl" sz="1800" dirty="0">
              <a:cs typeface="Arial"/>
            </a:endParaRPr>
          </a:p>
          <a:p>
            <a:r>
              <a:rPr lang="es-ES_tradnl" sz="1800" dirty="0">
                <a:cs typeface="Arial"/>
              </a:rPr>
              <a:t>Los encuentros en persona deben realizarse al menos una vez al año, a partir de los primeros 12 meses de inscripción.</a:t>
            </a:r>
            <a:endParaRPr lang="es-ES_tradnl" sz="1800" dirty="0">
              <a:ea typeface="Calibri" panose="020F0502020204030204"/>
              <a:cs typeface="Arial"/>
            </a:endParaRPr>
          </a:p>
          <a:p>
            <a:r>
              <a:rPr lang="es-ES_tradnl" sz="1800" dirty="0">
                <a:cs typeface="Arial"/>
              </a:rPr>
              <a:t>Los encuentros en persona deben ser entre cada afiliado y un miembro del ICT, o algún proveedor del plan.</a:t>
            </a:r>
            <a:endParaRPr lang="es-ES_tradnl" sz="1800" dirty="0">
              <a:ea typeface="Calibri"/>
              <a:cs typeface="Arial"/>
            </a:endParaRPr>
          </a:p>
        </p:txBody>
      </p:sp>
      <p:sp>
        <p:nvSpPr>
          <p:cNvPr id="7" name="Title 1">
            <a:extLst>
              <a:ext uri="{FF2B5EF4-FFF2-40B4-BE49-F238E27FC236}">
                <a16:creationId xmlns:a16="http://schemas.microsoft.com/office/drawing/2014/main" id="{4015626A-584E-4777-A9B7-C7AE80C3D08A}"/>
              </a:ext>
            </a:extLst>
          </p:cNvPr>
          <p:cNvSpPr txBox="1">
            <a:spLocks noGrp="1"/>
          </p:cNvSpPr>
          <p:nvPr>
            <p:ph type="title" idx="4294967295"/>
          </p:nvPr>
        </p:nvSpPr>
        <p:spPr>
          <a:xfrm>
            <a:off x="1451610" y="444456"/>
            <a:ext cx="9041130" cy="698559"/>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r" defTabSz="914400" rtl="0" eaLnBrk="1" latinLnBrk="0" hangingPunct="1">
              <a:lnSpc>
                <a:spcPct val="90000"/>
              </a:lnSpc>
              <a:spcBef>
                <a:spcPct val="0"/>
              </a:spcBef>
              <a:buNone/>
              <a:defRPr sz="3600" kern="1200">
                <a:solidFill>
                  <a:srgbClr val="00257A"/>
                </a:solidFill>
                <a:latin typeface="Arial" panose="020B0604020202020204" pitchFamily="34" charset="0"/>
                <a:ea typeface="+mj-ea"/>
                <a:cs typeface="Arial" panose="020B0604020202020204" pitchFamily="34" charset="0"/>
              </a:defRPr>
            </a:lvl1pPr>
          </a:lstStyle>
          <a:p>
            <a:pPr algn="l">
              <a:lnSpc>
                <a:spcPct val="80000"/>
              </a:lnSpc>
            </a:pPr>
            <a:r>
              <a:rPr lang="es-ES_tradnl" sz="3200" b="1" dirty="0">
                <a:solidFill>
                  <a:srgbClr val="0088CE"/>
                </a:solidFill>
                <a:cs typeface="Arial"/>
              </a:rPr>
              <a:t>MOC Elemento 2: Coordinación de cuidado – Cont.</a:t>
            </a:r>
            <a:r>
              <a:rPr lang="es-ES_tradnl" sz="3300" b="1" dirty="0">
                <a:solidFill>
                  <a:srgbClr val="0088CE"/>
                </a:solidFill>
                <a:cs typeface="Arial"/>
              </a:rPr>
              <a:t>
</a:t>
            </a:r>
            <a:r>
              <a:rPr lang="es-ES_tradnl" sz="2800" b="1" dirty="0">
                <a:solidFill>
                  <a:srgbClr val="0088CE"/>
                </a:solidFill>
                <a:cs typeface="Arial"/>
              </a:rPr>
              <a:t>Encuentros en persona</a:t>
            </a:r>
            <a:endParaRPr lang="es-ES_tradnl" sz="3300" b="1" dirty="0">
              <a:solidFill>
                <a:srgbClr val="0088CE"/>
              </a:solidFill>
              <a:cs typeface="Arial"/>
            </a:endParaRPr>
          </a:p>
        </p:txBody>
      </p:sp>
    </p:spTree>
    <p:extLst>
      <p:ext uri="{BB962C8B-B14F-4D97-AF65-F5344CB8AC3E}">
        <p14:creationId xmlns:p14="http://schemas.microsoft.com/office/powerpoint/2010/main" val="2685361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a:extLst>
              <a:ext uri="{FF2B5EF4-FFF2-40B4-BE49-F238E27FC236}">
                <a16:creationId xmlns:a16="http://schemas.microsoft.com/office/drawing/2014/main" id="{66777A87-5DAD-A3E4-3D35-EB9917CACCE7}"/>
              </a:ext>
            </a:extLst>
          </p:cNvPr>
          <p:cNvSpPr>
            <a:spLocks noGrp="1"/>
          </p:cNvSpPr>
          <p:nvPr>
            <p:ph type="sldNum" sz="quarter" idx="4"/>
          </p:nvPr>
        </p:nvSpPr>
        <p:spPr/>
        <p:txBody>
          <a:bodyPr/>
          <a:lstStyle/>
          <a:p>
            <a:fld id="{75B346D6-B0F2-48A4-B9F5-82E64496262F}" type="slidenum">
              <a:rPr lang="es-ES_tradnl" noProof="0" smtClean="0"/>
              <a:t>2</a:t>
            </a:fld>
            <a:endParaRPr lang="es-ES_tradnl" noProof="0" dirty="0"/>
          </a:p>
        </p:txBody>
      </p:sp>
      <p:pic>
        <p:nvPicPr>
          <p:cNvPr id="2" name="Picture 2">
            <a:extLst>
              <a:ext uri="{FF2B5EF4-FFF2-40B4-BE49-F238E27FC236}">
                <a16:creationId xmlns:a16="http://schemas.microsoft.com/office/drawing/2014/main" id="{4BDAD558-4FA6-6E20-FE37-30DF7FF8E6C4}"/>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5947" y="2166352"/>
            <a:ext cx="4108154" cy="2916056"/>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7100B28B-DADA-C46E-2F5A-EE77C9D28D13}"/>
              </a:ext>
            </a:extLst>
          </p:cNvPr>
          <p:cNvSpPr txBox="1">
            <a:spLocks/>
          </p:cNvSpPr>
          <p:nvPr/>
        </p:nvSpPr>
        <p:spPr>
          <a:xfrm>
            <a:off x="977899" y="2082502"/>
            <a:ext cx="5835947" cy="3480810"/>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57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57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57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57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57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spcBef>
                <a:spcPts val="0"/>
              </a:spcBef>
              <a:spcAft>
                <a:spcPts val="450"/>
              </a:spcAft>
              <a:buNone/>
              <a:defRPr/>
            </a:pPr>
            <a:r>
              <a:rPr lang="es-ES_tradnl" sz="2400" dirty="0">
                <a:cs typeface="Arial"/>
              </a:rPr>
              <a:t>Según estipulado por la agencia reguladora de los Centros de Servicios de Medicare y Medicaid (CMS, por sus siglas en inglés), todos los empleados, proveedores y entidades delegadas tienen que recibir y cumplir con el adiestramiento sobre el Modelo de Cuidado (MOC, por sus siglas en inglés), al momento de ser contratados y posteriormente, de manera anual.</a:t>
            </a:r>
            <a:endParaRPr lang="es-ES_tradnl" sz="2400" dirty="0">
              <a:latin typeface="Calibri" panose="020F0502020204030204"/>
              <a:ea typeface="Calibri"/>
              <a:cs typeface="Arial"/>
            </a:endParaRPr>
          </a:p>
        </p:txBody>
      </p:sp>
      <p:sp>
        <p:nvSpPr>
          <p:cNvPr id="5" name="Title 1">
            <a:extLst>
              <a:ext uri="{FF2B5EF4-FFF2-40B4-BE49-F238E27FC236}">
                <a16:creationId xmlns:a16="http://schemas.microsoft.com/office/drawing/2014/main" id="{2F760972-3F29-D4D0-4568-6BAD53361D5F}"/>
              </a:ext>
            </a:extLst>
          </p:cNvPr>
          <p:cNvSpPr txBox="1">
            <a:spLocks noGrp="1"/>
          </p:cNvSpPr>
          <p:nvPr>
            <p:ph type="title" idx="4294967295"/>
          </p:nvPr>
        </p:nvSpPr>
        <p:spPr>
          <a:xfrm>
            <a:off x="3992787" y="449673"/>
            <a:ext cx="5935120" cy="698559"/>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r" defTabSz="914400" rtl="0" eaLnBrk="1" latinLnBrk="0" hangingPunct="1">
              <a:lnSpc>
                <a:spcPct val="90000"/>
              </a:lnSpc>
              <a:spcBef>
                <a:spcPct val="0"/>
              </a:spcBef>
              <a:buNone/>
              <a:defRPr sz="3600" kern="1200">
                <a:solidFill>
                  <a:srgbClr val="00257A"/>
                </a:solidFill>
                <a:latin typeface="Arial" panose="020B0604020202020204" pitchFamily="34" charset="0"/>
                <a:ea typeface="+mj-ea"/>
                <a:cs typeface="Arial" panose="020B0604020202020204" pitchFamily="34" charset="0"/>
              </a:defRPr>
            </a:lvl1pPr>
          </a:lstStyle>
          <a:p>
            <a:pPr algn="l"/>
            <a:r>
              <a:rPr lang="es-ES_tradnl" sz="3300" b="1">
                <a:solidFill>
                  <a:srgbClr val="0088CE"/>
                </a:solidFill>
              </a:rPr>
              <a:t>Requerimiento de CMS</a:t>
            </a:r>
            <a:endParaRPr lang="es-ES_tradnl" sz="3300" b="1" dirty="0">
              <a:solidFill>
                <a:srgbClr val="0088CE"/>
              </a:solidFill>
            </a:endParaRPr>
          </a:p>
        </p:txBody>
      </p:sp>
    </p:spTree>
    <p:extLst>
      <p:ext uri="{BB962C8B-B14F-4D97-AF65-F5344CB8AC3E}">
        <p14:creationId xmlns:p14="http://schemas.microsoft.com/office/powerpoint/2010/main" val="428331453"/>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a:extLst>
              <a:ext uri="{FF2B5EF4-FFF2-40B4-BE49-F238E27FC236}">
                <a16:creationId xmlns:a16="http://schemas.microsoft.com/office/drawing/2014/main" id="{0A7A81F5-EAE5-4646-8B19-F8B9FEB341BE}"/>
              </a:ext>
            </a:extLst>
          </p:cNvPr>
          <p:cNvSpPr>
            <a:spLocks noGrp="1"/>
          </p:cNvSpPr>
          <p:nvPr>
            <p:ph type="sldNum" sz="quarter" idx="4"/>
          </p:nvPr>
        </p:nvSpPr>
        <p:spPr>
          <a:xfrm>
            <a:off x="164125" y="6230463"/>
            <a:ext cx="403783" cy="365125"/>
          </a:xfrm>
        </p:spPr>
        <p:txBody>
          <a:bodyPr/>
          <a:lstStyle/>
          <a:p>
            <a:fld id="{75B346D6-B0F2-48A4-B9F5-82E64496262F}" type="slidenum">
              <a:rPr lang="es-ES_tradnl" noProof="0" smtClean="0"/>
              <a:t>20</a:t>
            </a:fld>
            <a:endParaRPr lang="es-ES_tradnl" noProof="0" dirty="0"/>
          </a:p>
        </p:txBody>
      </p:sp>
      <p:sp>
        <p:nvSpPr>
          <p:cNvPr id="8" name="Parallelogram 7"/>
          <p:cNvSpPr/>
          <p:nvPr/>
        </p:nvSpPr>
        <p:spPr>
          <a:xfrm>
            <a:off x="4906310" y="2502527"/>
            <a:ext cx="5168636" cy="3130257"/>
          </a:xfrm>
          <a:prstGeom prst="parallelogram">
            <a:avLst/>
          </a:prstGeom>
          <a:solidFill>
            <a:srgbClr val="00257A"/>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1"/>
          </a:lnRef>
          <a:fillRef idx="3">
            <a:schemeClr val="accent1"/>
          </a:fillRef>
          <a:effectRef idx="3">
            <a:schemeClr val="accent1"/>
          </a:effectRef>
          <a:fontRef idx="minor">
            <a:schemeClr val="lt1"/>
          </a:fontRef>
        </p:style>
        <p:txBody>
          <a:bodyPr rtlCol="0" anchor="ctr"/>
          <a:lstStyle/>
          <a:p>
            <a:pPr fontAlgn="base"/>
            <a:r>
              <a:rPr lang="es-ES_tradnl" sz="1400" b="1" dirty="0">
                <a:solidFill>
                  <a:schemeClr val="bg1"/>
                </a:solidFill>
                <a:effectLst>
                  <a:outerShdw blurRad="38100" dist="38100" dir="2700000" algn="tl">
                    <a:srgbClr val="000000">
                      <a:alpha val="43137"/>
                    </a:srgbClr>
                  </a:outerShdw>
                </a:effectLst>
              </a:rPr>
              <a:t>El plan de cuidado debe incluir:</a:t>
            </a:r>
          </a:p>
          <a:p>
            <a:pPr marL="257175" indent="-257175" fontAlgn="base">
              <a:spcBef>
                <a:spcPts val="900"/>
              </a:spcBef>
              <a:buFont typeface="Wingdings" panose="05000000000000000000" pitchFamily="2" charset="2"/>
              <a:buChar char="ü"/>
            </a:pPr>
            <a:r>
              <a:rPr lang="es-ES_tradnl" sz="1400" b="1" dirty="0">
                <a:solidFill>
                  <a:schemeClr val="bg1"/>
                </a:solidFill>
                <a:effectLst>
                  <a:outerShdw blurRad="38100" dist="38100" dir="2700000" algn="tl">
                    <a:srgbClr val="000000">
                      <a:alpha val="43137"/>
                    </a:srgbClr>
                  </a:outerShdw>
                </a:effectLst>
              </a:rPr>
              <a:t>Objetivos basados en las necesidades y preferencias identificadas del afiliado.
Intervenciones del equipo de cuidado interdisciplinario.​</a:t>
            </a:r>
            <a:endParaRPr lang="es-ES_tradnl" sz="1400" b="1" dirty="0">
              <a:solidFill>
                <a:schemeClr val="bg1"/>
              </a:solidFill>
              <a:effectLst>
                <a:outerShdw blurRad="38100" dist="38100" dir="2700000" algn="tl">
                  <a:srgbClr val="000000">
                    <a:alpha val="43137"/>
                  </a:srgbClr>
                </a:outerShdw>
              </a:effectLst>
              <a:cs typeface="Arial"/>
            </a:endParaRPr>
          </a:p>
          <a:p>
            <a:pPr marL="257175" indent="-257175" fontAlgn="base">
              <a:spcBef>
                <a:spcPts val="900"/>
              </a:spcBef>
              <a:buFont typeface="Wingdings" panose="05000000000000000000" pitchFamily="2" charset="2"/>
              <a:buChar char="ü"/>
            </a:pPr>
            <a:r>
              <a:rPr lang="es-ES_tradnl" sz="1400" b="1" dirty="0">
                <a:solidFill>
                  <a:schemeClr val="bg1"/>
                </a:solidFill>
                <a:effectLst>
                  <a:outerShdw blurRad="38100" dist="38100" dir="2700000" algn="tl">
                    <a:srgbClr val="000000">
                      <a:alpha val="43137"/>
                    </a:srgbClr>
                  </a:outerShdw>
                </a:effectLst>
              </a:rPr>
              <a:t>Planes y metas de autocuidado adaptados a las necesidades del afiliado.
Barreras y progreso hacia las metas.​</a:t>
            </a:r>
            <a:endParaRPr lang="es-ES_tradnl" sz="1400" b="1" dirty="0">
              <a:solidFill>
                <a:schemeClr val="bg1"/>
              </a:solidFill>
              <a:effectLst>
                <a:outerShdw blurRad="38100" dist="38100" dir="2700000" algn="tl">
                  <a:srgbClr val="000000">
                    <a:alpha val="43137"/>
                  </a:srgbClr>
                </a:outerShdw>
              </a:effectLst>
              <a:cs typeface="Arial"/>
            </a:endParaRPr>
          </a:p>
        </p:txBody>
      </p:sp>
      <p:graphicFrame>
        <p:nvGraphicFramePr>
          <p:cNvPr id="7" name="Diagram 6" descr="Interdisciplinary care team (ICT) members that develop the individual care plans (ICP): Member, Caregiver/Legal Guardian, Primary Care Physician or Specialist, Case Manager"/>
          <p:cNvGraphicFramePr/>
          <p:nvPr>
            <p:extLst>
              <p:ext uri="{D42A27DB-BD31-4B8C-83A1-F6EECF244321}">
                <p14:modId xmlns:p14="http://schemas.microsoft.com/office/powerpoint/2010/main" val="2448651218"/>
              </p:ext>
            </p:extLst>
          </p:nvPr>
        </p:nvGraphicFramePr>
        <p:xfrm>
          <a:off x="1657351" y="2025828"/>
          <a:ext cx="3685516" cy="44927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1758998" y="1552157"/>
            <a:ext cx="8315948" cy="553998"/>
          </a:xfrm>
          <a:prstGeom prst="rect">
            <a:avLst/>
          </a:prstGeom>
        </p:spPr>
        <p:txBody>
          <a:bodyPr wrap="square">
            <a:spAutoFit/>
          </a:bodyPr>
          <a:lstStyle/>
          <a:p>
            <a:pPr marL="257175" indent="-257175" fontAlgn="base">
              <a:buFont typeface="Wingdings" panose="05000000000000000000" pitchFamily="2" charset="2"/>
              <a:buChar char="ü"/>
            </a:pPr>
            <a:r>
              <a:rPr lang="es-ES_tradnl" sz="1500" b="1" dirty="0">
                <a:solidFill>
                  <a:srgbClr val="00257A"/>
                </a:solidFill>
              </a:rPr>
              <a:t>Los planes de cuidado individualizado son desarrollados por un equipo de cuidado interdisciplinario que incluye:</a:t>
            </a:r>
            <a:endParaRPr lang="es-ES_tradnl" sz="1500" dirty="0"/>
          </a:p>
        </p:txBody>
      </p:sp>
      <p:sp>
        <p:nvSpPr>
          <p:cNvPr id="9" name="Title 1">
            <a:extLst>
              <a:ext uri="{FF2B5EF4-FFF2-40B4-BE49-F238E27FC236}">
                <a16:creationId xmlns:a16="http://schemas.microsoft.com/office/drawing/2014/main" id="{C654D8E8-3321-44F0-9905-4914D2FED0A8}"/>
              </a:ext>
            </a:extLst>
          </p:cNvPr>
          <p:cNvSpPr txBox="1">
            <a:spLocks noGrp="1"/>
          </p:cNvSpPr>
          <p:nvPr>
            <p:ph type="title" idx="4294967295"/>
          </p:nvPr>
        </p:nvSpPr>
        <p:spPr>
          <a:xfrm>
            <a:off x="1657351" y="457226"/>
            <a:ext cx="8762004" cy="698559"/>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r" defTabSz="914400" rtl="0" eaLnBrk="1" latinLnBrk="0" hangingPunct="1">
              <a:lnSpc>
                <a:spcPct val="90000"/>
              </a:lnSpc>
              <a:spcBef>
                <a:spcPct val="0"/>
              </a:spcBef>
              <a:buNone/>
              <a:defRPr sz="3600" kern="1200">
                <a:solidFill>
                  <a:srgbClr val="00257A"/>
                </a:solidFill>
                <a:latin typeface="Arial" panose="020B0604020202020204" pitchFamily="34" charset="0"/>
                <a:ea typeface="+mj-ea"/>
                <a:cs typeface="Arial" panose="020B0604020202020204" pitchFamily="34" charset="0"/>
              </a:defRPr>
            </a:lvl1pPr>
          </a:lstStyle>
          <a:p>
            <a:pPr algn="l">
              <a:lnSpc>
                <a:spcPct val="80000"/>
              </a:lnSpc>
            </a:pPr>
            <a:r>
              <a:rPr lang="es-ES_tradnl" sz="3300" b="1" dirty="0">
                <a:solidFill>
                  <a:srgbClr val="0088CE"/>
                </a:solidFill>
                <a:cs typeface="Arial"/>
              </a:rPr>
              <a:t>MOC Elemento 2: Coordinación de cuidado
</a:t>
            </a:r>
            <a:r>
              <a:rPr lang="es-ES_tradnl" sz="2800" b="1" dirty="0">
                <a:solidFill>
                  <a:srgbClr val="0088CE"/>
                </a:solidFill>
                <a:cs typeface="Arial"/>
              </a:rPr>
              <a:t>Plan de cuidado individualizado </a:t>
            </a:r>
          </a:p>
        </p:txBody>
      </p:sp>
    </p:spTree>
    <p:custDataLst>
      <p:tags r:id="rId1"/>
    </p:custDataLst>
    <p:extLst>
      <p:ext uri="{BB962C8B-B14F-4D97-AF65-F5344CB8AC3E}">
        <p14:creationId xmlns:p14="http://schemas.microsoft.com/office/powerpoint/2010/main" val="4212726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a:extLst>
              <a:ext uri="{FF2B5EF4-FFF2-40B4-BE49-F238E27FC236}">
                <a16:creationId xmlns:a16="http://schemas.microsoft.com/office/drawing/2014/main" id="{28C6666C-D3FA-44A4-85DB-429D5362A294}"/>
              </a:ext>
            </a:extLst>
          </p:cNvPr>
          <p:cNvSpPr>
            <a:spLocks noGrp="1"/>
          </p:cNvSpPr>
          <p:nvPr>
            <p:ph type="sldNum" sz="quarter" idx="4"/>
          </p:nvPr>
        </p:nvSpPr>
        <p:spPr>
          <a:xfrm>
            <a:off x="164123" y="6230463"/>
            <a:ext cx="395156" cy="365125"/>
          </a:xfrm>
        </p:spPr>
        <p:txBody>
          <a:bodyPr/>
          <a:lstStyle/>
          <a:p>
            <a:fld id="{75B346D6-B0F2-48A4-B9F5-82E64496262F}" type="slidenum">
              <a:rPr lang="es-ES_tradnl" noProof="0" smtClean="0"/>
              <a:t>21</a:t>
            </a:fld>
            <a:endParaRPr lang="es-ES_tradnl" noProof="0" dirty="0"/>
          </a:p>
        </p:txBody>
      </p:sp>
      <p:sp>
        <p:nvSpPr>
          <p:cNvPr id="63" name="Rectangle 62">
            <a:extLst>
              <a:ext uri="{FF2B5EF4-FFF2-40B4-BE49-F238E27FC236}">
                <a16:creationId xmlns:a16="http://schemas.microsoft.com/office/drawing/2014/main" id="{73A850DA-2139-47E0-8CC7-A55DBD49A2E2}"/>
              </a:ext>
            </a:extLst>
          </p:cNvPr>
          <p:cNvSpPr/>
          <p:nvPr/>
        </p:nvSpPr>
        <p:spPr>
          <a:xfrm>
            <a:off x="7482223" y="2330037"/>
            <a:ext cx="2999085" cy="2906599"/>
          </a:xfrm>
          <a:prstGeom prst="rect">
            <a:avLst/>
          </a:prstGeom>
        </p:spPr>
        <p:txBody>
          <a:bodyPr vert="horz" lIns="68580" tIns="34290" rIns="68580" bIns="34290" rtlCol="0" anchor="t">
            <a:noAutofit/>
          </a:bodyPr>
          <a:lstStyle/>
          <a:p>
            <a:pPr marL="257175" indent="-257175" fontAlgn="base">
              <a:lnSpc>
                <a:spcPct val="90000"/>
              </a:lnSpc>
              <a:spcAft>
                <a:spcPts val="450"/>
              </a:spcAft>
              <a:buFont typeface="Arial" panose="020B0604020202020204" pitchFamily="34" charset="0"/>
              <a:buChar char="•"/>
            </a:pPr>
            <a:r>
              <a:rPr lang="es-ES_tradnl" dirty="0">
                <a:solidFill>
                  <a:srgbClr val="00257A"/>
                </a:solidFill>
              </a:rPr>
              <a:t>El equipo de cuidado interdisciplinario ayuda a prevenir complicaciones en el estado de salud de nuestros afiliados ya que apoyan en los procesos y proporciona la estructura para ofrecer y coordinar los servicios requeridos para el cuidado de la salud de los pacientes.</a:t>
            </a:r>
          </a:p>
        </p:txBody>
      </p:sp>
      <p:grpSp>
        <p:nvGrpSpPr>
          <p:cNvPr id="62" name="Group 61" descr="ICT care coordination surrounding the member/caregiver/legal guardian: Triple-S, Care Manager, PCP/Specialist, Social Worker, Nutritionist, Pharmacy, Mental Health Provider, Medical Group (Alliance)">
            <a:extLst>
              <a:ext uri="{FF2B5EF4-FFF2-40B4-BE49-F238E27FC236}">
                <a16:creationId xmlns:a16="http://schemas.microsoft.com/office/drawing/2014/main" id="{70DB630E-BE2A-47EE-88B0-3CE6164EB1EF}"/>
              </a:ext>
            </a:extLst>
          </p:cNvPr>
          <p:cNvGrpSpPr/>
          <p:nvPr/>
        </p:nvGrpSpPr>
        <p:grpSpPr>
          <a:xfrm>
            <a:off x="1041666" y="2239911"/>
            <a:ext cx="6440557" cy="3154298"/>
            <a:chOff x="479172" y="1416532"/>
            <a:chExt cx="7010903" cy="3526529"/>
          </a:xfrm>
        </p:grpSpPr>
        <p:grpSp>
          <p:nvGrpSpPr>
            <p:cNvPr id="45" name="Group 44">
              <a:extLst>
                <a:ext uri="{FF2B5EF4-FFF2-40B4-BE49-F238E27FC236}">
                  <a16:creationId xmlns:a16="http://schemas.microsoft.com/office/drawing/2014/main" id="{517AE392-2185-4D6F-8624-6BF795061E39}"/>
                </a:ext>
              </a:extLst>
            </p:cNvPr>
            <p:cNvGrpSpPr/>
            <p:nvPr/>
          </p:nvGrpSpPr>
          <p:grpSpPr>
            <a:xfrm>
              <a:off x="479172" y="1416532"/>
              <a:ext cx="7010903" cy="3526529"/>
              <a:chOff x="501048" y="1471195"/>
              <a:chExt cx="8577464" cy="4092643"/>
            </a:xfrm>
          </p:grpSpPr>
          <p:sp>
            <p:nvSpPr>
              <p:cNvPr id="5" name="TextBox 4">
                <a:extLst>
                  <a:ext uri="{FF2B5EF4-FFF2-40B4-BE49-F238E27FC236}">
                    <a16:creationId xmlns:a16="http://schemas.microsoft.com/office/drawing/2014/main" id="{CF8363E0-0B58-461D-B56F-30366B18F6E3}"/>
                  </a:ext>
                </a:extLst>
              </p:cNvPr>
              <p:cNvSpPr txBox="1"/>
              <p:nvPr/>
            </p:nvSpPr>
            <p:spPr>
              <a:xfrm>
                <a:off x="6710360" y="2873809"/>
                <a:ext cx="2240079" cy="658901"/>
              </a:xfrm>
              <a:prstGeom prst="rect">
                <a:avLst/>
              </a:prstGeom>
              <a:noFill/>
            </p:spPr>
            <p:txBody>
              <a:bodyPr wrap="square" lIns="0" rIns="0" rtlCol="0" anchor="b">
                <a:spAutoFit/>
              </a:bodyPr>
              <a:lstStyle/>
              <a:p>
                <a:r>
                  <a:rPr lang="es-ES_tradnl" sz="1350" b="1" dirty="0">
                    <a:solidFill>
                      <a:schemeClr val="accent2"/>
                    </a:solidFill>
                  </a:rPr>
                  <a:t>Médico Primario/</a:t>
                </a:r>
              </a:p>
              <a:p>
                <a:r>
                  <a:rPr lang="es-ES_tradnl" sz="1350" b="1" dirty="0">
                    <a:solidFill>
                      <a:schemeClr val="accent2"/>
                    </a:solidFill>
                  </a:rPr>
                  <a:t>Médico Especialista</a:t>
                </a:r>
              </a:p>
            </p:txBody>
          </p:sp>
          <p:sp>
            <p:nvSpPr>
              <p:cNvPr id="8" name="TextBox 7">
                <a:extLst>
                  <a:ext uri="{FF2B5EF4-FFF2-40B4-BE49-F238E27FC236}">
                    <a16:creationId xmlns:a16="http://schemas.microsoft.com/office/drawing/2014/main" id="{92F8CECA-D8B0-483E-A3FA-B7AB3258E90F}"/>
                  </a:ext>
                </a:extLst>
              </p:cNvPr>
              <p:cNvSpPr txBox="1"/>
              <p:nvPr/>
            </p:nvSpPr>
            <p:spPr>
              <a:xfrm>
                <a:off x="5635840" y="5164184"/>
                <a:ext cx="2194561" cy="389351"/>
              </a:xfrm>
              <a:prstGeom prst="rect">
                <a:avLst/>
              </a:prstGeom>
              <a:noFill/>
            </p:spPr>
            <p:txBody>
              <a:bodyPr wrap="square" lIns="0" rIns="0" rtlCol="0" anchor="b">
                <a:spAutoFit/>
              </a:bodyPr>
              <a:lstStyle/>
              <a:p>
                <a:r>
                  <a:rPr lang="es-ES_tradnl" sz="1350" b="1" dirty="0">
                    <a:solidFill>
                      <a:schemeClr val="bg1"/>
                    </a:solidFill>
                  </a:rPr>
                  <a:t>Nutricionista</a:t>
                </a:r>
              </a:p>
            </p:txBody>
          </p:sp>
          <p:sp>
            <p:nvSpPr>
              <p:cNvPr id="11" name="TextBox 10">
                <a:extLst>
                  <a:ext uri="{FF2B5EF4-FFF2-40B4-BE49-F238E27FC236}">
                    <a16:creationId xmlns:a16="http://schemas.microsoft.com/office/drawing/2014/main" id="{6ABAA504-667F-4473-BC9F-58133341D952}"/>
                  </a:ext>
                </a:extLst>
              </p:cNvPr>
              <p:cNvSpPr txBox="1"/>
              <p:nvPr/>
            </p:nvSpPr>
            <p:spPr>
              <a:xfrm>
                <a:off x="545972" y="2536540"/>
                <a:ext cx="1968050" cy="658901"/>
              </a:xfrm>
              <a:prstGeom prst="rect">
                <a:avLst/>
              </a:prstGeom>
              <a:noFill/>
            </p:spPr>
            <p:txBody>
              <a:bodyPr wrap="square" lIns="0" rIns="0" rtlCol="0" anchor="b">
                <a:spAutoFit/>
              </a:bodyPr>
              <a:lstStyle/>
              <a:p>
                <a:pPr algn="r"/>
                <a:r>
                  <a:rPr lang="es-ES_tradnl" sz="1350" b="1" dirty="0">
                    <a:solidFill>
                      <a:schemeClr val="accent1"/>
                    </a:solidFill>
                  </a:rPr>
                  <a:t>Grupo Médico (Alianza)</a:t>
                </a:r>
              </a:p>
            </p:txBody>
          </p:sp>
          <p:sp>
            <p:nvSpPr>
              <p:cNvPr id="14" name="TextBox 13">
                <a:extLst>
                  <a:ext uri="{FF2B5EF4-FFF2-40B4-BE49-F238E27FC236}">
                    <a16:creationId xmlns:a16="http://schemas.microsoft.com/office/drawing/2014/main" id="{9335323D-F850-4021-A7E4-5D06396CD7D3}"/>
                  </a:ext>
                </a:extLst>
              </p:cNvPr>
              <p:cNvSpPr txBox="1"/>
              <p:nvPr/>
            </p:nvSpPr>
            <p:spPr>
              <a:xfrm>
                <a:off x="1028991" y="5142883"/>
                <a:ext cx="2194561" cy="389351"/>
              </a:xfrm>
              <a:prstGeom prst="rect">
                <a:avLst/>
              </a:prstGeom>
              <a:noFill/>
            </p:spPr>
            <p:txBody>
              <a:bodyPr wrap="square" lIns="0" rIns="0" rtlCol="0" anchor="b">
                <a:spAutoFit/>
              </a:bodyPr>
              <a:lstStyle/>
              <a:p>
                <a:pPr algn="r"/>
                <a:r>
                  <a:rPr lang="es-ES_tradnl" sz="1350" b="1" dirty="0">
                    <a:solidFill>
                      <a:schemeClr val="accent4">
                        <a:lumMod val="50000"/>
                      </a:schemeClr>
                    </a:solidFill>
                  </a:rPr>
                  <a:t>Farmacia</a:t>
                </a:r>
              </a:p>
            </p:txBody>
          </p:sp>
          <p:sp>
            <p:nvSpPr>
              <p:cNvPr id="17" name="TextBox 16">
                <a:extLst>
                  <a:ext uri="{FF2B5EF4-FFF2-40B4-BE49-F238E27FC236}">
                    <a16:creationId xmlns:a16="http://schemas.microsoft.com/office/drawing/2014/main" id="{3055E7CC-2287-4226-8D38-6C257FF3CBFC}"/>
                  </a:ext>
                </a:extLst>
              </p:cNvPr>
              <p:cNvSpPr txBox="1"/>
              <p:nvPr/>
            </p:nvSpPr>
            <p:spPr>
              <a:xfrm>
                <a:off x="5701951" y="1471195"/>
                <a:ext cx="2805919" cy="389351"/>
              </a:xfrm>
              <a:prstGeom prst="rect">
                <a:avLst/>
              </a:prstGeom>
              <a:noFill/>
            </p:spPr>
            <p:txBody>
              <a:bodyPr wrap="square" lIns="0" rIns="0" rtlCol="0" anchor="b">
                <a:spAutoFit/>
              </a:bodyPr>
              <a:lstStyle/>
              <a:p>
                <a:r>
                  <a:rPr lang="es-ES_tradnl" sz="1350" b="1" dirty="0">
                    <a:solidFill>
                      <a:schemeClr val="accent1">
                        <a:lumMod val="50000"/>
                      </a:schemeClr>
                    </a:solidFill>
                  </a:rPr>
                  <a:t>Manejador de Cuidado</a:t>
                </a:r>
              </a:p>
            </p:txBody>
          </p:sp>
          <p:sp>
            <p:nvSpPr>
              <p:cNvPr id="20" name="TextBox 19">
                <a:extLst>
                  <a:ext uri="{FF2B5EF4-FFF2-40B4-BE49-F238E27FC236}">
                    <a16:creationId xmlns:a16="http://schemas.microsoft.com/office/drawing/2014/main" id="{99C9138D-843B-41E1-8454-DDE8D01880E0}"/>
                  </a:ext>
                </a:extLst>
              </p:cNvPr>
              <p:cNvSpPr txBox="1"/>
              <p:nvPr/>
            </p:nvSpPr>
            <p:spPr>
              <a:xfrm>
                <a:off x="962948" y="1534236"/>
                <a:ext cx="2194561" cy="389351"/>
              </a:xfrm>
              <a:prstGeom prst="rect">
                <a:avLst/>
              </a:prstGeom>
              <a:noFill/>
            </p:spPr>
            <p:txBody>
              <a:bodyPr wrap="square" lIns="0" rIns="0" rtlCol="0" anchor="b">
                <a:spAutoFit/>
              </a:bodyPr>
              <a:lstStyle/>
              <a:p>
                <a:pPr algn="r"/>
                <a:r>
                  <a:rPr lang="es-ES_tradnl" sz="1350" b="1" dirty="0">
                    <a:solidFill>
                      <a:schemeClr val="tx1">
                        <a:lumMod val="65000"/>
                        <a:lumOff val="35000"/>
                      </a:schemeClr>
                    </a:solidFill>
                  </a:rPr>
                  <a:t>Triple-S</a:t>
                </a:r>
              </a:p>
            </p:txBody>
          </p:sp>
          <p:sp>
            <p:nvSpPr>
              <p:cNvPr id="23" name="TextBox 22">
                <a:extLst>
                  <a:ext uri="{FF2B5EF4-FFF2-40B4-BE49-F238E27FC236}">
                    <a16:creationId xmlns:a16="http://schemas.microsoft.com/office/drawing/2014/main" id="{8AFE210A-3CC5-4DC4-819C-E58FB62F29F3}"/>
                  </a:ext>
                </a:extLst>
              </p:cNvPr>
              <p:cNvSpPr txBox="1"/>
              <p:nvPr/>
            </p:nvSpPr>
            <p:spPr>
              <a:xfrm>
                <a:off x="501048" y="3877237"/>
                <a:ext cx="1968050" cy="658901"/>
              </a:xfrm>
              <a:prstGeom prst="rect">
                <a:avLst/>
              </a:prstGeom>
              <a:noFill/>
            </p:spPr>
            <p:txBody>
              <a:bodyPr wrap="square" lIns="0" rIns="0" rtlCol="0" anchor="b">
                <a:spAutoFit/>
              </a:bodyPr>
              <a:lstStyle/>
              <a:p>
                <a:pPr algn="r"/>
                <a:r>
                  <a:rPr lang="es-ES_tradnl" sz="1350" b="1" dirty="0">
                    <a:solidFill>
                      <a:srgbClr val="00257A"/>
                    </a:solidFill>
                  </a:rPr>
                  <a:t>Proveedor de Salud Mental</a:t>
                </a:r>
              </a:p>
            </p:txBody>
          </p:sp>
          <p:sp>
            <p:nvSpPr>
              <p:cNvPr id="26" name="TextBox 25">
                <a:extLst>
                  <a:ext uri="{FF2B5EF4-FFF2-40B4-BE49-F238E27FC236}">
                    <a16:creationId xmlns:a16="http://schemas.microsoft.com/office/drawing/2014/main" id="{109C1BCE-90E5-4A67-971E-1BC1E8EF108F}"/>
                  </a:ext>
                </a:extLst>
              </p:cNvPr>
              <p:cNvSpPr txBox="1"/>
              <p:nvPr/>
            </p:nvSpPr>
            <p:spPr>
              <a:xfrm>
                <a:off x="6607849" y="4009355"/>
                <a:ext cx="2470663" cy="389351"/>
              </a:xfrm>
              <a:prstGeom prst="rect">
                <a:avLst/>
              </a:prstGeom>
              <a:noFill/>
            </p:spPr>
            <p:txBody>
              <a:bodyPr wrap="square" lIns="0" rIns="0" rtlCol="0" anchor="b">
                <a:spAutoFit/>
              </a:bodyPr>
              <a:lstStyle/>
              <a:p>
                <a:r>
                  <a:rPr lang="es-ES_tradnl" sz="1350" b="1" dirty="0">
                    <a:solidFill>
                      <a:srgbClr val="00257A"/>
                    </a:solidFill>
                  </a:rPr>
                  <a:t>Trabajador Social</a:t>
                </a:r>
                <a:endParaRPr lang="es-ES_tradnl" sz="1350" b="1" dirty="0">
                  <a:solidFill>
                    <a:srgbClr val="00257A"/>
                  </a:solidFill>
                  <a:cs typeface="Arial"/>
                </a:endParaRPr>
              </a:p>
            </p:txBody>
          </p:sp>
          <p:sp>
            <p:nvSpPr>
              <p:cNvPr id="28" name="Shape">
                <a:extLst>
                  <a:ext uri="{FF2B5EF4-FFF2-40B4-BE49-F238E27FC236}">
                    <a16:creationId xmlns:a16="http://schemas.microsoft.com/office/drawing/2014/main" id="{9D1B442A-16D6-4819-BCC6-80A14326CE45}"/>
                  </a:ext>
                </a:extLst>
              </p:cNvPr>
              <p:cNvSpPr/>
              <p:nvPr/>
            </p:nvSpPr>
            <p:spPr>
              <a:xfrm>
                <a:off x="2685973" y="2373501"/>
                <a:ext cx="922155" cy="1651616"/>
              </a:xfrm>
              <a:custGeom>
                <a:avLst/>
                <a:gdLst/>
                <a:ahLst/>
                <a:cxnLst>
                  <a:cxn ang="0">
                    <a:pos x="wd2" y="hd2"/>
                  </a:cxn>
                  <a:cxn ang="5400000">
                    <a:pos x="wd2" y="hd2"/>
                  </a:cxn>
                  <a:cxn ang="10800000">
                    <a:pos x="wd2" y="hd2"/>
                  </a:cxn>
                  <a:cxn ang="16200000">
                    <a:pos x="wd2" y="hd2"/>
                  </a:cxn>
                </a:cxnLst>
                <a:rect l="0" t="0" r="r" b="b"/>
                <a:pathLst>
                  <a:path w="20518" h="21343" extrusionOk="0">
                    <a:moveTo>
                      <a:pt x="15456" y="21343"/>
                    </a:moveTo>
                    <a:lnTo>
                      <a:pt x="15432" y="11619"/>
                    </a:lnTo>
                    <a:lnTo>
                      <a:pt x="13702" y="11958"/>
                    </a:lnTo>
                    <a:cubicBezTo>
                      <a:pt x="11009" y="12490"/>
                      <a:pt x="8032" y="12343"/>
                      <a:pt x="5528" y="11554"/>
                    </a:cubicBezTo>
                    <a:cubicBezTo>
                      <a:pt x="3025" y="10770"/>
                      <a:pt x="1185" y="9399"/>
                      <a:pt x="482" y="7798"/>
                    </a:cubicBezTo>
                    <a:lnTo>
                      <a:pt x="324" y="7435"/>
                    </a:lnTo>
                    <a:cubicBezTo>
                      <a:pt x="-1082" y="4257"/>
                      <a:pt x="2227" y="1004"/>
                      <a:pt x="7700" y="188"/>
                    </a:cubicBezTo>
                    <a:cubicBezTo>
                      <a:pt x="10686" y="-257"/>
                      <a:pt x="13821" y="96"/>
                      <a:pt x="16309" y="1151"/>
                    </a:cubicBezTo>
                    <a:cubicBezTo>
                      <a:pt x="18796" y="2211"/>
                      <a:pt x="20313" y="3844"/>
                      <a:pt x="20486" y="5628"/>
                    </a:cubicBezTo>
                    <a:lnTo>
                      <a:pt x="20486" y="5706"/>
                    </a:lnTo>
                    <a:lnTo>
                      <a:pt x="20518" y="21329"/>
                    </a:lnTo>
                    <a:lnTo>
                      <a:pt x="15456" y="21343"/>
                    </a:lnTo>
                    <a:close/>
                    <a:moveTo>
                      <a:pt x="10259" y="2954"/>
                    </a:moveTo>
                    <a:cubicBezTo>
                      <a:pt x="9825" y="2954"/>
                      <a:pt x="9390" y="2986"/>
                      <a:pt x="8964" y="3050"/>
                    </a:cubicBezTo>
                    <a:cubicBezTo>
                      <a:pt x="6200" y="3463"/>
                      <a:pt x="4525" y="5105"/>
                      <a:pt x="5236" y="6711"/>
                    </a:cubicBezTo>
                    <a:lnTo>
                      <a:pt x="5394" y="7073"/>
                    </a:lnTo>
                    <a:cubicBezTo>
                      <a:pt x="5757" y="7894"/>
                      <a:pt x="6666" y="8568"/>
                      <a:pt x="7945" y="8972"/>
                    </a:cubicBezTo>
                    <a:cubicBezTo>
                      <a:pt x="9224" y="9376"/>
                      <a:pt x="10693" y="9449"/>
                      <a:pt x="12075" y="9174"/>
                    </a:cubicBezTo>
                    <a:lnTo>
                      <a:pt x="15424" y="8513"/>
                    </a:lnTo>
                    <a:lnTo>
                      <a:pt x="15416" y="5766"/>
                    </a:lnTo>
                    <a:cubicBezTo>
                      <a:pt x="15313" y="4876"/>
                      <a:pt x="14547" y="4069"/>
                      <a:pt x="13307" y="3536"/>
                    </a:cubicBezTo>
                    <a:cubicBezTo>
                      <a:pt x="12415" y="3151"/>
                      <a:pt x="11349" y="2954"/>
                      <a:pt x="10259" y="2954"/>
                    </a:cubicBezTo>
                    <a:close/>
                  </a:path>
                </a:pathLst>
              </a:custGeom>
              <a:solidFill>
                <a:schemeClr val="accent1"/>
              </a:solidFill>
              <a:ln w="12700">
                <a:miter lim="400000"/>
              </a:ln>
            </p:spPr>
            <p:txBody>
              <a:bodyPr lIns="21431" tIns="21431" rIns="21431" bIns="21431" anchor="ctr"/>
              <a:lstStyle/>
              <a:p>
                <a:pPr>
                  <a:defRPr sz="3000">
                    <a:solidFill>
                      <a:srgbClr val="FFFFFF"/>
                    </a:solidFill>
                  </a:defRPr>
                </a:pPr>
                <a:endParaRPr lang="es-ES_tradnl" sz="2250" dirty="0"/>
              </a:p>
            </p:txBody>
          </p:sp>
          <p:sp>
            <p:nvSpPr>
              <p:cNvPr id="29" name="Shape">
                <a:extLst>
                  <a:ext uri="{FF2B5EF4-FFF2-40B4-BE49-F238E27FC236}">
                    <a16:creationId xmlns:a16="http://schemas.microsoft.com/office/drawing/2014/main" id="{596E1761-4994-4300-8FEE-8C689BFAC664}"/>
                  </a:ext>
                </a:extLst>
              </p:cNvPr>
              <p:cNvSpPr/>
              <p:nvPr/>
            </p:nvSpPr>
            <p:spPr>
              <a:xfrm>
                <a:off x="2614982" y="3615847"/>
                <a:ext cx="1628853" cy="1137099"/>
              </a:xfrm>
              <a:custGeom>
                <a:avLst/>
                <a:gdLst/>
                <a:ahLst/>
                <a:cxnLst>
                  <a:cxn ang="0">
                    <a:pos x="wd2" y="hd2"/>
                  </a:cxn>
                  <a:cxn ang="5400000">
                    <a:pos x="wd2" y="hd2"/>
                  </a:cxn>
                  <a:cxn ang="10800000">
                    <a:pos x="wd2" y="hd2"/>
                  </a:cxn>
                  <a:cxn ang="16200000">
                    <a:pos x="wd2" y="hd2"/>
                  </a:cxn>
                </a:cxnLst>
                <a:rect l="0" t="0" r="r" b="b"/>
                <a:pathLst>
                  <a:path w="20767" h="21304" extrusionOk="0">
                    <a:moveTo>
                      <a:pt x="18712" y="21304"/>
                    </a:moveTo>
                    <a:lnTo>
                      <a:pt x="11920" y="11349"/>
                    </a:lnTo>
                    <a:lnTo>
                      <a:pt x="11458" y="12725"/>
                    </a:lnTo>
                    <a:cubicBezTo>
                      <a:pt x="10739" y="14873"/>
                      <a:pt x="9426" y="16496"/>
                      <a:pt x="7865" y="17181"/>
                    </a:cubicBezTo>
                    <a:cubicBezTo>
                      <a:pt x="6304" y="17866"/>
                      <a:pt x="4602" y="17553"/>
                      <a:pt x="3199" y="16336"/>
                    </a:cubicBezTo>
                    <a:lnTo>
                      <a:pt x="2882" y="16064"/>
                    </a:lnTo>
                    <a:cubicBezTo>
                      <a:pt x="95" y="13643"/>
                      <a:pt x="-833" y="8336"/>
                      <a:pt x="819" y="4239"/>
                    </a:cubicBezTo>
                    <a:cubicBezTo>
                      <a:pt x="1719" y="2005"/>
                      <a:pt x="3235" y="495"/>
                      <a:pt x="4982" y="103"/>
                    </a:cubicBezTo>
                    <a:cubicBezTo>
                      <a:pt x="6729" y="-296"/>
                      <a:pt x="8485" y="475"/>
                      <a:pt x="9797" y="2211"/>
                    </a:cubicBezTo>
                    <a:lnTo>
                      <a:pt x="9852" y="2291"/>
                    </a:lnTo>
                    <a:lnTo>
                      <a:pt x="20767" y="18285"/>
                    </a:lnTo>
                    <a:lnTo>
                      <a:pt x="18712" y="21304"/>
                    </a:lnTo>
                    <a:close/>
                    <a:moveTo>
                      <a:pt x="5878" y="4266"/>
                    </a:moveTo>
                    <a:cubicBezTo>
                      <a:pt x="5729" y="4266"/>
                      <a:pt x="5575" y="4286"/>
                      <a:pt x="5421" y="4319"/>
                    </a:cubicBezTo>
                    <a:cubicBezTo>
                      <a:pt x="4539" y="4519"/>
                      <a:pt x="3774" y="5284"/>
                      <a:pt x="3317" y="6407"/>
                    </a:cubicBezTo>
                    <a:cubicBezTo>
                      <a:pt x="2484" y="8476"/>
                      <a:pt x="2950" y="11156"/>
                      <a:pt x="4362" y="12379"/>
                    </a:cubicBezTo>
                    <a:lnTo>
                      <a:pt x="4679" y="12652"/>
                    </a:lnTo>
                    <a:cubicBezTo>
                      <a:pt x="5399" y="13277"/>
                      <a:pt x="6236" y="13430"/>
                      <a:pt x="7037" y="13078"/>
                    </a:cubicBezTo>
                    <a:cubicBezTo>
                      <a:pt x="7838" y="12725"/>
                      <a:pt x="8480" y="11927"/>
                      <a:pt x="8852" y="10830"/>
                    </a:cubicBezTo>
                    <a:lnTo>
                      <a:pt x="9748" y="8156"/>
                    </a:lnTo>
                    <a:lnTo>
                      <a:pt x="7829" y="5343"/>
                    </a:lnTo>
                    <a:cubicBezTo>
                      <a:pt x="7286" y="4645"/>
                      <a:pt x="6593" y="4266"/>
                      <a:pt x="5878" y="4266"/>
                    </a:cubicBezTo>
                    <a:close/>
                  </a:path>
                </a:pathLst>
              </a:custGeom>
              <a:solidFill>
                <a:schemeClr val="accent3"/>
              </a:solidFill>
              <a:ln w="12700">
                <a:miter lim="400000"/>
              </a:ln>
            </p:spPr>
            <p:txBody>
              <a:bodyPr lIns="21431" tIns="21431" rIns="21431" bIns="21431" anchor="ctr"/>
              <a:lstStyle/>
              <a:p>
                <a:pPr>
                  <a:defRPr sz="3000">
                    <a:solidFill>
                      <a:srgbClr val="FFFFFF"/>
                    </a:solidFill>
                  </a:defRPr>
                </a:pPr>
                <a:endParaRPr lang="es-ES_tradnl" sz="2250" dirty="0"/>
              </a:p>
            </p:txBody>
          </p:sp>
          <p:sp>
            <p:nvSpPr>
              <p:cNvPr id="30" name="Shape">
                <a:extLst>
                  <a:ext uri="{FF2B5EF4-FFF2-40B4-BE49-F238E27FC236}">
                    <a16:creationId xmlns:a16="http://schemas.microsoft.com/office/drawing/2014/main" id="{212F2552-5B8B-43F2-BC2E-68ACF24E4658}"/>
                  </a:ext>
                </a:extLst>
              </p:cNvPr>
              <p:cNvSpPr/>
              <p:nvPr/>
            </p:nvSpPr>
            <p:spPr>
              <a:xfrm>
                <a:off x="3395883" y="4574225"/>
                <a:ext cx="1650902" cy="922173"/>
              </a:xfrm>
              <a:custGeom>
                <a:avLst/>
                <a:gdLst/>
                <a:ahLst/>
                <a:cxnLst>
                  <a:cxn ang="0">
                    <a:pos x="wd2" y="hd2"/>
                  </a:cxn>
                  <a:cxn ang="5400000">
                    <a:pos x="wd2" y="hd2"/>
                  </a:cxn>
                  <a:cxn ang="10800000">
                    <a:pos x="wd2" y="hd2"/>
                  </a:cxn>
                  <a:cxn ang="16200000">
                    <a:pos x="wd2" y="hd2"/>
                  </a:cxn>
                </a:cxnLst>
                <a:rect l="0" t="0" r="r" b="b"/>
                <a:pathLst>
                  <a:path w="21343" h="21600" extrusionOk="0">
                    <a:moveTo>
                      <a:pt x="5956" y="21600"/>
                    </a:moveTo>
                    <a:cubicBezTo>
                      <a:pt x="3304" y="21600"/>
                      <a:pt x="876" y="18358"/>
                      <a:pt x="188" y="13494"/>
                    </a:cubicBezTo>
                    <a:cubicBezTo>
                      <a:pt x="-257" y="10351"/>
                      <a:pt x="96" y="7050"/>
                      <a:pt x="1152" y="4431"/>
                    </a:cubicBezTo>
                    <a:cubicBezTo>
                      <a:pt x="2212" y="1812"/>
                      <a:pt x="3845" y="216"/>
                      <a:pt x="5631" y="33"/>
                    </a:cubicBezTo>
                    <a:lnTo>
                      <a:pt x="5709" y="33"/>
                    </a:lnTo>
                    <a:lnTo>
                      <a:pt x="21338" y="0"/>
                    </a:lnTo>
                    <a:lnTo>
                      <a:pt x="21343" y="5338"/>
                    </a:lnTo>
                    <a:lnTo>
                      <a:pt x="11614" y="5363"/>
                    </a:lnTo>
                    <a:lnTo>
                      <a:pt x="11954" y="7183"/>
                    </a:lnTo>
                    <a:cubicBezTo>
                      <a:pt x="12486" y="10018"/>
                      <a:pt x="12340" y="13153"/>
                      <a:pt x="11550" y="15788"/>
                    </a:cubicBezTo>
                    <a:cubicBezTo>
                      <a:pt x="10766" y="18424"/>
                      <a:pt x="9393" y="20361"/>
                      <a:pt x="7792" y="21101"/>
                    </a:cubicBezTo>
                    <a:lnTo>
                      <a:pt x="7429" y="21267"/>
                    </a:lnTo>
                    <a:cubicBezTo>
                      <a:pt x="6938" y="21484"/>
                      <a:pt x="6443" y="21600"/>
                      <a:pt x="5956" y="21600"/>
                    </a:cubicBezTo>
                    <a:close/>
                    <a:moveTo>
                      <a:pt x="5754" y="5363"/>
                    </a:moveTo>
                    <a:cubicBezTo>
                      <a:pt x="4864" y="5471"/>
                      <a:pt x="4057" y="6277"/>
                      <a:pt x="3524" y="7582"/>
                    </a:cubicBezTo>
                    <a:cubicBezTo>
                      <a:pt x="2987" y="8904"/>
                      <a:pt x="2813" y="10576"/>
                      <a:pt x="3038" y="12164"/>
                    </a:cubicBezTo>
                    <a:cubicBezTo>
                      <a:pt x="3451" y="15073"/>
                      <a:pt x="5094" y="16836"/>
                      <a:pt x="6700" y="16088"/>
                    </a:cubicBezTo>
                    <a:lnTo>
                      <a:pt x="7062" y="15921"/>
                    </a:lnTo>
                    <a:cubicBezTo>
                      <a:pt x="7884" y="15539"/>
                      <a:pt x="8558" y="14583"/>
                      <a:pt x="8962" y="13236"/>
                    </a:cubicBezTo>
                    <a:cubicBezTo>
                      <a:pt x="9366" y="11889"/>
                      <a:pt x="9439" y="10343"/>
                      <a:pt x="9164" y="8888"/>
                    </a:cubicBezTo>
                    <a:lnTo>
                      <a:pt x="8503" y="5363"/>
                    </a:lnTo>
                    <a:lnTo>
                      <a:pt x="5754" y="5363"/>
                    </a:lnTo>
                    <a:close/>
                  </a:path>
                </a:pathLst>
              </a:custGeom>
              <a:solidFill>
                <a:schemeClr val="accent4"/>
              </a:solidFill>
              <a:ln w="12700">
                <a:miter lim="400000"/>
              </a:ln>
            </p:spPr>
            <p:txBody>
              <a:bodyPr lIns="21431" tIns="21431" rIns="21431" bIns="21431" anchor="ctr"/>
              <a:lstStyle/>
              <a:p>
                <a:pPr>
                  <a:defRPr sz="3000">
                    <a:solidFill>
                      <a:srgbClr val="FFFFFF"/>
                    </a:solidFill>
                  </a:defRPr>
                </a:pPr>
                <a:endParaRPr lang="es-ES_tradnl" sz="2250" dirty="0"/>
              </a:p>
            </p:txBody>
          </p:sp>
          <p:sp>
            <p:nvSpPr>
              <p:cNvPr id="31" name="Shape">
                <a:extLst>
                  <a:ext uri="{FF2B5EF4-FFF2-40B4-BE49-F238E27FC236}">
                    <a16:creationId xmlns:a16="http://schemas.microsoft.com/office/drawing/2014/main" id="{CEAAB3D0-131C-42B6-BDBA-C341BF8975AF}"/>
                  </a:ext>
                </a:extLst>
              </p:cNvPr>
              <p:cNvSpPr/>
              <p:nvPr/>
            </p:nvSpPr>
            <p:spPr>
              <a:xfrm>
                <a:off x="4638221" y="3935305"/>
                <a:ext cx="1137330" cy="1628533"/>
              </a:xfrm>
              <a:custGeom>
                <a:avLst/>
                <a:gdLst/>
                <a:ahLst/>
                <a:cxnLst>
                  <a:cxn ang="0">
                    <a:pos x="wd2" y="hd2"/>
                  </a:cxn>
                  <a:cxn ang="5400000">
                    <a:pos x="wd2" y="hd2"/>
                  </a:cxn>
                  <a:cxn ang="10800000">
                    <a:pos x="wd2" y="hd2"/>
                  </a:cxn>
                  <a:cxn ang="16200000">
                    <a:pos x="wd2" y="hd2"/>
                  </a:cxn>
                </a:cxnLst>
                <a:rect l="0" t="0" r="r" b="b"/>
                <a:pathLst>
                  <a:path w="21308" h="21600" extrusionOk="0">
                    <a:moveTo>
                      <a:pt x="8619" y="21600"/>
                    </a:moveTo>
                    <a:cubicBezTo>
                      <a:pt x="7123" y="21600"/>
                      <a:pt x="5613" y="21327"/>
                      <a:pt x="4237" y="20753"/>
                    </a:cubicBezTo>
                    <a:cubicBezTo>
                      <a:pt x="2002" y="19816"/>
                      <a:pt x="493" y="18239"/>
                      <a:pt x="100" y="16421"/>
                    </a:cubicBezTo>
                    <a:cubicBezTo>
                      <a:pt x="-292" y="14604"/>
                      <a:pt x="473" y="12777"/>
                      <a:pt x="2209" y="11412"/>
                    </a:cubicBezTo>
                    <a:lnTo>
                      <a:pt x="2288" y="11356"/>
                    </a:lnTo>
                    <a:lnTo>
                      <a:pt x="18282" y="0"/>
                    </a:lnTo>
                    <a:lnTo>
                      <a:pt x="21308" y="2133"/>
                    </a:lnTo>
                    <a:lnTo>
                      <a:pt x="11353" y="9199"/>
                    </a:lnTo>
                    <a:lnTo>
                      <a:pt x="12729" y="9680"/>
                    </a:lnTo>
                    <a:cubicBezTo>
                      <a:pt x="14877" y="10428"/>
                      <a:pt x="16500" y="11793"/>
                      <a:pt x="17185" y="13418"/>
                    </a:cubicBezTo>
                    <a:cubicBezTo>
                      <a:pt x="17870" y="15042"/>
                      <a:pt x="17557" y="16812"/>
                      <a:pt x="16340" y="18271"/>
                    </a:cubicBezTo>
                    <a:lnTo>
                      <a:pt x="16068" y="18601"/>
                    </a:lnTo>
                    <a:cubicBezTo>
                      <a:pt x="14452" y="20531"/>
                      <a:pt x="11572" y="21600"/>
                      <a:pt x="8619" y="21600"/>
                    </a:cubicBezTo>
                    <a:close/>
                    <a:moveTo>
                      <a:pt x="5354" y="13460"/>
                    </a:moveTo>
                    <a:cubicBezTo>
                      <a:pt x="4503" y="14147"/>
                      <a:pt x="4130" y="15061"/>
                      <a:pt x="4323" y="15965"/>
                    </a:cubicBezTo>
                    <a:cubicBezTo>
                      <a:pt x="4523" y="16883"/>
                      <a:pt x="5288" y="17678"/>
                      <a:pt x="6411" y="18154"/>
                    </a:cubicBezTo>
                    <a:cubicBezTo>
                      <a:pt x="8480" y="19020"/>
                      <a:pt x="11160" y="18535"/>
                      <a:pt x="12383" y="17066"/>
                    </a:cubicBezTo>
                    <a:lnTo>
                      <a:pt x="12656" y="16737"/>
                    </a:lnTo>
                    <a:cubicBezTo>
                      <a:pt x="13281" y="15988"/>
                      <a:pt x="13434" y="15117"/>
                      <a:pt x="13082" y="14284"/>
                    </a:cubicBezTo>
                    <a:cubicBezTo>
                      <a:pt x="12729" y="13451"/>
                      <a:pt x="11931" y="12782"/>
                      <a:pt x="10834" y="12396"/>
                    </a:cubicBezTo>
                    <a:lnTo>
                      <a:pt x="8160" y="11464"/>
                    </a:lnTo>
                    <a:lnTo>
                      <a:pt x="5354" y="13460"/>
                    </a:lnTo>
                    <a:close/>
                  </a:path>
                </a:pathLst>
              </a:custGeom>
              <a:solidFill>
                <a:schemeClr val="tx2"/>
              </a:solidFill>
              <a:ln w="12700">
                <a:miter lim="400000"/>
              </a:ln>
            </p:spPr>
            <p:txBody>
              <a:bodyPr lIns="21431" tIns="21431" rIns="21431" bIns="21431" anchor="ctr"/>
              <a:lstStyle/>
              <a:p>
                <a:pPr>
                  <a:defRPr sz="3000">
                    <a:solidFill>
                      <a:srgbClr val="FFFFFF"/>
                    </a:solidFill>
                  </a:defRPr>
                </a:pPr>
                <a:endParaRPr lang="es-ES_tradnl" sz="2250" dirty="0"/>
              </a:p>
            </p:txBody>
          </p:sp>
          <p:sp>
            <p:nvSpPr>
              <p:cNvPr id="32" name="Shape">
                <a:extLst>
                  <a:ext uri="{FF2B5EF4-FFF2-40B4-BE49-F238E27FC236}">
                    <a16:creationId xmlns:a16="http://schemas.microsoft.com/office/drawing/2014/main" id="{30266C0F-3CEE-491B-9B07-5B09E09C4A98}"/>
                  </a:ext>
                </a:extLst>
              </p:cNvPr>
              <p:cNvSpPr/>
              <p:nvPr/>
            </p:nvSpPr>
            <p:spPr>
              <a:xfrm>
                <a:off x="5561102" y="3118907"/>
                <a:ext cx="922513" cy="1650897"/>
              </a:xfrm>
              <a:custGeom>
                <a:avLst/>
                <a:gdLst/>
                <a:ahLst/>
                <a:cxnLst>
                  <a:cxn ang="0">
                    <a:pos x="wd2" y="hd2"/>
                  </a:cxn>
                  <a:cxn ang="5400000">
                    <a:pos x="wd2" y="hd2"/>
                  </a:cxn>
                  <a:cxn ang="10800000">
                    <a:pos x="wd2" y="hd2"/>
                  </a:cxn>
                  <a:cxn ang="16200000">
                    <a:pos x="wd2" y="hd2"/>
                  </a:cxn>
                </a:cxnLst>
                <a:rect l="0" t="0" r="r" b="b"/>
                <a:pathLst>
                  <a:path w="20518" h="21600" extrusionOk="0">
                    <a:moveTo>
                      <a:pt x="10255" y="21600"/>
                    </a:moveTo>
                    <a:cubicBezTo>
                      <a:pt x="8100" y="21600"/>
                      <a:pt x="5984" y="21201"/>
                      <a:pt x="4208" y="20434"/>
                    </a:cubicBezTo>
                    <a:cubicBezTo>
                      <a:pt x="1721" y="19362"/>
                      <a:pt x="205" y="17708"/>
                      <a:pt x="32" y="15902"/>
                    </a:cubicBezTo>
                    <a:lnTo>
                      <a:pt x="32" y="15823"/>
                    </a:lnTo>
                    <a:lnTo>
                      <a:pt x="0" y="5"/>
                    </a:lnTo>
                    <a:lnTo>
                      <a:pt x="5068" y="0"/>
                    </a:lnTo>
                    <a:lnTo>
                      <a:pt x="5092" y="9846"/>
                    </a:lnTo>
                    <a:lnTo>
                      <a:pt x="6821" y="9502"/>
                    </a:lnTo>
                    <a:cubicBezTo>
                      <a:pt x="9513" y="8963"/>
                      <a:pt x="12489" y="9112"/>
                      <a:pt x="14992" y="9911"/>
                    </a:cubicBezTo>
                    <a:cubicBezTo>
                      <a:pt x="17495" y="10709"/>
                      <a:pt x="19334" y="12093"/>
                      <a:pt x="20037" y="13714"/>
                    </a:cubicBezTo>
                    <a:lnTo>
                      <a:pt x="20195" y="14081"/>
                    </a:lnTo>
                    <a:cubicBezTo>
                      <a:pt x="21600" y="17300"/>
                      <a:pt x="18292" y="20592"/>
                      <a:pt x="12821" y="21419"/>
                    </a:cubicBezTo>
                    <a:cubicBezTo>
                      <a:pt x="11968" y="21535"/>
                      <a:pt x="11108" y="21600"/>
                      <a:pt x="10255" y="21600"/>
                    </a:cubicBezTo>
                    <a:close/>
                    <a:moveTo>
                      <a:pt x="5108" y="15772"/>
                    </a:moveTo>
                    <a:cubicBezTo>
                      <a:pt x="5210" y="16673"/>
                      <a:pt x="5976" y="17495"/>
                      <a:pt x="7216" y="18029"/>
                    </a:cubicBezTo>
                    <a:cubicBezTo>
                      <a:pt x="8471" y="18572"/>
                      <a:pt x="10058" y="18748"/>
                      <a:pt x="11566" y="18521"/>
                    </a:cubicBezTo>
                    <a:cubicBezTo>
                      <a:pt x="14329" y="18103"/>
                      <a:pt x="16003" y="16440"/>
                      <a:pt x="15292" y="14815"/>
                    </a:cubicBezTo>
                    <a:lnTo>
                      <a:pt x="15134" y="14448"/>
                    </a:lnTo>
                    <a:cubicBezTo>
                      <a:pt x="14771" y="13617"/>
                      <a:pt x="13863" y="12934"/>
                      <a:pt x="12584" y="12525"/>
                    </a:cubicBezTo>
                    <a:cubicBezTo>
                      <a:pt x="11305" y="12117"/>
                      <a:pt x="9837" y="12042"/>
                      <a:pt x="8455" y="12321"/>
                    </a:cubicBezTo>
                    <a:lnTo>
                      <a:pt x="5108" y="12990"/>
                    </a:lnTo>
                    <a:lnTo>
                      <a:pt x="5108" y="15772"/>
                    </a:lnTo>
                    <a:close/>
                  </a:path>
                </a:pathLst>
              </a:custGeom>
              <a:solidFill>
                <a:schemeClr val="accent5"/>
              </a:solidFill>
              <a:ln w="12700">
                <a:miter lim="400000"/>
              </a:ln>
            </p:spPr>
            <p:txBody>
              <a:bodyPr lIns="21431" tIns="21431" rIns="21431" bIns="21431" anchor="ctr"/>
              <a:lstStyle/>
              <a:p>
                <a:pPr>
                  <a:defRPr sz="3000">
                    <a:solidFill>
                      <a:srgbClr val="FFFFFF"/>
                    </a:solidFill>
                  </a:defRPr>
                </a:pPr>
                <a:endParaRPr lang="es-ES_tradnl" sz="2250" dirty="0"/>
              </a:p>
            </p:txBody>
          </p:sp>
          <p:sp>
            <p:nvSpPr>
              <p:cNvPr id="33" name="Shape">
                <a:extLst>
                  <a:ext uri="{FF2B5EF4-FFF2-40B4-BE49-F238E27FC236}">
                    <a16:creationId xmlns:a16="http://schemas.microsoft.com/office/drawing/2014/main" id="{F9CC950F-61C9-4CBE-8411-CD919C0CF71C}"/>
                  </a:ext>
                </a:extLst>
              </p:cNvPr>
              <p:cNvSpPr/>
              <p:nvPr/>
            </p:nvSpPr>
            <p:spPr>
              <a:xfrm>
                <a:off x="4922187" y="2409001"/>
                <a:ext cx="1628925" cy="1137278"/>
              </a:xfrm>
              <a:custGeom>
                <a:avLst/>
                <a:gdLst/>
                <a:ahLst/>
                <a:cxnLst>
                  <a:cxn ang="0">
                    <a:pos x="wd2" y="hd2"/>
                  </a:cxn>
                  <a:cxn ang="5400000">
                    <a:pos x="wd2" y="hd2"/>
                  </a:cxn>
                  <a:cxn ang="10800000">
                    <a:pos x="wd2" y="hd2"/>
                  </a:cxn>
                  <a:cxn ang="16200000">
                    <a:pos x="wd2" y="hd2"/>
                  </a:cxn>
                </a:cxnLst>
                <a:rect l="0" t="0" r="r" b="b"/>
                <a:pathLst>
                  <a:path w="21391" h="21600" extrusionOk="0">
                    <a:moveTo>
                      <a:pt x="15331" y="21600"/>
                    </a:moveTo>
                    <a:cubicBezTo>
                      <a:pt x="13853" y="21600"/>
                      <a:pt x="12422" y="20818"/>
                      <a:pt x="11299" y="19362"/>
                    </a:cubicBezTo>
                    <a:lnTo>
                      <a:pt x="11243" y="19281"/>
                    </a:lnTo>
                    <a:lnTo>
                      <a:pt x="0" y="3067"/>
                    </a:lnTo>
                    <a:lnTo>
                      <a:pt x="2116" y="0"/>
                    </a:lnTo>
                    <a:lnTo>
                      <a:pt x="9113" y="10092"/>
                    </a:lnTo>
                    <a:lnTo>
                      <a:pt x="9588" y="8697"/>
                    </a:lnTo>
                    <a:cubicBezTo>
                      <a:pt x="10329" y="6519"/>
                      <a:pt x="11681" y="4874"/>
                      <a:pt x="13289" y="4180"/>
                    </a:cubicBezTo>
                    <a:cubicBezTo>
                      <a:pt x="14897" y="3485"/>
                      <a:pt x="16650" y="3802"/>
                      <a:pt x="18095" y="5036"/>
                    </a:cubicBezTo>
                    <a:lnTo>
                      <a:pt x="18421" y="5312"/>
                    </a:lnTo>
                    <a:cubicBezTo>
                      <a:pt x="19810" y="6499"/>
                      <a:pt x="20798" y="8407"/>
                      <a:pt x="21199" y="10665"/>
                    </a:cubicBezTo>
                    <a:cubicBezTo>
                      <a:pt x="21600" y="12930"/>
                      <a:pt x="21367" y="15283"/>
                      <a:pt x="20547" y="17292"/>
                    </a:cubicBezTo>
                    <a:cubicBezTo>
                      <a:pt x="19619" y="19557"/>
                      <a:pt x="18057" y="21088"/>
                      <a:pt x="16263" y="21485"/>
                    </a:cubicBezTo>
                    <a:cubicBezTo>
                      <a:pt x="15951" y="21566"/>
                      <a:pt x="15643" y="21600"/>
                      <a:pt x="15331" y="21600"/>
                    </a:cubicBezTo>
                    <a:close/>
                    <a:moveTo>
                      <a:pt x="13326" y="16173"/>
                    </a:moveTo>
                    <a:cubicBezTo>
                      <a:pt x="14007" y="17036"/>
                      <a:pt x="14907" y="17413"/>
                      <a:pt x="15806" y="17218"/>
                    </a:cubicBezTo>
                    <a:cubicBezTo>
                      <a:pt x="16715" y="17016"/>
                      <a:pt x="17503" y="16240"/>
                      <a:pt x="17974" y="15101"/>
                    </a:cubicBezTo>
                    <a:cubicBezTo>
                      <a:pt x="18388" y="14083"/>
                      <a:pt x="18505" y="12897"/>
                      <a:pt x="18305" y="11751"/>
                    </a:cubicBezTo>
                    <a:cubicBezTo>
                      <a:pt x="18099" y="10604"/>
                      <a:pt x="17601" y="9647"/>
                      <a:pt x="16902" y="9047"/>
                    </a:cubicBezTo>
                    <a:lnTo>
                      <a:pt x="16575" y="8771"/>
                    </a:lnTo>
                    <a:cubicBezTo>
                      <a:pt x="15834" y="8137"/>
                      <a:pt x="14972" y="7982"/>
                      <a:pt x="14147" y="8339"/>
                    </a:cubicBezTo>
                    <a:cubicBezTo>
                      <a:pt x="13322" y="8697"/>
                      <a:pt x="12660" y="9506"/>
                      <a:pt x="12278" y="10618"/>
                    </a:cubicBezTo>
                    <a:lnTo>
                      <a:pt x="11355" y="13328"/>
                    </a:lnTo>
                    <a:lnTo>
                      <a:pt x="13326" y="16173"/>
                    </a:lnTo>
                    <a:close/>
                  </a:path>
                </a:pathLst>
              </a:custGeom>
              <a:solidFill>
                <a:schemeClr val="accent2"/>
              </a:solidFill>
              <a:ln w="12700">
                <a:miter lim="400000"/>
              </a:ln>
            </p:spPr>
            <p:txBody>
              <a:bodyPr lIns="21431" tIns="21431" rIns="21431" bIns="21431" anchor="ctr"/>
              <a:lstStyle/>
              <a:p>
                <a:pPr>
                  <a:defRPr sz="3000">
                    <a:solidFill>
                      <a:srgbClr val="FFFFFF"/>
                    </a:solidFill>
                  </a:defRPr>
                </a:pPr>
                <a:endParaRPr lang="es-ES_tradnl" sz="2250" dirty="0"/>
              </a:p>
            </p:txBody>
          </p:sp>
          <p:sp>
            <p:nvSpPr>
              <p:cNvPr id="34" name="Shape">
                <a:extLst>
                  <a:ext uri="{FF2B5EF4-FFF2-40B4-BE49-F238E27FC236}">
                    <a16:creationId xmlns:a16="http://schemas.microsoft.com/office/drawing/2014/main" id="{52BDE869-78BC-44E6-B683-A4985F81E130}"/>
                  </a:ext>
                </a:extLst>
              </p:cNvPr>
              <p:cNvSpPr/>
              <p:nvPr/>
            </p:nvSpPr>
            <p:spPr>
              <a:xfrm>
                <a:off x="4105791" y="1663594"/>
                <a:ext cx="1651257" cy="922798"/>
              </a:xfrm>
              <a:custGeom>
                <a:avLst/>
                <a:gdLst/>
                <a:ahLst/>
                <a:cxnLst>
                  <a:cxn ang="0">
                    <a:pos x="wd2" y="hd2"/>
                  </a:cxn>
                  <a:cxn ang="5400000">
                    <a:pos x="wd2" y="hd2"/>
                  </a:cxn>
                  <a:cxn ang="10800000">
                    <a:pos x="wd2" y="hd2"/>
                  </a:cxn>
                  <a:cxn ang="16200000">
                    <a:pos x="wd2" y="hd2"/>
                  </a:cxn>
                </a:cxnLst>
                <a:rect l="0" t="0" r="r" b="b"/>
                <a:pathLst>
                  <a:path w="21343" h="21231" extrusionOk="0">
                    <a:moveTo>
                      <a:pt x="5" y="21231"/>
                    </a:moveTo>
                    <a:lnTo>
                      <a:pt x="0" y="15988"/>
                    </a:lnTo>
                    <a:lnTo>
                      <a:pt x="9726" y="15964"/>
                    </a:lnTo>
                    <a:lnTo>
                      <a:pt x="9387" y="14175"/>
                    </a:lnTo>
                    <a:cubicBezTo>
                      <a:pt x="8855" y="11391"/>
                      <a:pt x="9002" y="8312"/>
                      <a:pt x="9791" y="5723"/>
                    </a:cubicBezTo>
                    <a:cubicBezTo>
                      <a:pt x="10575" y="3134"/>
                      <a:pt x="11947" y="1232"/>
                      <a:pt x="13548" y="505"/>
                    </a:cubicBezTo>
                    <a:lnTo>
                      <a:pt x="13911" y="341"/>
                    </a:lnTo>
                    <a:cubicBezTo>
                      <a:pt x="15448" y="-369"/>
                      <a:pt x="17053" y="39"/>
                      <a:pt x="18421" y="1485"/>
                    </a:cubicBezTo>
                    <a:cubicBezTo>
                      <a:pt x="19788" y="2930"/>
                      <a:pt x="20760" y="5233"/>
                      <a:pt x="21155" y="7969"/>
                    </a:cubicBezTo>
                    <a:cubicBezTo>
                      <a:pt x="21600" y="11056"/>
                      <a:pt x="21247" y="14298"/>
                      <a:pt x="20192" y="16870"/>
                    </a:cubicBezTo>
                    <a:cubicBezTo>
                      <a:pt x="19132" y="19443"/>
                      <a:pt x="17498" y="21019"/>
                      <a:pt x="15714" y="21190"/>
                    </a:cubicBezTo>
                    <a:lnTo>
                      <a:pt x="15636" y="21190"/>
                    </a:lnTo>
                    <a:lnTo>
                      <a:pt x="5" y="21231"/>
                    </a:lnTo>
                    <a:close/>
                    <a:moveTo>
                      <a:pt x="15393" y="5249"/>
                    </a:moveTo>
                    <a:cubicBezTo>
                      <a:pt x="15140" y="5249"/>
                      <a:pt x="14888" y="5307"/>
                      <a:pt x="14640" y="5421"/>
                    </a:cubicBezTo>
                    <a:lnTo>
                      <a:pt x="14278" y="5584"/>
                    </a:lnTo>
                    <a:cubicBezTo>
                      <a:pt x="13456" y="5960"/>
                      <a:pt x="12782" y="6899"/>
                      <a:pt x="12378" y="8222"/>
                    </a:cubicBezTo>
                    <a:cubicBezTo>
                      <a:pt x="11974" y="9545"/>
                      <a:pt x="11901" y="11064"/>
                      <a:pt x="12176" y="12493"/>
                    </a:cubicBezTo>
                    <a:lnTo>
                      <a:pt x="12837" y="15956"/>
                    </a:lnTo>
                    <a:lnTo>
                      <a:pt x="15585" y="15947"/>
                    </a:lnTo>
                    <a:cubicBezTo>
                      <a:pt x="16475" y="15841"/>
                      <a:pt x="17287" y="15049"/>
                      <a:pt x="17815" y="13767"/>
                    </a:cubicBezTo>
                    <a:cubicBezTo>
                      <a:pt x="18352" y="12469"/>
                      <a:pt x="18526" y="10827"/>
                      <a:pt x="18301" y="9267"/>
                    </a:cubicBezTo>
                    <a:cubicBezTo>
                      <a:pt x="18099" y="7879"/>
                      <a:pt x="17608" y="6719"/>
                      <a:pt x="16920" y="5993"/>
                    </a:cubicBezTo>
                    <a:cubicBezTo>
                      <a:pt x="16448" y="5503"/>
                      <a:pt x="15925" y="5249"/>
                      <a:pt x="15393" y="5249"/>
                    </a:cubicBezTo>
                    <a:close/>
                  </a:path>
                </a:pathLst>
              </a:custGeom>
              <a:solidFill>
                <a:schemeClr val="bg2"/>
              </a:solidFill>
              <a:ln w="12700">
                <a:miter lim="400000"/>
              </a:ln>
            </p:spPr>
            <p:txBody>
              <a:bodyPr lIns="21431" tIns="21431" rIns="21431" bIns="21431" anchor="ctr"/>
              <a:lstStyle/>
              <a:p>
                <a:pPr>
                  <a:defRPr sz="3000">
                    <a:solidFill>
                      <a:srgbClr val="FFFFFF"/>
                    </a:solidFill>
                  </a:defRPr>
                </a:pPr>
                <a:endParaRPr lang="es-ES_tradnl" sz="2250" dirty="0"/>
              </a:p>
            </p:txBody>
          </p:sp>
          <p:sp>
            <p:nvSpPr>
              <p:cNvPr id="35" name="Freeform: Shape 34">
                <a:extLst>
                  <a:ext uri="{FF2B5EF4-FFF2-40B4-BE49-F238E27FC236}">
                    <a16:creationId xmlns:a16="http://schemas.microsoft.com/office/drawing/2014/main" id="{76957174-598E-45F1-A87E-C25609660FFC}"/>
                  </a:ext>
                </a:extLst>
              </p:cNvPr>
              <p:cNvSpPr/>
              <p:nvPr/>
            </p:nvSpPr>
            <p:spPr>
              <a:xfrm>
                <a:off x="3597741" y="1599373"/>
                <a:ext cx="935942" cy="1582207"/>
              </a:xfrm>
              <a:custGeom>
                <a:avLst/>
                <a:gdLst>
                  <a:gd name="connsiteX0" fmla="*/ 564589 w 1110421"/>
                  <a:gd name="connsiteY0" fmla="*/ 270277 h 1877164"/>
                  <a:gd name="connsiteX1" fmla="*/ 326241 w 1110421"/>
                  <a:gd name="connsiteY1" fmla="*/ 405866 h 1877164"/>
                  <a:gd name="connsiteX2" fmla="*/ 308942 w 1110421"/>
                  <a:gd name="connsiteY2" fmla="*/ 435382 h 1877164"/>
                  <a:gd name="connsiteX3" fmla="*/ 282009 w 1110421"/>
                  <a:gd name="connsiteY3" fmla="*/ 654795 h 1877164"/>
                  <a:gd name="connsiteX4" fmla="*/ 424337 w 1110421"/>
                  <a:gd name="connsiteY4" fmla="*/ 823714 h 1877164"/>
                  <a:gd name="connsiteX5" fmla="*/ 593651 w 1110421"/>
                  <a:gd name="connsiteY5" fmla="*/ 907083 h 1877164"/>
                  <a:gd name="connsiteX6" fmla="*/ 771800 w 1110421"/>
                  <a:gd name="connsiteY6" fmla="*/ 728538 h 1877164"/>
                  <a:gd name="connsiteX7" fmla="*/ 837056 w 1110421"/>
                  <a:gd name="connsiteY7" fmla="*/ 504493 h 1877164"/>
                  <a:gd name="connsiteX8" fmla="*/ 704841 w 1110421"/>
                  <a:gd name="connsiteY8" fmla="*/ 308602 h 1877164"/>
                  <a:gd name="connsiteX9" fmla="*/ 564589 w 1110421"/>
                  <a:gd name="connsiteY9" fmla="*/ 270277 h 1877164"/>
                  <a:gd name="connsiteX10" fmla="*/ 531603 w 1110421"/>
                  <a:gd name="connsiteY10" fmla="*/ 992 h 1877164"/>
                  <a:gd name="connsiteX11" fmla="*/ 842112 w 1110421"/>
                  <a:gd name="connsiteY11" fmla="*/ 76202 h 1877164"/>
                  <a:gd name="connsiteX12" fmla="*/ 1104040 w 1110421"/>
                  <a:gd name="connsiteY12" fmla="*/ 463626 h 1877164"/>
                  <a:gd name="connsiteX13" fmla="*/ 970548 w 1110421"/>
                  <a:gd name="connsiteY13" fmla="*/ 911715 h 1877164"/>
                  <a:gd name="connsiteX14" fmla="*/ 965491 w 1110421"/>
                  <a:gd name="connsiteY14" fmla="*/ 916710 h 1877164"/>
                  <a:gd name="connsiteX15" fmla="*/ 7982 w 1110421"/>
                  <a:gd name="connsiteY15" fmla="*/ 1877164 h 1877164"/>
                  <a:gd name="connsiteX16" fmla="*/ 7982 w 1110421"/>
                  <a:gd name="connsiteY16" fmla="*/ 1494372 h 1877164"/>
                  <a:gd name="connsiteX17" fmla="*/ 391922 w 1110421"/>
                  <a:gd name="connsiteY17" fmla="*/ 1109241 h 1877164"/>
                  <a:gd name="connsiteX18" fmla="*/ 304737 w 1110421"/>
                  <a:gd name="connsiteY18" fmla="*/ 1066285 h 1877164"/>
                  <a:gd name="connsiteX19" fmla="*/ 22583 w 1110421"/>
                  <a:gd name="connsiteY19" fmla="*/ 731898 h 1877164"/>
                  <a:gd name="connsiteX20" fmla="*/ 76076 w 1110421"/>
                  <a:gd name="connsiteY20" fmla="*/ 297704 h 1877164"/>
                  <a:gd name="connsiteX21" fmla="*/ 93321 w 1110421"/>
                  <a:gd name="connsiteY21" fmla="*/ 268188 h 1877164"/>
                  <a:gd name="connsiteX22" fmla="*/ 531603 w 1110421"/>
                  <a:gd name="connsiteY22" fmla="*/ 992 h 187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0421" h="1877164">
                    <a:moveTo>
                      <a:pt x="564589" y="270277"/>
                    </a:moveTo>
                    <a:cubicBezTo>
                      <a:pt x="470272" y="270277"/>
                      <a:pt x="378030" y="318773"/>
                      <a:pt x="326241" y="405866"/>
                    </a:cubicBezTo>
                    <a:lnTo>
                      <a:pt x="308942" y="435382"/>
                    </a:lnTo>
                    <a:cubicBezTo>
                      <a:pt x="269342" y="502314"/>
                      <a:pt x="259708" y="580234"/>
                      <a:pt x="282009" y="654795"/>
                    </a:cubicBezTo>
                    <a:cubicBezTo>
                      <a:pt x="304311" y="729355"/>
                      <a:pt x="354877" y="789112"/>
                      <a:pt x="424337" y="823714"/>
                    </a:cubicBezTo>
                    <a:lnTo>
                      <a:pt x="593651" y="907083"/>
                    </a:lnTo>
                    <a:lnTo>
                      <a:pt x="771800" y="728538"/>
                    </a:lnTo>
                    <a:cubicBezTo>
                      <a:pt x="825665" y="667055"/>
                      <a:pt x="849245" y="585320"/>
                      <a:pt x="837056" y="504493"/>
                    </a:cubicBezTo>
                    <a:cubicBezTo>
                      <a:pt x="824441" y="422304"/>
                      <a:pt x="776005" y="351195"/>
                      <a:pt x="704841" y="308602"/>
                    </a:cubicBezTo>
                    <a:cubicBezTo>
                      <a:pt x="660610" y="282901"/>
                      <a:pt x="612174" y="270277"/>
                      <a:pt x="564589" y="270277"/>
                    </a:cubicBezTo>
                    <a:close/>
                    <a:moveTo>
                      <a:pt x="531603" y="992"/>
                    </a:moveTo>
                    <a:cubicBezTo>
                      <a:pt x="636764" y="-5346"/>
                      <a:pt x="744828" y="18545"/>
                      <a:pt x="842112" y="76202"/>
                    </a:cubicBezTo>
                    <a:cubicBezTo>
                      <a:pt x="983588" y="159935"/>
                      <a:pt x="1079183" y="301064"/>
                      <a:pt x="1104040" y="463626"/>
                    </a:cubicBezTo>
                    <a:cubicBezTo>
                      <a:pt x="1128897" y="626187"/>
                      <a:pt x="1080461" y="789567"/>
                      <a:pt x="970548" y="911715"/>
                    </a:cubicBezTo>
                    <a:lnTo>
                      <a:pt x="965491" y="916710"/>
                    </a:lnTo>
                    <a:lnTo>
                      <a:pt x="7982" y="1877164"/>
                    </a:lnTo>
                    <a:lnTo>
                      <a:pt x="7982" y="1494372"/>
                    </a:lnTo>
                    <a:lnTo>
                      <a:pt x="391922" y="1109241"/>
                    </a:lnTo>
                    <a:lnTo>
                      <a:pt x="304737" y="1066285"/>
                    </a:lnTo>
                    <a:cubicBezTo>
                      <a:pt x="168690" y="999262"/>
                      <a:pt x="65963" y="877205"/>
                      <a:pt x="22583" y="731898"/>
                    </a:cubicBezTo>
                    <a:cubicBezTo>
                      <a:pt x="-20797" y="586591"/>
                      <a:pt x="-997" y="428207"/>
                      <a:pt x="76076" y="297704"/>
                    </a:cubicBezTo>
                    <a:lnTo>
                      <a:pt x="93321" y="268188"/>
                    </a:lnTo>
                    <a:cubicBezTo>
                      <a:pt x="189129" y="106081"/>
                      <a:pt x="356335" y="11554"/>
                      <a:pt x="531603" y="992"/>
                    </a:cubicBezTo>
                    <a:close/>
                  </a:path>
                </a:pathLst>
              </a:custGeom>
              <a:solidFill>
                <a:schemeClr val="bg2">
                  <a:lumMod val="50000"/>
                </a:schemeClr>
              </a:solidFill>
              <a:ln w="12700">
                <a:miter lim="400000"/>
              </a:ln>
            </p:spPr>
            <p:txBody>
              <a:bodyPr wrap="square" lIns="21431" tIns="21431" rIns="21431" bIns="21431" anchor="ctr">
                <a:noAutofit/>
              </a:bodyPr>
              <a:lstStyle/>
              <a:p>
                <a:pPr>
                  <a:defRPr sz="3000">
                    <a:solidFill>
                      <a:srgbClr val="FFFFFF"/>
                    </a:solidFill>
                  </a:defRPr>
                </a:pPr>
                <a:endParaRPr lang="es-ES_tradnl" sz="2250" dirty="0"/>
              </a:p>
            </p:txBody>
          </p:sp>
          <p:sp>
            <p:nvSpPr>
              <p:cNvPr id="36" name="Shape">
                <a:extLst>
                  <a:ext uri="{FF2B5EF4-FFF2-40B4-BE49-F238E27FC236}">
                    <a16:creationId xmlns:a16="http://schemas.microsoft.com/office/drawing/2014/main" id="{A39A9BFC-629C-46C4-9684-524CFE267356}"/>
                  </a:ext>
                </a:extLst>
              </p:cNvPr>
              <p:cNvSpPr/>
              <p:nvPr/>
            </p:nvSpPr>
            <p:spPr>
              <a:xfrm>
                <a:off x="3750835" y="2973418"/>
                <a:ext cx="1590476" cy="1250578"/>
              </a:xfrm>
              <a:custGeom>
                <a:avLst/>
                <a:gdLst/>
                <a:ahLst/>
                <a:cxnLst>
                  <a:cxn ang="0">
                    <a:pos x="wd2" y="hd2"/>
                  </a:cxn>
                  <a:cxn ang="5400000">
                    <a:pos x="wd2" y="hd2"/>
                  </a:cxn>
                  <a:cxn ang="10800000">
                    <a:pos x="wd2" y="hd2"/>
                  </a:cxn>
                  <a:cxn ang="16200000">
                    <a:pos x="wd2" y="hd2"/>
                  </a:cxn>
                </a:cxnLst>
                <a:rect l="0" t="0" r="r" b="b"/>
                <a:pathLst>
                  <a:path w="21600" h="21600" extrusionOk="0">
                    <a:moveTo>
                      <a:pt x="14406" y="0"/>
                    </a:moveTo>
                    <a:lnTo>
                      <a:pt x="7189" y="0"/>
                    </a:lnTo>
                    <a:cubicBezTo>
                      <a:pt x="6635" y="0"/>
                      <a:pt x="6103" y="218"/>
                      <a:pt x="5712" y="614"/>
                    </a:cubicBezTo>
                    <a:lnTo>
                      <a:pt x="609" y="5715"/>
                    </a:lnTo>
                    <a:cubicBezTo>
                      <a:pt x="218" y="6106"/>
                      <a:pt x="0" y="6638"/>
                      <a:pt x="0" y="7192"/>
                    </a:cubicBezTo>
                    <a:lnTo>
                      <a:pt x="0" y="14408"/>
                    </a:lnTo>
                    <a:cubicBezTo>
                      <a:pt x="0" y="14962"/>
                      <a:pt x="218" y="15494"/>
                      <a:pt x="609" y="15885"/>
                    </a:cubicBezTo>
                    <a:lnTo>
                      <a:pt x="5712" y="20986"/>
                    </a:lnTo>
                    <a:cubicBezTo>
                      <a:pt x="6103" y="21377"/>
                      <a:pt x="6635" y="21600"/>
                      <a:pt x="7189" y="21600"/>
                    </a:cubicBezTo>
                    <a:lnTo>
                      <a:pt x="14406" y="21600"/>
                    </a:lnTo>
                    <a:cubicBezTo>
                      <a:pt x="14961" y="21600"/>
                      <a:pt x="15493" y="21382"/>
                      <a:pt x="15884" y="20986"/>
                    </a:cubicBezTo>
                    <a:lnTo>
                      <a:pt x="20986" y="15885"/>
                    </a:lnTo>
                    <a:cubicBezTo>
                      <a:pt x="21377" y="15494"/>
                      <a:pt x="21600" y="14962"/>
                      <a:pt x="21600" y="14408"/>
                    </a:cubicBezTo>
                    <a:lnTo>
                      <a:pt x="21600" y="7192"/>
                    </a:lnTo>
                    <a:cubicBezTo>
                      <a:pt x="21600" y="6638"/>
                      <a:pt x="21382" y="6106"/>
                      <a:pt x="20986" y="5715"/>
                    </a:cubicBezTo>
                    <a:lnTo>
                      <a:pt x="15884" y="614"/>
                    </a:lnTo>
                    <a:cubicBezTo>
                      <a:pt x="15488" y="218"/>
                      <a:pt x="14956" y="0"/>
                      <a:pt x="14406" y="0"/>
                    </a:cubicBezTo>
                    <a:close/>
                  </a:path>
                </a:pathLst>
              </a:custGeom>
              <a:solidFill>
                <a:schemeClr val="bg1">
                  <a:lumMod val="85000"/>
                </a:schemeClr>
              </a:solidFill>
              <a:ln w="12700">
                <a:miter lim="400000"/>
              </a:ln>
            </p:spPr>
            <p:txBody>
              <a:bodyPr lIns="141749" tIns="21431" rIns="141749" bIns="21431" anchor="ctr"/>
              <a:lstStyle/>
              <a:p>
                <a:pPr algn="ctr"/>
                <a:r>
                  <a:rPr lang="es-ES_tradnl" sz="1350" b="1" dirty="0">
                    <a:solidFill>
                      <a:schemeClr val="tx1">
                        <a:lumMod val="65000"/>
                        <a:lumOff val="35000"/>
                      </a:schemeClr>
                    </a:solidFill>
                  </a:rPr>
                  <a:t>Afiliado/ Cuidador/
Tutor legal</a:t>
                </a:r>
                <a:endParaRPr lang="es-ES_tradnl" sz="1200" b="1" dirty="0">
                  <a:solidFill>
                    <a:schemeClr val="tx1">
                      <a:lumMod val="65000"/>
                      <a:lumOff val="35000"/>
                    </a:schemeClr>
                  </a:solidFill>
                </a:endParaRPr>
              </a:p>
            </p:txBody>
          </p:sp>
        </p:grpSp>
        <p:pic>
          <p:nvPicPr>
            <p:cNvPr id="47" name="Graphic 46" descr="Doctor female with solid fill">
              <a:extLst>
                <a:ext uri="{FF2B5EF4-FFF2-40B4-BE49-F238E27FC236}">
                  <a16:creationId xmlns:a16="http://schemas.microsoft.com/office/drawing/2014/main" id="{4F1F5513-03EF-4DBE-BD6A-59B205A6EC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4856339" y="2592514"/>
              <a:ext cx="389616" cy="389616"/>
            </a:xfrm>
            <a:prstGeom prst="rect">
              <a:avLst/>
            </a:prstGeom>
          </p:spPr>
        </p:pic>
        <p:pic>
          <p:nvPicPr>
            <p:cNvPr id="49" name="Graphic 48" descr="Food Safety with solid fill">
              <a:extLst>
                <a:ext uri="{FF2B5EF4-FFF2-40B4-BE49-F238E27FC236}">
                  <a16:creationId xmlns:a16="http://schemas.microsoft.com/office/drawing/2014/main" id="{5BA39E4F-339A-4F78-80E2-8B17E887872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83846" y="4311853"/>
              <a:ext cx="351579" cy="351579"/>
            </a:xfrm>
            <a:prstGeom prst="rect">
              <a:avLst/>
            </a:prstGeom>
          </p:spPr>
        </p:pic>
        <p:pic>
          <p:nvPicPr>
            <p:cNvPr id="51" name="Graphic 50" descr="Mental Health with solid fill">
              <a:extLst>
                <a:ext uri="{FF2B5EF4-FFF2-40B4-BE49-F238E27FC236}">
                  <a16:creationId xmlns:a16="http://schemas.microsoft.com/office/drawing/2014/main" id="{619FAE83-FD8C-4903-A375-A9EFFC72E8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10141" y="3469766"/>
              <a:ext cx="359012" cy="359012"/>
            </a:xfrm>
            <a:prstGeom prst="rect">
              <a:avLst/>
            </a:prstGeom>
          </p:spPr>
        </p:pic>
        <p:pic>
          <p:nvPicPr>
            <p:cNvPr id="53" name="Graphic 52" descr="Care with solid fill">
              <a:extLst>
                <a:ext uri="{FF2B5EF4-FFF2-40B4-BE49-F238E27FC236}">
                  <a16:creationId xmlns:a16="http://schemas.microsoft.com/office/drawing/2014/main" id="{D905E847-42F9-4F0A-83A7-92C445F236B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74671" y="1787181"/>
              <a:ext cx="401719" cy="401719"/>
            </a:xfrm>
            <a:prstGeom prst="rect">
              <a:avLst/>
            </a:prstGeom>
          </p:spPr>
        </p:pic>
        <p:pic>
          <p:nvPicPr>
            <p:cNvPr id="55" name="Graphic 54" descr="Medicine with solid fill">
              <a:extLst>
                <a:ext uri="{FF2B5EF4-FFF2-40B4-BE49-F238E27FC236}">
                  <a16:creationId xmlns:a16="http://schemas.microsoft.com/office/drawing/2014/main" id="{5BB2FC46-B82E-4086-923E-EEF8749C73C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054347" y="4327204"/>
              <a:ext cx="369332" cy="369332"/>
            </a:xfrm>
            <a:prstGeom prst="rect">
              <a:avLst/>
            </a:prstGeom>
          </p:spPr>
        </p:pic>
        <p:pic>
          <p:nvPicPr>
            <p:cNvPr id="57" name="Graphic 56" descr="Users with solid fill">
              <a:extLst>
                <a:ext uri="{FF2B5EF4-FFF2-40B4-BE49-F238E27FC236}">
                  <a16:creationId xmlns:a16="http://schemas.microsoft.com/office/drawing/2014/main" id="{5EFA1F00-EC3C-4BBC-A6D0-60B7C493D21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472952" y="2454945"/>
              <a:ext cx="337930" cy="337930"/>
            </a:xfrm>
            <a:prstGeom prst="rect">
              <a:avLst/>
            </a:prstGeom>
          </p:spPr>
        </p:pic>
        <p:pic>
          <p:nvPicPr>
            <p:cNvPr id="59" name="Picture 58" descr="A picture containing text, tableware, clipart, plate&#10;&#10;Description automatically generated">
              <a:extLst>
                <a:ext uri="{FF2B5EF4-FFF2-40B4-BE49-F238E27FC236}">
                  <a16:creationId xmlns:a16="http://schemas.microsoft.com/office/drawing/2014/main" id="{CB0DB6A9-DA50-4DFA-89CA-C30C81EA84B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800576" y="3643850"/>
              <a:ext cx="383024" cy="41720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1" name="Picture 60">
              <a:extLst>
                <a:ext uri="{FF2B5EF4-FFF2-40B4-BE49-F238E27FC236}">
                  <a16:creationId xmlns:a16="http://schemas.microsoft.com/office/drawing/2014/main" id="{2B9232AB-EC9D-4B85-854C-BDF4C0DFEBB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92483" y="1698469"/>
              <a:ext cx="443208" cy="45663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37" name="Title 1">
            <a:extLst>
              <a:ext uri="{FF2B5EF4-FFF2-40B4-BE49-F238E27FC236}">
                <a16:creationId xmlns:a16="http://schemas.microsoft.com/office/drawing/2014/main" id="{D31E4B70-C748-4C11-97BF-2FC9DAEF7195}"/>
              </a:ext>
            </a:extLst>
          </p:cNvPr>
          <p:cNvSpPr txBox="1">
            <a:spLocks noGrp="1"/>
          </p:cNvSpPr>
          <p:nvPr>
            <p:ph type="title" idx="4294967295"/>
          </p:nvPr>
        </p:nvSpPr>
        <p:spPr>
          <a:xfrm>
            <a:off x="1378829" y="455931"/>
            <a:ext cx="8873880" cy="698559"/>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r" defTabSz="914400" rtl="0" eaLnBrk="1" latinLnBrk="0" hangingPunct="1">
              <a:lnSpc>
                <a:spcPct val="90000"/>
              </a:lnSpc>
              <a:spcBef>
                <a:spcPct val="0"/>
              </a:spcBef>
              <a:buNone/>
              <a:defRPr sz="3600" kern="1200">
                <a:solidFill>
                  <a:srgbClr val="00257A"/>
                </a:solidFill>
                <a:latin typeface="Arial" panose="020B0604020202020204" pitchFamily="34" charset="0"/>
                <a:ea typeface="+mj-ea"/>
                <a:cs typeface="Arial" panose="020B0604020202020204" pitchFamily="34" charset="0"/>
              </a:defRPr>
            </a:lvl1pPr>
          </a:lstStyle>
          <a:p>
            <a:pPr algn="l">
              <a:lnSpc>
                <a:spcPct val="80000"/>
              </a:lnSpc>
            </a:pPr>
            <a:r>
              <a:rPr lang="es-ES_tradnl" sz="3200" b="1" dirty="0">
                <a:solidFill>
                  <a:srgbClr val="0088CE"/>
                </a:solidFill>
                <a:cs typeface="Arial"/>
              </a:rPr>
              <a:t>MOC Elemento 2: Coordinación de cuidado
</a:t>
            </a:r>
            <a:r>
              <a:rPr lang="es-ES_tradnl" sz="2800" b="1" dirty="0">
                <a:solidFill>
                  <a:srgbClr val="0088CE"/>
                </a:solidFill>
                <a:cs typeface="Arial"/>
              </a:rPr>
              <a:t>Equipo de cuidado interdisciplinario (ICT) </a:t>
            </a:r>
            <a:endParaRPr lang="es-ES_tradnl" sz="3200" b="1" dirty="0">
              <a:solidFill>
                <a:srgbClr val="0088CE"/>
              </a:solidFill>
              <a:cs typeface="Arial"/>
            </a:endParaRPr>
          </a:p>
        </p:txBody>
      </p:sp>
    </p:spTree>
    <p:extLst>
      <p:ext uri="{BB962C8B-B14F-4D97-AF65-F5344CB8AC3E}">
        <p14:creationId xmlns:p14="http://schemas.microsoft.com/office/powerpoint/2010/main" val="833593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ge Number">
            <a:extLst>
              <a:ext uri="{FF2B5EF4-FFF2-40B4-BE49-F238E27FC236}">
                <a16:creationId xmlns:a16="http://schemas.microsoft.com/office/drawing/2014/main" id="{137F0B08-EB7A-4968-AF88-B0CFC204C8AD}"/>
              </a:ext>
            </a:extLst>
          </p:cNvPr>
          <p:cNvSpPr>
            <a:spLocks noGrp="1"/>
          </p:cNvSpPr>
          <p:nvPr>
            <p:ph type="sldNum" sz="quarter" idx="4"/>
          </p:nvPr>
        </p:nvSpPr>
        <p:spPr>
          <a:xfrm>
            <a:off x="164125" y="6230463"/>
            <a:ext cx="369277" cy="365125"/>
          </a:xfrm>
        </p:spPr>
        <p:txBody>
          <a:bodyPr/>
          <a:lstStyle/>
          <a:p>
            <a:fld id="{75B346D6-B0F2-48A4-B9F5-82E64496262F}" type="slidenum">
              <a:rPr lang="es-ES_tradnl" noProof="0" smtClean="0"/>
              <a:t>22</a:t>
            </a:fld>
            <a:endParaRPr lang="es-ES_tradnl" noProof="0" dirty="0"/>
          </a:p>
        </p:txBody>
      </p:sp>
      <p:sp>
        <p:nvSpPr>
          <p:cNvPr id="3" name="Content Placeholder 2">
            <a:extLst>
              <a:ext uri="{FF2B5EF4-FFF2-40B4-BE49-F238E27FC236}">
                <a16:creationId xmlns:a16="http://schemas.microsoft.com/office/drawing/2014/main" id="{1B79705A-0F3C-4A32-B419-8E2A740FEBBD}"/>
              </a:ext>
            </a:extLst>
          </p:cNvPr>
          <p:cNvSpPr txBox="1">
            <a:spLocks/>
          </p:cNvSpPr>
          <p:nvPr/>
        </p:nvSpPr>
        <p:spPr>
          <a:xfrm>
            <a:off x="5817050" y="2400679"/>
            <a:ext cx="4628110" cy="3535991"/>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00257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57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00257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00257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00257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Blip>
                <a:blip r:embed="rId2">
                  <a:extLst>
                    <a:ext uri="{96DAC541-7B7A-43D3-8B79-37D633B846F1}">
                      <asvg:svgBlip xmlns:asvg="http://schemas.microsoft.com/office/drawing/2016/SVG/main" r:embed="rId3"/>
                    </a:ext>
                  </a:extLst>
                </a:blip>
              </a:buBlip>
            </a:pPr>
            <a:r>
              <a:rPr lang="es-ES_tradnl" sz="1800" dirty="0">
                <a:cs typeface="Arial"/>
              </a:rPr>
              <a:t>La transición de cuidado ocurre cuando un afiliado requiere ser transferido de un nivel de cuidado </a:t>
            </a:r>
            <a:r>
              <a:rPr lang="es-ES_tradnl" sz="1800" dirty="0">
                <a:solidFill>
                  <a:schemeClr val="tx1"/>
                </a:solidFill>
                <a:cs typeface="Arial"/>
              </a:rPr>
              <a:t>de otro nivel. El ejemplo más común es cuando un paciente es dado de alta del hospital a su casa.
En el MOC, a los afiliados del SNP que experimentan una transición de cuidado se les realiza coordinación de servicios y </a:t>
            </a:r>
            <a:r>
              <a:rPr lang="es-ES_tradnl" sz="1800" dirty="0" err="1">
                <a:solidFill>
                  <a:schemeClr val="tx1"/>
                </a:solidFill>
                <a:cs typeface="Arial"/>
              </a:rPr>
              <a:t>preautorizaciones</a:t>
            </a:r>
            <a:r>
              <a:rPr lang="es-ES_tradnl" sz="1800" dirty="0">
                <a:solidFill>
                  <a:schemeClr val="tx1"/>
                </a:solidFill>
                <a:cs typeface="Arial"/>
              </a:rPr>
              <a:t> de ser necesarias</a:t>
            </a:r>
            <a:r>
              <a:rPr lang="es-ES_tradnl" sz="1800" dirty="0">
                <a:cs typeface="Arial"/>
              </a:rPr>
              <a:t>.</a:t>
            </a:r>
          </a:p>
        </p:txBody>
      </p:sp>
      <p:grpSp>
        <p:nvGrpSpPr>
          <p:cNvPr id="17" name="Group 16">
            <a:extLst>
              <a:ext uri="{FF2B5EF4-FFF2-40B4-BE49-F238E27FC236}">
                <a16:creationId xmlns:a16="http://schemas.microsoft.com/office/drawing/2014/main" id="{0CBD6A34-E71F-43DC-94CF-A7822B7A06BB}"/>
              </a:ext>
              <a:ext uri="{C183D7F6-B498-43B3-948B-1728B52AA6E4}">
                <adec:decorative xmlns:adec="http://schemas.microsoft.com/office/drawing/2017/decorative" val="1"/>
              </a:ext>
            </a:extLst>
          </p:cNvPr>
          <p:cNvGrpSpPr/>
          <p:nvPr/>
        </p:nvGrpSpPr>
        <p:grpSpPr>
          <a:xfrm>
            <a:off x="1563960" y="1808046"/>
            <a:ext cx="5136023" cy="3953388"/>
            <a:chOff x="258239" y="1325283"/>
            <a:chExt cx="8197307" cy="5476942"/>
          </a:xfrm>
        </p:grpSpPr>
        <p:graphicFrame>
          <p:nvGraphicFramePr>
            <p:cNvPr id="5" name="Diagram 4">
              <a:extLst>
                <a:ext uri="{FF2B5EF4-FFF2-40B4-BE49-F238E27FC236}">
                  <a16:creationId xmlns:a16="http://schemas.microsoft.com/office/drawing/2014/main" id="{4A7BD053-3D33-49F0-8A03-D043CE475EC8}"/>
                </a:ext>
              </a:extLst>
            </p:cNvPr>
            <p:cNvGraphicFramePr/>
            <p:nvPr>
              <p:extLst>
                <p:ext uri="{D42A27DB-BD31-4B8C-83A1-F6EECF244321}">
                  <p14:modId xmlns:p14="http://schemas.microsoft.com/office/powerpoint/2010/main" val="3462127161"/>
                </p:ext>
              </p:extLst>
            </p:nvPr>
          </p:nvGraphicFramePr>
          <p:xfrm>
            <a:off x="327546" y="1383558"/>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descr="A picture containing text, clipart&#10;&#10;Description automatically generated">
              <a:extLst>
                <a:ext uri="{FF2B5EF4-FFF2-40B4-BE49-F238E27FC236}">
                  <a16:creationId xmlns:a16="http://schemas.microsoft.com/office/drawing/2014/main" id="{4C8204CC-6470-4E3B-B81A-07B801A474A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3584205" y="4933474"/>
              <a:ext cx="1965019" cy="1735952"/>
            </a:xfrm>
            <a:prstGeom prst="ellipse">
              <a:avLst/>
            </a:prstGeom>
            <a:ln>
              <a:noFill/>
            </a:ln>
            <a:effectLst>
              <a:softEdge rad="112500"/>
            </a:effectLst>
          </p:spPr>
        </p:pic>
        <p:pic>
          <p:nvPicPr>
            <p:cNvPr id="9" name="Picture 8" descr="A picture containing text, clipart&#10;&#10;Description automatically generated">
              <a:extLst>
                <a:ext uri="{FF2B5EF4-FFF2-40B4-BE49-F238E27FC236}">
                  <a16:creationId xmlns:a16="http://schemas.microsoft.com/office/drawing/2014/main" id="{08818852-1B6F-4C6C-A760-43153929E46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957850" y="1862946"/>
              <a:ext cx="1689589" cy="1520502"/>
            </a:xfrm>
            <a:prstGeom prst="ellipse">
              <a:avLst/>
            </a:prstGeom>
            <a:ln>
              <a:noFill/>
            </a:ln>
            <a:effectLst>
              <a:softEdge rad="112500"/>
            </a:effectLst>
          </p:spPr>
        </p:pic>
        <p:pic>
          <p:nvPicPr>
            <p:cNvPr id="11" name="Picture 10" descr="A picture containing text, person&#10;&#10;Description automatically generated">
              <a:extLst>
                <a:ext uri="{FF2B5EF4-FFF2-40B4-BE49-F238E27FC236}">
                  <a16:creationId xmlns:a16="http://schemas.microsoft.com/office/drawing/2014/main" id="{F4D38730-5A6B-4439-82DF-EEE098EA524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228686" y="3302782"/>
              <a:ext cx="1576024" cy="1580218"/>
            </a:xfrm>
            <a:prstGeom prst="ellipse">
              <a:avLst/>
            </a:prstGeom>
            <a:ln>
              <a:noFill/>
            </a:ln>
            <a:effectLst>
              <a:softEdge rad="112500"/>
            </a:effectLst>
          </p:spPr>
        </p:pic>
        <p:sp>
          <p:nvSpPr>
            <p:cNvPr id="14" name="Arrow: Curved Left 13">
              <a:extLst>
                <a:ext uri="{FF2B5EF4-FFF2-40B4-BE49-F238E27FC236}">
                  <a16:creationId xmlns:a16="http://schemas.microsoft.com/office/drawing/2014/main" id="{11498DAD-C884-43B3-BEB1-2EF275ECA8D4}"/>
                </a:ext>
              </a:extLst>
            </p:cNvPr>
            <p:cNvSpPr/>
            <p:nvPr/>
          </p:nvSpPr>
          <p:spPr>
            <a:xfrm rot="10957918">
              <a:off x="258239" y="1325283"/>
              <a:ext cx="3148337" cy="5414858"/>
            </a:xfrm>
            <a:prstGeom prst="curvedLeftArrow">
              <a:avLst>
                <a:gd name="adj1" fmla="val 12842"/>
                <a:gd name="adj2" fmla="val 50000"/>
                <a:gd name="adj3" fmla="val 38763"/>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_tradnl" sz="1350" dirty="0">
                <a:solidFill>
                  <a:schemeClr val="tx1"/>
                </a:solidFill>
              </a:endParaRPr>
            </a:p>
          </p:txBody>
        </p:sp>
      </p:grpSp>
      <p:sp>
        <p:nvSpPr>
          <p:cNvPr id="12" name="Title 1">
            <a:extLst>
              <a:ext uri="{FF2B5EF4-FFF2-40B4-BE49-F238E27FC236}">
                <a16:creationId xmlns:a16="http://schemas.microsoft.com/office/drawing/2014/main" id="{CE15B42B-22BC-4214-A40B-04AAB0838AC6}"/>
              </a:ext>
            </a:extLst>
          </p:cNvPr>
          <p:cNvSpPr txBox="1">
            <a:spLocks noGrp="1"/>
          </p:cNvSpPr>
          <p:nvPr>
            <p:ph type="title" idx="4294967295"/>
          </p:nvPr>
        </p:nvSpPr>
        <p:spPr>
          <a:xfrm>
            <a:off x="1131570" y="455635"/>
            <a:ext cx="10447020" cy="698559"/>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r" defTabSz="914400" rtl="0" eaLnBrk="1" latinLnBrk="0" hangingPunct="1">
              <a:lnSpc>
                <a:spcPct val="90000"/>
              </a:lnSpc>
              <a:spcBef>
                <a:spcPct val="0"/>
              </a:spcBef>
              <a:buNone/>
              <a:defRPr sz="3600" kern="1200">
                <a:solidFill>
                  <a:srgbClr val="00257A"/>
                </a:solidFill>
                <a:latin typeface="Arial" panose="020B0604020202020204" pitchFamily="34" charset="0"/>
                <a:ea typeface="+mj-ea"/>
                <a:cs typeface="Arial" panose="020B0604020202020204" pitchFamily="34" charset="0"/>
              </a:defRPr>
            </a:lvl1pPr>
          </a:lstStyle>
          <a:p>
            <a:pPr algn="l">
              <a:lnSpc>
                <a:spcPct val="80000"/>
              </a:lnSpc>
            </a:pPr>
            <a:r>
              <a:rPr lang="es-ES_tradnl" sz="3200" b="1" dirty="0">
                <a:solidFill>
                  <a:srgbClr val="0088CE"/>
                </a:solidFill>
                <a:cs typeface="Arial"/>
              </a:rPr>
              <a:t>MOC Elemento 2: Coordinación de cuidado
</a:t>
            </a:r>
            <a:r>
              <a:rPr lang="es-ES_tradnl" sz="2800" b="1" dirty="0">
                <a:solidFill>
                  <a:srgbClr val="0088CE"/>
                </a:solidFill>
                <a:cs typeface="Arial"/>
              </a:rPr>
              <a:t>Protocolos de transición de cuidado (TOC)</a:t>
            </a:r>
            <a:endParaRPr lang="es-ES_tradnl" sz="3200" b="1" dirty="0">
              <a:solidFill>
                <a:srgbClr val="0088CE"/>
              </a:solidFill>
              <a:cs typeface="Arial"/>
            </a:endParaRPr>
          </a:p>
        </p:txBody>
      </p:sp>
    </p:spTree>
    <p:extLst>
      <p:ext uri="{BB962C8B-B14F-4D97-AF65-F5344CB8AC3E}">
        <p14:creationId xmlns:p14="http://schemas.microsoft.com/office/powerpoint/2010/main" val="1366055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a:extLst>
              <a:ext uri="{FF2B5EF4-FFF2-40B4-BE49-F238E27FC236}">
                <a16:creationId xmlns:a16="http://schemas.microsoft.com/office/drawing/2014/main" id="{A5A50555-8834-4843-9E05-56A47326DFC1}"/>
              </a:ext>
            </a:extLst>
          </p:cNvPr>
          <p:cNvSpPr>
            <a:spLocks noGrp="1"/>
          </p:cNvSpPr>
          <p:nvPr>
            <p:ph type="sldNum" sz="quarter" idx="4"/>
          </p:nvPr>
        </p:nvSpPr>
        <p:spPr>
          <a:xfrm>
            <a:off x="164123" y="6230463"/>
            <a:ext cx="395156" cy="365125"/>
          </a:xfrm>
        </p:spPr>
        <p:txBody>
          <a:bodyPr/>
          <a:lstStyle/>
          <a:p>
            <a:fld id="{75B346D6-B0F2-48A4-B9F5-82E64496262F}" type="slidenum">
              <a:rPr lang="es-ES_tradnl" noProof="0" smtClean="0"/>
              <a:t>23</a:t>
            </a:fld>
            <a:endParaRPr lang="es-ES_tradnl" noProof="0" dirty="0"/>
          </a:p>
        </p:txBody>
      </p:sp>
      <p:graphicFrame>
        <p:nvGraphicFramePr>
          <p:cNvPr id="5" name="Diagram 4" descr="Elements of the Provider Network: Providers, Trainings, Clinical Guidelines">
            <a:extLst>
              <a:ext uri="{FF2B5EF4-FFF2-40B4-BE49-F238E27FC236}">
                <a16:creationId xmlns:a16="http://schemas.microsoft.com/office/drawing/2014/main" id="{EF8FB9A2-BEDF-4F0C-9BAD-550DA2FFEC9F}"/>
              </a:ext>
            </a:extLst>
          </p:cNvPr>
          <p:cNvGraphicFramePr/>
          <p:nvPr>
            <p:extLst>
              <p:ext uri="{D42A27DB-BD31-4B8C-83A1-F6EECF244321}">
                <p14:modId xmlns:p14="http://schemas.microsoft.com/office/powerpoint/2010/main" val="2974239513"/>
              </p:ext>
            </p:extLst>
          </p:nvPr>
        </p:nvGraphicFramePr>
        <p:xfrm>
          <a:off x="2333157" y="3429003"/>
          <a:ext cx="7692503" cy="26578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80CFFA43-E735-ED59-FD55-DA3E1F234D83}"/>
              </a:ext>
            </a:extLst>
          </p:cNvPr>
          <p:cNvSpPr txBox="1">
            <a:spLocks/>
          </p:cNvSpPr>
          <p:nvPr/>
        </p:nvSpPr>
        <p:spPr>
          <a:xfrm>
            <a:off x="1637538" y="1668949"/>
            <a:ext cx="8916929" cy="1643527"/>
          </a:xfrm>
          <a:prstGeom prst="rect">
            <a:avLst/>
          </a:prstGeom>
          <a:noFill/>
        </p:spPr>
        <p:txBody>
          <a:bodyPr wrap="square">
            <a:spAutoFit/>
          </a:bodyPr>
          <a:lstStyle/>
          <a:p>
            <a:pPr>
              <a:lnSpc>
                <a:spcPct val="80000"/>
              </a:lnSpc>
            </a:pPr>
            <a:r>
              <a:rPr lang="es-ES_tradnl" sz="1400" dirty="0">
                <a:ea typeface="Calibri"/>
                <a:cs typeface="Calibri"/>
              </a:rPr>
              <a:t>Bajo este elemento se documenta la descripción de la red de proveedores que incluye las instalaciones y los profesionales necesarios para abordar las necesidades de atención médica únicas o especializadas de la población SNP. También, incluye el adiestramiento de proveedores sobre el MOC, que se realiza anualmente a través del Departamento de Mejoramiento de Calidad. Este adiestramiento es enviado a todos nuestros proveedores por la unidad de Educación Preventiva y de Salud, que a su vez</a:t>
            </a:r>
            <a:r>
              <a:rPr lang="es-ES_tradnl" sz="1400" dirty="0">
                <a:cs typeface="Arial"/>
              </a:rPr>
              <a:t> es responsable de brindar actividades educativas a proveedores y Grupos Médicos relacionadas al MOC. El Departamento de Mejoramiento hace una revisión anual de las guías de prácticas clínicas y son compartidas con todos nuestros</a:t>
            </a:r>
            <a:r>
              <a:rPr lang="es-ES_tradnl" sz="1400" dirty="0">
                <a:ea typeface="Calibri"/>
                <a:cs typeface="Calibri"/>
              </a:rPr>
              <a:t> proveedores y el personal clínico de nuestra compañía, cumpliendo con un factor incluido en este elemento.</a:t>
            </a:r>
            <a:endParaRPr lang="es-ES_tradnl" sz="1400" dirty="0">
              <a:cs typeface="Arial"/>
            </a:endParaRPr>
          </a:p>
        </p:txBody>
      </p:sp>
      <p:sp>
        <p:nvSpPr>
          <p:cNvPr id="6" name="Title 1">
            <a:extLst>
              <a:ext uri="{FF2B5EF4-FFF2-40B4-BE49-F238E27FC236}">
                <a16:creationId xmlns:a16="http://schemas.microsoft.com/office/drawing/2014/main" id="{C716457F-B942-4B65-99DE-C31078D5C084}"/>
              </a:ext>
            </a:extLst>
          </p:cNvPr>
          <p:cNvSpPr txBox="1">
            <a:spLocks noGrp="1"/>
          </p:cNvSpPr>
          <p:nvPr>
            <p:ph type="title" idx="4294967295"/>
          </p:nvPr>
        </p:nvSpPr>
        <p:spPr>
          <a:xfrm>
            <a:off x="2105114" y="219211"/>
            <a:ext cx="7998864" cy="1449738"/>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r" defTabSz="914400" rtl="0" eaLnBrk="1" latinLnBrk="0" hangingPunct="1">
              <a:lnSpc>
                <a:spcPct val="90000"/>
              </a:lnSpc>
              <a:spcBef>
                <a:spcPct val="0"/>
              </a:spcBef>
              <a:buNone/>
              <a:defRPr sz="3600" kern="1200">
                <a:solidFill>
                  <a:srgbClr val="00257A"/>
                </a:solidFill>
                <a:latin typeface="Arial" panose="020B0604020202020204" pitchFamily="34" charset="0"/>
                <a:ea typeface="+mj-ea"/>
                <a:cs typeface="Arial" panose="020B0604020202020204" pitchFamily="34" charset="0"/>
              </a:defRPr>
            </a:lvl1pPr>
          </a:lstStyle>
          <a:p>
            <a:pPr algn="ctr">
              <a:lnSpc>
                <a:spcPct val="80000"/>
              </a:lnSpc>
            </a:pPr>
            <a:r>
              <a:rPr lang="es-ES_tradnl" sz="3300" b="1" dirty="0">
                <a:solidFill>
                  <a:srgbClr val="0088CE"/>
                </a:solidFill>
                <a:cs typeface="Arial"/>
              </a:rPr>
              <a:t>MOC Elemento 3: Red de proveedores</a:t>
            </a:r>
            <a:endParaRPr lang="es-ES_tradnl" sz="1500" dirty="0">
              <a:solidFill>
                <a:srgbClr val="000000"/>
              </a:solidFill>
              <a:latin typeface="Calibri"/>
              <a:ea typeface="Calibri"/>
              <a:cs typeface="Calibri"/>
            </a:endParaRPr>
          </a:p>
        </p:txBody>
      </p:sp>
    </p:spTree>
    <p:extLst>
      <p:ext uri="{BB962C8B-B14F-4D97-AF65-F5344CB8AC3E}">
        <p14:creationId xmlns:p14="http://schemas.microsoft.com/office/powerpoint/2010/main" val="23717953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ge Number">
            <a:extLst>
              <a:ext uri="{FF2B5EF4-FFF2-40B4-BE49-F238E27FC236}">
                <a16:creationId xmlns:a16="http://schemas.microsoft.com/office/drawing/2014/main" id="{EBBF744E-6B2C-4E2A-877C-4C5CFEB0BD8A}"/>
              </a:ext>
            </a:extLst>
          </p:cNvPr>
          <p:cNvSpPr>
            <a:spLocks noGrp="1"/>
          </p:cNvSpPr>
          <p:nvPr>
            <p:ph type="sldNum" sz="quarter" idx="4"/>
          </p:nvPr>
        </p:nvSpPr>
        <p:spPr>
          <a:xfrm>
            <a:off x="164123" y="6230463"/>
            <a:ext cx="386530" cy="365125"/>
          </a:xfrm>
        </p:spPr>
        <p:txBody>
          <a:bodyPr/>
          <a:lstStyle/>
          <a:p>
            <a:fld id="{75B346D6-B0F2-48A4-B9F5-82E64496262F}" type="slidenum">
              <a:rPr lang="es-ES_tradnl" noProof="0" smtClean="0"/>
              <a:t>24</a:t>
            </a:fld>
            <a:endParaRPr lang="es-ES_tradnl" noProof="0" dirty="0"/>
          </a:p>
        </p:txBody>
      </p:sp>
      <p:graphicFrame>
        <p:nvGraphicFramePr>
          <p:cNvPr id="3" name="Diagram 2" descr="role of the PCP as it relates to the model of care">
            <a:extLst>
              <a:ext uri="{FF2B5EF4-FFF2-40B4-BE49-F238E27FC236}">
                <a16:creationId xmlns:a16="http://schemas.microsoft.com/office/drawing/2014/main" id="{D9B787B9-661D-4D4C-892E-F1934206FF82}"/>
              </a:ext>
            </a:extLst>
          </p:cNvPr>
          <p:cNvGraphicFramePr/>
          <p:nvPr>
            <p:extLst>
              <p:ext uri="{D42A27DB-BD31-4B8C-83A1-F6EECF244321}">
                <p14:modId xmlns:p14="http://schemas.microsoft.com/office/powerpoint/2010/main" val="227402094"/>
              </p:ext>
            </p:extLst>
          </p:nvPr>
        </p:nvGraphicFramePr>
        <p:xfrm>
          <a:off x="1760220" y="2000250"/>
          <a:ext cx="9155372" cy="39890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a:extLst>
              <a:ext uri="{FF2B5EF4-FFF2-40B4-BE49-F238E27FC236}">
                <a16:creationId xmlns:a16="http://schemas.microsoft.com/office/drawing/2014/main" id="{895D24DE-7BD5-40DA-A7BD-78D563CC8271}"/>
              </a:ext>
            </a:extLst>
          </p:cNvPr>
          <p:cNvSpPr txBox="1">
            <a:spLocks noGrp="1"/>
          </p:cNvSpPr>
          <p:nvPr>
            <p:ph type="title" idx="4294967295"/>
          </p:nvPr>
        </p:nvSpPr>
        <p:spPr>
          <a:xfrm>
            <a:off x="2152653" y="530174"/>
            <a:ext cx="8888669" cy="698559"/>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r" defTabSz="914400" rtl="0" eaLnBrk="1" latinLnBrk="0" hangingPunct="1">
              <a:lnSpc>
                <a:spcPct val="90000"/>
              </a:lnSpc>
              <a:spcBef>
                <a:spcPct val="0"/>
              </a:spcBef>
              <a:buNone/>
              <a:defRPr sz="3600" kern="1200">
                <a:solidFill>
                  <a:srgbClr val="00257A"/>
                </a:solidFill>
                <a:latin typeface="Arial" panose="020B0604020202020204" pitchFamily="34" charset="0"/>
                <a:ea typeface="+mj-ea"/>
                <a:cs typeface="Arial" panose="020B0604020202020204" pitchFamily="34" charset="0"/>
              </a:defRPr>
            </a:lvl1pPr>
          </a:lstStyle>
          <a:p>
            <a:pPr algn="l">
              <a:lnSpc>
                <a:spcPct val="80000"/>
              </a:lnSpc>
            </a:pPr>
            <a:r>
              <a:rPr lang="es-ES_tradnl" sz="3300" b="1" dirty="0">
                <a:solidFill>
                  <a:srgbClr val="0088CE"/>
                </a:solidFill>
                <a:cs typeface="Arial"/>
              </a:rPr>
              <a:t>MOC Elemento 3: Red de proveedores
Rol del PCP</a:t>
            </a:r>
          </a:p>
        </p:txBody>
      </p:sp>
    </p:spTree>
    <p:extLst>
      <p:ext uri="{BB962C8B-B14F-4D97-AF65-F5344CB8AC3E}">
        <p14:creationId xmlns:p14="http://schemas.microsoft.com/office/powerpoint/2010/main" val="2718688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a:extLst>
              <a:ext uri="{FF2B5EF4-FFF2-40B4-BE49-F238E27FC236}">
                <a16:creationId xmlns:a16="http://schemas.microsoft.com/office/drawing/2014/main" id="{07631C0F-5B48-468C-AE24-A2F0A493DCBC}"/>
              </a:ext>
            </a:extLst>
          </p:cNvPr>
          <p:cNvSpPr>
            <a:spLocks noGrp="1"/>
          </p:cNvSpPr>
          <p:nvPr>
            <p:ph type="sldNum" sz="quarter" idx="4"/>
          </p:nvPr>
        </p:nvSpPr>
        <p:spPr>
          <a:xfrm>
            <a:off x="164125" y="6230463"/>
            <a:ext cx="403783" cy="365125"/>
          </a:xfrm>
        </p:spPr>
        <p:txBody>
          <a:bodyPr vert="horz" lIns="91440" tIns="45720" rIns="91440" bIns="45720" rtlCol="0" anchor="ctr">
            <a:normAutofit/>
          </a:bodyPr>
          <a:lstStyle/>
          <a:p>
            <a:pPr>
              <a:spcAft>
                <a:spcPts val="600"/>
              </a:spcAft>
            </a:pPr>
            <a:fld id="{75B346D6-B0F2-48A4-B9F5-82E64496262F}" type="slidenum">
              <a:rPr lang="es-ES_tradnl" noProof="0" smtClean="0"/>
              <a:pPr>
                <a:spcAft>
                  <a:spcPts val="600"/>
                </a:spcAft>
              </a:pPr>
              <a:t>25</a:t>
            </a:fld>
            <a:endParaRPr lang="es-ES_tradnl" noProof="0" dirty="0"/>
          </a:p>
        </p:txBody>
      </p:sp>
      <p:graphicFrame>
        <p:nvGraphicFramePr>
          <p:cNvPr id="5" name="Diagram 4" descr="role of the specialist as it relates to the model of care">
            <a:extLst>
              <a:ext uri="{FF2B5EF4-FFF2-40B4-BE49-F238E27FC236}">
                <a16:creationId xmlns:a16="http://schemas.microsoft.com/office/drawing/2014/main" id="{7553EA18-38A9-4C1C-8A1C-7FCE5A0E036C}"/>
              </a:ext>
            </a:extLst>
          </p:cNvPr>
          <p:cNvGraphicFramePr/>
          <p:nvPr>
            <p:extLst>
              <p:ext uri="{D42A27DB-BD31-4B8C-83A1-F6EECF244321}">
                <p14:modId xmlns:p14="http://schemas.microsoft.com/office/powerpoint/2010/main" val="2507994427"/>
              </p:ext>
            </p:extLst>
          </p:nvPr>
        </p:nvGraphicFramePr>
        <p:xfrm>
          <a:off x="2152650" y="1895403"/>
          <a:ext cx="7886700" cy="43376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1">
            <a:extLst>
              <a:ext uri="{FF2B5EF4-FFF2-40B4-BE49-F238E27FC236}">
                <a16:creationId xmlns:a16="http://schemas.microsoft.com/office/drawing/2014/main" id="{DA5884C9-CBB3-4C9D-A5EA-8F0BB1F33834}"/>
              </a:ext>
            </a:extLst>
          </p:cNvPr>
          <p:cNvSpPr txBox="1">
            <a:spLocks noGrp="1"/>
          </p:cNvSpPr>
          <p:nvPr>
            <p:ph type="title" idx="4294967295"/>
          </p:nvPr>
        </p:nvSpPr>
        <p:spPr>
          <a:xfrm>
            <a:off x="2152650" y="180979"/>
            <a:ext cx="78867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r" defTabSz="914400" rtl="0" eaLnBrk="1" latinLnBrk="0" hangingPunct="1">
              <a:lnSpc>
                <a:spcPct val="90000"/>
              </a:lnSpc>
              <a:spcBef>
                <a:spcPct val="0"/>
              </a:spcBef>
              <a:buNone/>
              <a:defRPr sz="3600" kern="1200">
                <a:solidFill>
                  <a:srgbClr val="00257A"/>
                </a:solidFill>
                <a:latin typeface="Arial" panose="020B0604020202020204" pitchFamily="34" charset="0"/>
                <a:ea typeface="+mj-ea"/>
                <a:cs typeface="Arial" panose="020B0604020202020204" pitchFamily="34" charset="0"/>
              </a:defRPr>
            </a:lvl1pPr>
          </a:lstStyle>
          <a:p>
            <a:pPr algn="l" defTabSz="685800">
              <a:spcAft>
                <a:spcPts val="600"/>
              </a:spcAft>
            </a:pPr>
            <a:r>
              <a:rPr lang="es-ES_tradnl" sz="2800" b="1" dirty="0">
                <a:solidFill>
                  <a:srgbClr val="0088CE"/>
                </a:solidFill>
                <a:latin typeface="Arial"/>
                <a:cs typeface="Arial"/>
              </a:rPr>
              <a:t>MOC </a:t>
            </a:r>
            <a:r>
              <a:rPr lang="es-ES_tradnl" sz="3200" b="1" dirty="0">
                <a:solidFill>
                  <a:srgbClr val="0088CE"/>
                </a:solidFill>
                <a:latin typeface="Arial"/>
                <a:cs typeface="Arial"/>
              </a:rPr>
              <a:t>Elemento</a:t>
            </a:r>
            <a:r>
              <a:rPr lang="es-ES_tradnl" sz="2800" b="1" dirty="0">
                <a:solidFill>
                  <a:srgbClr val="0088CE"/>
                </a:solidFill>
                <a:latin typeface="Arial"/>
                <a:cs typeface="Arial"/>
              </a:rPr>
              <a:t>3: Red de proveedores:
Rol del médico especialista</a:t>
            </a:r>
          </a:p>
        </p:txBody>
      </p:sp>
    </p:spTree>
    <p:extLst>
      <p:ext uri="{BB962C8B-B14F-4D97-AF65-F5344CB8AC3E}">
        <p14:creationId xmlns:p14="http://schemas.microsoft.com/office/powerpoint/2010/main" val="1609180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a:extLst>
              <a:ext uri="{FF2B5EF4-FFF2-40B4-BE49-F238E27FC236}">
                <a16:creationId xmlns:a16="http://schemas.microsoft.com/office/drawing/2014/main" id="{95478755-59D2-400E-B556-7756FDB8FF98}"/>
              </a:ext>
            </a:extLst>
          </p:cNvPr>
          <p:cNvSpPr>
            <a:spLocks noGrp="1"/>
          </p:cNvSpPr>
          <p:nvPr>
            <p:ph type="sldNum" sz="quarter" idx="4"/>
          </p:nvPr>
        </p:nvSpPr>
        <p:spPr>
          <a:xfrm>
            <a:off x="164125" y="6230463"/>
            <a:ext cx="377903" cy="365125"/>
          </a:xfrm>
        </p:spPr>
        <p:txBody>
          <a:bodyPr/>
          <a:lstStyle/>
          <a:p>
            <a:fld id="{75B346D6-B0F2-48A4-B9F5-82E64496262F}" type="slidenum">
              <a:rPr lang="es-ES_tradnl" noProof="0" smtClean="0"/>
              <a:t>26</a:t>
            </a:fld>
            <a:endParaRPr lang="es-ES_tradnl" noProof="0" dirty="0"/>
          </a:p>
        </p:txBody>
      </p:sp>
      <p:pic>
        <p:nvPicPr>
          <p:cNvPr id="2" name="Picture 1">
            <a:extLst>
              <a:ext uri="{FF2B5EF4-FFF2-40B4-BE49-F238E27FC236}">
                <a16:creationId xmlns:a16="http://schemas.microsoft.com/office/drawing/2014/main" id="{C9865BB6-7B60-8CFA-4B09-954BDCC3118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343689" y="2755355"/>
            <a:ext cx="4892923" cy="291395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6" name="Rectangle 5">
            <a:extLst>
              <a:ext uri="{FF2B5EF4-FFF2-40B4-BE49-F238E27FC236}">
                <a16:creationId xmlns:a16="http://schemas.microsoft.com/office/drawing/2014/main" id="{B5A96967-52E4-4461-85B4-2EA2D8272FA0}"/>
              </a:ext>
            </a:extLst>
          </p:cNvPr>
          <p:cNvSpPr/>
          <p:nvPr/>
        </p:nvSpPr>
        <p:spPr>
          <a:xfrm>
            <a:off x="1695799" y="2154547"/>
            <a:ext cx="8800402" cy="2562240"/>
          </a:xfrm>
          <a:prstGeom prst="rect">
            <a:avLst/>
          </a:prstGeom>
        </p:spPr>
        <p:txBody>
          <a:bodyPr wrap="square" lIns="68580" tIns="34290" rIns="68580" bIns="34290" anchor="t">
            <a:spAutoFit/>
          </a:bodyPr>
          <a:lstStyle/>
          <a:p>
            <a:pPr marL="285750" indent="-285750" fontAlgn="base">
              <a:buFont typeface="Arial" panose="020B0604020202020204" pitchFamily="34" charset="0"/>
              <a:buChar char="•"/>
            </a:pPr>
            <a:r>
              <a:rPr lang="es-ES_tradnl" dirty="0">
                <a:solidFill>
                  <a:srgbClr val="00257A"/>
                </a:solidFill>
              </a:rPr>
              <a:t>TSA provee adiestramientos sobre el Modelo de Cuidado a sus proveedores y Grupos Médicos mediante:</a:t>
            </a:r>
          </a:p>
          <a:p>
            <a:pPr fontAlgn="base"/>
            <a:endParaRPr lang="es-ES_tradnl" dirty="0">
              <a:solidFill>
                <a:srgbClr val="00257A"/>
              </a:solidFill>
            </a:endParaRPr>
          </a:p>
          <a:p>
            <a:pPr marL="600075" lvl="1" indent="-257175" fontAlgn="base">
              <a:buFont typeface="Wingdings" panose="05000000000000000000" pitchFamily="2" charset="2"/>
              <a:buChar char="ü"/>
            </a:pPr>
            <a:r>
              <a:rPr lang="es-ES_tradnl" dirty="0">
                <a:solidFill>
                  <a:srgbClr val="00257A"/>
                </a:solidFill>
              </a:rPr>
              <a:t>Educación médica continua</a:t>
            </a:r>
            <a:endParaRPr lang="es-ES_tradnl" dirty="0">
              <a:solidFill>
                <a:srgbClr val="00257A"/>
              </a:solidFill>
              <a:cs typeface="Arial"/>
            </a:endParaRPr>
          </a:p>
          <a:p>
            <a:pPr marL="600075" lvl="1" indent="-257175" fontAlgn="base">
              <a:buFont typeface="Wingdings" panose="05000000000000000000" pitchFamily="2" charset="2"/>
              <a:buChar char="ü"/>
            </a:pPr>
            <a:r>
              <a:rPr lang="es-ES_tradnl" dirty="0">
                <a:solidFill>
                  <a:srgbClr val="00257A"/>
                </a:solidFill>
              </a:rPr>
              <a:t>Revista Pulso</a:t>
            </a:r>
            <a:endParaRPr lang="es-ES_tradnl" dirty="0">
              <a:solidFill>
                <a:srgbClr val="00257A"/>
              </a:solidFill>
              <a:cs typeface="Calibri"/>
            </a:endParaRPr>
          </a:p>
          <a:p>
            <a:pPr marL="600075" lvl="1" indent="-257175" fontAlgn="base">
              <a:buFont typeface="Wingdings" panose="05000000000000000000" pitchFamily="2" charset="2"/>
              <a:buChar char="ü"/>
            </a:pPr>
            <a:r>
              <a:rPr lang="es-ES_tradnl" dirty="0">
                <a:solidFill>
                  <a:srgbClr val="00257A"/>
                </a:solidFill>
              </a:rPr>
              <a:t>Correo regular </a:t>
            </a:r>
            <a:endParaRPr lang="es-ES_tradnl" dirty="0">
              <a:solidFill>
                <a:srgbClr val="000000"/>
              </a:solidFill>
              <a:cs typeface="Arial"/>
            </a:endParaRPr>
          </a:p>
          <a:p>
            <a:pPr marL="600075" lvl="1" indent="-257175">
              <a:buFont typeface="Wingdings" panose="05000000000000000000" pitchFamily="2" charset="2"/>
              <a:buChar char="ü"/>
            </a:pPr>
            <a:r>
              <a:rPr lang="es-ES_tradnl" dirty="0">
                <a:solidFill>
                  <a:srgbClr val="00257A"/>
                </a:solidFill>
              </a:rPr>
              <a:t>Portal Mi Triple-S​: mitriples.com</a:t>
            </a:r>
            <a:endParaRPr lang="es-ES_tradnl" dirty="0">
              <a:solidFill>
                <a:srgbClr val="000000"/>
              </a:solidFill>
              <a:cs typeface="Arial" panose="020B0604020202020204"/>
            </a:endParaRPr>
          </a:p>
          <a:p>
            <a:pPr marL="600075" lvl="1" indent="-257175" fontAlgn="base">
              <a:buFont typeface="Wingdings" panose="05000000000000000000" pitchFamily="2" charset="2"/>
              <a:buChar char="ü"/>
            </a:pPr>
            <a:r>
              <a:rPr lang="es-ES_tradnl" dirty="0">
                <a:solidFill>
                  <a:srgbClr val="00257A"/>
                </a:solidFill>
              </a:rPr>
              <a:t>Correo electrónico</a:t>
            </a:r>
            <a:endParaRPr lang="es-ES_tradnl" dirty="0">
              <a:solidFill>
                <a:srgbClr val="00257A"/>
              </a:solidFill>
              <a:cs typeface="Calibri"/>
            </a:endParaRPr>
          </a:p>
          <a:p>
            <a:pPr marL="600075" lvl="1" indent="-257175" fontAlgn="base">
              <a:buFont typeface="Wingdings" panose="05000000000000000000" pitchFamily="2" charset="2"/>
              <a:buChar char="ü"/>
            </a:pPr>
            <a:r>
              <a:rPr lang="es-ES_tradnl" dirty="0">
                <a:solidFill>
                  <a:srgbClr val="00257A"/>
                </a:solidFill>
              </a:rPr>
              <a:t>Orientación inicial</a:t>
            </a:r>
            <a:endParaRPr lang="es-ES_tradnl" dirty="0">
              <a:solidFill>
                <a:srgbClr val="00257A"/>
              </a:solidFill>
              <a:cs typeface="Calibri"/>
            </a:endParaRPr>
          </a:p>
        </p:txBody>
      </p:sp>
      <p:sp>
        <p:nvSpPr>
          <p:cNvPr id="7" name="Title 1">
            <a:extLst>
              <a:ext uri="{FF2B5EF4-FFF2-40B4-BE49-F238E27FC236}">
                <a16:creationId xmlns:a16="http://schemas.microsoft.com/office/drawing/2014/main" id="{1A771D34-6556-4326-B723-BFC02DE0C283}"/>
              </a:ext>
            </a:extLst>
          </p:cNvPr>
          <p:cNvSpPr txBox="1">
            <a:spLocks noGrp="1"/>
          </p:cNvSpPr>
          <p:nvPr>
            <p:ph type="title" idx="4294967295"/>
          </p:nvPr>
        </p:nvSpPr>
        <p:spPr>
          <a:xfrm>
            <a:off x="1695799" y="479945"/>
            <a:ext cx="8628603" cy="698559"/>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r" defTabSz="914400" rtl="0" eaLnBrk="1" latinLnBrk="0" hangingPunct="1">
              <a:lnSpc>
                <a:spcPct val="90000"/>
              </a:lnSpc>
              <a:spcBef>
                <a:spcPct val="0"/>
              </a:spcBef>
              <a:buNone/>
              <a:defRPr sz="3600" kern="1200">
                <a:solidFill>
                  <a:srgbClr val="00257A"/>
                </a:solidFill>
                <a:latin typeface="Arial" panose="020B0604020202020204" pitchFamily="34" charset="0"/>
                <a:ea typeface="+mj-ea"/>
                <a:cs typeface="Arial" panose="020B0604020202020204" pitchFamily="34" charset="0"/>
              </a:defRPr>
            </a:lvl1pPr>
          </a:lstStyle>
          <a:p>
            <a:pPr algn="l">
              <a:lnSpc>
                <a:spcPct val="80000"/>
              </a:lnSpc>
            </a:pPr>
            <a:r>
              <a:rPr lang="es-ES_tradnl" sz="3300" b="1" dirty="0">
                <a:solidFill>
                  <a:srgbClr val="0088CE"/>
                </a:solidFill>
                <a:cs typeface="Arial"/>
              </a:rPr>
              <a:t>MOC Elemento 3: Red de proveedores – Cont.</a:t>
            </a:r>
          </a:p>
        </p:txBody>
      </p:sp>
    </p:spTree>
    <p:extLst>
      <p:ext uri="{BB962C8B-B14F-4D97-AF65-F5344CB8AC3E}">
        <p14:creationId xmlns:p14="http://schemas.microsoft.com/office/powerpoint/2010/main" val="22935820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ge Number">
            <a:extLst>
              <a:ext uri="{FF2B5EF4-FFF2-40B4-BE49-F238E27FC236}">
                <a16:creationId xmlns:a16="http://schemas.microsoft.com/office/drawing/2014/main" id="{F7EC45A1-86E1-CA39-F46F-BAE529DCDB4A}"/>
              </a:ext>
            </a:extLst>
          </p:cNvPr>
          <p:cNvSpPr>
            <a:spLocks noGrp="1"/>
          </p:cNvSpPr>
          <p:nvPr>
            <p:ph type="sldNum" sz="quarter" idx="4"/>
          </p:nvPr>
        </p:nvSpPr>
        <p:spPr>
          <a:xfrm>
            <a:off x="164621" y="6230463"/>
            <a:ext cx="343398" cy="365125"/>
          </a:xfrm>
        </p:spPr>
        <p:txBody>
          <a:bodyPr/>
          <a:lstStyle/>
          <a:p>
            <a:fld id="{75B346D6-B0F2-48A4-B9F5-82E64496262F}" type="slidenum">
              <a:rPr lang="es-ES_tradnl" noProof="0" smtClean="0"/>
              <a:t>27</a:t>
            </a:fld>
            <a:endParaRPr lang="es-ES_tradnl" noProof="0" dirty="0"/>
          </a:p>
        </p:txBody>
      </p:sp>
      <p:sp>
        <p:nvSpPr>
          <p:cNvPr id="5" name="TextBox 4">
            <a:extLst>
              <a:ext uri="{FF2B5EF4-FFF2-40B4-BE49-F238E27FC236}">
                <a16:creationId xmlns:a16="http://schemas.microsoft.com/office/drawing/2014/main" id="{5E727132-A95A-9E4F-6655-DC2E88D4A5CD}"/>
              </a:ext>
            </a:extLst>
          </p:cNvPr>
          <p:cNvSpPr txBox="1"/>
          <p:nvPr/>
        </p:nvSpPr>
        <p:spPr>
          <a:xfrm>
            <a:off x="3425823" y="5336963"/>
            <a:ext cx="4830892" cy="807913"/>
          </a:xfrm>
          <a:prstGeom prst="rect">
            <a:avLst/>
          </a:prstGeom>
          <a:noFill/>
        </p:spPr>
        <p:txBody>
          <a:bodyPr wrap="square" rtlCol="0">
            <a:spAutoFit/>
          </a:bodyPr>
          <a:lstStyle/>
          <a:p>
            <a:pPr algn="ctr"/>
            <a:r>
              <a:rPr lang="es-ES_tradnl" sz="3300" u="sng" dirty="0">
                <a:solidFill>
                  <a:srgbClr val="202124"/>
                </a:solidFill>
                <a:hlinkClick r:id="rId2" tooltip="Mi Triple-S"/>
              </a:rPr>
              <a:t>www.mitriples.com</a:t>
            </a:r>
            <a:br>
              <a:rPr lang="es-ES_tradnl" sz="1350" dirty="0">
                <a:solidFill>
                  <a:srgbClr val="202124"/>
                </a:solidFill>
                <a:latin typeface="arial" panose="020B0604020202020204" pitchFamily="34" charset="0"/>
              </a:rPr>
            </a:br>
            <a:endParaRPr lang="es-ES_tradnl" sz="1350" dirty="0"/>
          </a:p>
        </p:txBody>
      </p:sp>
      <p:pic>
        <p:nvPicPr>
          <p:cNvPr id="3" name="Content Placeholder 1" descr="Para acceder al portal de proveedores, haga clic en “Iniciar sesión” bajo la sección de Proveedores, Hospitales, Alianzas en www.mitriples.com.">
            <a:extLst>
              <a:ext uri="{FF2B5EF4-FFF2-40B4-BE49-F238E27FC236}">
                <a16:creationId xmlns:a16="http://schemas.microsoft.com/office/drawing/2014/main" id="{18DB4099-07CD-0360-EFC1-3776E87EB5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451611" y="1837439"/>
            <a:ext cx="9138894" cy="3157946"/>
          </a:xfrm>
          <a:prstGeom prst="rect">
            <a:avLst/>
          </a:prstGeom>
        </p:spPr>
      </p:pic>
      <p:sp>
        <p:nvSpPr>
          <p:cNvPr id="13" name="Arrow: Right 12">
            <a:extLst>
              <a:ext uri="{FF2B5EF4-FFF2-40B4-BE49-F238E27FC236}">
                <a16:creationId xmlns:a16="http://schemas.microsoft.com/office/drawing/2014/main" id="{C5B001B0-5B8D-0FA1-F494-96706AFCDF5A}"/>
              </a:ext>
              <a:ext uri="{C183D7F6-B498-43B3-948B-1728B52AA6E4}">
                <adec:decorative xmlns:adec="http://schemas.microsoft.com/office/drawing/2017/decorative" val="1"/>
              </a:ext>
            </a:extLst>
          </p:cNvPr>
          <p:cNvSpPr/>
          <p:nvPr/>
        </p:nvSpPr>
        <p:spPr>
          <a:xfrm>
            <a:off x="1451611" y="3848402"/>
            <a:ext cx="911706" cy="969955"/>
          </a:xfrm>
          <a:prstGeom prst="rightArrow">
            <a:avLst/>
          </a:prstGeom>
          <a:solidFill>
            <a:srgbClr val="0025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dirty="0"/>
          </a:p>
        </p:txBody>
      </p:sp>
      <p:sp>
        <p:nvSpPr>
          <p:cNvPr id="2" name="Title 1">
            <a:extLst>
              <a:ext uri="{FF2B5EF4-FFF2-40B4-BE49-F238E27FC236}">
                <a16:creationId xmlns:a16="http://schemas.microsoft.com/office/drawing/2014/main" id="{2E03F2CA-29B5-C8AC-0052-A1B20B624AEC}"/>
              </a:ext>
            </a:extLst>
          </p:cNvPr>
          <p:cNvSpPr>
            <a:spLocks noGrp="1"/>
          </p:cNvSpPr>
          <p:nvPr>
            <p:ph type="title"/>
          </p:nvPr>
        </p:nvSpPr>
        <p:spPr/>
        <p:txBody>
          <a:bodyPr>
            <a:normAutofit fontScale="90000"/>
          </a:bodyPr>
          <a:lstStyle/>
          <a:p>
            <a:r>
              <a:rPr lang="es-ES_tradnl" sz="3300" b="1" dirty="0">
                <a:solidFill>
                  <a:srgbClr val="0088CE"/>
                </a:solidFill>
              </a:rPr>
              <a:t>Acceda información importante, adiestramientos y más a través del Portal de Proveedores </a:t>
            </a:r>
            <a:br>
              <a:rPr lang="es-ES_tradnl" sz="3300" b="1" dirty="0">
                <a:solidFill>
                  <a:srgbClr val="0088CE"/>
                </a:solidFill>
              </a:rPr>
            </a:br>
            <a:r>
              <a:rPr lang="es-ES_tradnl" sz="3300" b="1" dirty="0">
                <a:solidFill>
                  <a:srgbClr val="0088CE"/>
                </a:solidFill>
              </a:rPr>
              <a:t>Mi Triple-S</a:t>
            </a:r>
            <a:endParaRPr lang="es-ES_tradnl" sz="3300" b="1" dirty="0">
              <a:latin typeface="+mn-lt"/>
            </a:endParaRPr>
          </a:p>
        </p:txBody>
      </p:sp>
    </p:spTree>
    <p:extLst>
      <p:ext uri="{BB962C8B-B14F-4D97-AF65-F5344CB8AC3E}">
        <p14:creationId xmlns:p14="http://schemas.microsoft.com/office/powerpoint/2010/main" val="38899716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ge Number">
            <a:extLst>
              <a:ext uri="{FF2B5EF4-FFF2-40B4-BE49-F238E27FC236}">
                <a16:creationId xmlns:a16="http://schemas.microsoft.com/office/drawing/2014/main" id="{CF0099DF-1FAA-066B-14F6-3999E87B1B7E}"/>
              </a:ext>
            </a:extLst>
          </p:cNvPr>
          <p:cNvSpPr>
            <a:spLocks noGrp="1"/>
          </p:cNvSpPr>
          <p:nvPr>
            <p:ph type="sldNum" sz="quarter" idx="4"/>
          </p:nvPr>
        </p:nvSpPr>
        <p:spPr/>
        <p:txBody>
          <a:bodyPr vert="horz" lIns="68580" tIns="34290" rIns="68580" bIns="34290" rtlCol="0" anchor="ctr">
            <a:normAutofit/>
          </a:bodyPr>
          <a:lstStyle/>
          <a:p>
            <a:pPr algn="ctr">
              <a:spcAft>
                <a:spcPts val="450"/>
              </a:spcAft>
            </a:pPr>
            <a:fld id="{75B346D6-B0F2-48A4-B9F5-82E64496262F}" type="slidenum">
              <a:rPr lang="es-ES_tradnl"/>
              <a:pPr algn="ctr">
                <a:spcAft>
                  <a:spcPts val="450"/>
                </a:spcAft>
              </a:pPr>
              <a:t>28</a:t>
            </a:fld>
            <a:endParaRPr lang="es-ES_tradnl" dirty="0"/>
          </a:p>
        </p:txBody>
      </p:sp>
      <p:pic>
        <p:nvPicPr>
          <p:cNvPr id="7" name="Picture 6" descr="Al ingresar al portal de proveedores de Triple-S, el segundo enlace en la pestaña de navegación a la izquierda es donde se encuentra la sección “Lo más reciente”.">
            <a:extLst>
              <a:ext uri="{FF2B5EF4-FFF2-40B4-BE49-F238E27FC236}">
                <a16:creationId xmlns:a16="http://schemas.microsoft.com/office/drawing/2014/main" id="{B0A4E15D-EF09-3A18-D7F8-45A9563B2FEB}"/>
              </a:ext>
            </a:extLst>
          </p:cNvPr>
          <p:cNvPicPr>
            <a:picLocks noChangeAspect="1"/>
          </p:cNvPicPr>
          <p:nvPr/>
        </p:nvPicPr>
        <p:blipFill>
          <a:blip r:embed="rId2"/>
          <a:stretch>
            <a:fillRect/>
          </a:stretch>
        </p:blipFill>
        <p:spPr>
          <a:xfrm>
            <a:off x="-2473" y="1073831"/>
            <a:ext cx="12192000" cy="5160609"/>
          </a:xfrm>
          <a:prstGeom prst="rect">
            <a:avLst/>
          </a:prstGeom>
        </p:spPr>
      </p:pic>
      <p:sp>
        <p:nvSpPr>
          <p:cNvPr id="8" name="Arrow: Down 7" descr="Al ingresar al portal de proveedores de Triple-S, el segundo enlace en la pestaña de navegación a la izquierda es donde se encuentra la sección “Lo más reciente”.">
            <a:extLst>
              <a:ext uri="{FF2B5EF4-FFF2-40B4-BE49-F238E27FC236}">
                <a16:creationId xmlns:a16="http://schemas.microsoft.com/office/drawing/2014/main" id="{0C4771D9-1A76-A22F-1155-41E09F130862}"/>
              </a:ext>
              <a:ext uri="{C183D7F6-B498-43B3-948B-1728B52AA6E4}">
                <adec:decorative xmlns:adec="http://schemas.microsoft.com/office/drawing/2017/decorative" val="1"/>
              </a:ext>
            </a:extLst>
          </p:cNvPr>
          <p:cNvSpPr/>
          <p:nvPr/>
        </p:nvSpPr>
        <p:spPr>
          <a:xfrm rot="10800000">
            <a:off x="661923" y="1715174"/>
            <a:ext cx="484632" cy="888326"/>
          </a:xfrm>
          <a:prstGeom prst="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 name="Title 4">
            <a:extLst>
              <a:ext uri="{FF2B5EF4-FFF2-40B4-BE49-F238E27FC236}">
                <a16:creationId xmlns:a16="http://schemas.microsoft.com/office/drawing/2014/main" id="{FC082BBA-7BB3-4D31-C162-FF01A8E91F39}"/>
              </a:ext>
            </a:extLst>
          </p:cNvPr>
          <p:cNvSpPr txBox="1">
            <a:spLocks noGrp="1"/>
          </p:cNvSpPr>
          <p:nvPr>
            <p:ph type="title" idx="4294967295"/>
          </p:nvPr>
        </p:nvSpPr>
        <p:spPr>
          <a:xfrm>
            <a:off x="1697381" y="278263"/>
            <a:ext cx="7073716" cy="698559"/>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r" defTabSz="914400" rtl="0" eaLnBrk="1" latinLnBrk="0" hangingPunct="1">
              <a:lnSpc>
                <a:spcPct val="90000"/>
              </a:lnSpc>
              <a:spcBef>
                <a:spcPct val="0"/>
              </a:spcBef>
              <a:buNone/>
              <a:defRPr sz="3600" kern="1200">
                <a:solidFill>
                  <a:srgbClr val="0088CE"/>
                </a:solidFill>
                <a:latin typeface="Arial" panose="020B0604020202020204" pitchFamily="34" charset="0"/>
                <a:ea typeface="+mj-ea"/>
                <a:cs typeface="Arial" panose="020B0604020202020204" pitchFamily="34" charset="0"/>
              </a:defRPr>
            </a:lvl1pPr>
          </a:lstStyle>
          <a:p>
            <a:pPr algn="l"/>
            <a:r>
              <a:rPr lang="es-ES_tradnl" sz="3300" b="1" dirty="0">
                <a:cs typeface="Arial"/>
              </a:rPr>
              <a:t>Dónde encontrarlo: </a:t>
            </a:r>
            <a:br>
              <a:rPr lang="es-ES_tradnl" sz="3300" b="1" dirty="0"/>
            </a:br>
            <a:r>
              <a:rPr lang="es-ES_tradnl" sz="3300" b="1" dirty="0">
                <a:cs typeface="Arial"/>
              </a:rPr>
              <a:t>Lo más reciente</a:t>
            </a:r>
            <a:endParaRPr lang="es-ES_tradnl" sz="3300" b="1" dirty="0"/>
          </a:p>
        </p:txBody>
      </p:sp>
    </p:spTree>
    <p:extLst>
      <p:ext uri="{BB962C8B-B14F-4D97-AF65-F5344CB8AC3E}">
        <p14:creationId xmlns:p14="http://schemas.microsoft.com/office/powerpoint/2010/main" val="27775541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ge Number">
            <a:extLst>
              <a:ext uri="{FF2B5EF4-FFF2-40B4-BE49-F238E27FC236}">
                <a16:creationId xmlns:a16="http://schemas.microsoft.com/office/drawing/2014/main" id="{5E545BDF-0276-46DE-BCCC-2374CA310F32}"/>
              </a:ext>
            </a:extLst>
          </p:cNvPr>
          <p:cNvSpPr>
            <a:spLocks noGrp="1"/>
          </p:cNvSpPr>
          <p:nvPr>
            <p:ph type="sldNum" sz="quarter" idx="4"/>
          </p:nvPr>
        </p:nvSpPr>
        <p:spPr>
          <a:xfrm>
            <a:off x="164123" y="6230463"/>
            <a:ext cx="386530" cy="365125"/>
          </a:xfrm>
        </p:spPr>
        <p:txBody>
          <a:bodyPr/>
          <a:lstStyle/>
          <a:p>
            <a:fld id="{75B346D6-B0F2-48A4-B9F5-82E64496262F}" type="slidenum">
              <a:rPr lang="es-ES_tradnl" noProof="0" smtClean="0"/>
              <a:t>29</a:t>
            </a:fld>
            <a:endParaRPr lang="es-ES_tradnl" noProof="0" dirty="0"/>
          </a:p>
        </p:txBody>
      </p:sp>
      <p:graphicFrame>
        <p:nvGraphicFramePr>
          <p:cNvPr id="30" name="Diagram 29" descr="Elements of the quality measurement and performance improvement component of the model of care">
            <a:extLst>
              <a:ext uri="{FF2B5EF4-FFF2-40B4-BE49-F238E27FC236}">
                <a16:creationId xmlns:a16="http://schemas.microsoft.com/office/drawing/2014/main" id="{EFDBF1FB-18F2-F47A-228B-472DE281AE1C}"/>
              </a:ext>
            </a:extLst>
          </p:cNvPr>
          <p:cNvGraphicFramePr/>
          <p:nvPr>
            <p:extLst>
              <p:ext uri="{D42A27DB-BD31-4B8C-83A1-F6EECF244321}">
                <p14:modId xmlns:p14="http://schemas.microsoft.com/office/powerpoint/2010/main" val="3610985751"/>
              </p:ext>
            </p:extLst>
          </p:nvPr>
        </p:nvGraphicFramePr>
        <p:xfrm>
          <a:off x="1830049" y="1956670"/>
          <a:ext cx="8316538" cy="35403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4" name="Title 1">
            <a:extLst>
              <a:ext uri="{FF2B5EF4-FFF2-40B4-BE49-F238E27FC236}">
                <a16:creationId xmlns:a16="http://schemas.microsoft.com/office/drawing/2014/main" id="{C465800B-13EF-4C33-B6F2-158C9766FA76}"/>
              </a:ext>
            </a:extLst>
          </p:cNvPr>
          <p:cNvSpPr txBox="1">
            <a:spLocks noGrp="1"/>
          </p:cNvSpPr>
          <p:nvPr>
            <p:ph type="title" idx="4294967295"/>
          </p:nvPr>
        </p:nvSpPr>
        <p:spPr>
          <a:xfrm>
            <a:off x="1797898" y="413635"/>
            <a:ext cx="8870105" cy="698559"/>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r" defTabSz="914400" rtl="0" eaLnBrk="1" latinLnBrk="0" hangingPunct="1">
              <a:lnSpc>
                <a:spcPct val="90000"/>
              </a:lnSpc>
              <a:spcBef>
                <a:spcPct val="0"/>
              </a:spcBef>
              <a:buNone/>
              <a:defRPr sz="3600" kern="1200">
                <a:solidFill>
                  <a:srgbClr val="00257A"/>
                </a:solidFill>
                <a:latin typeface="Arial" panose="020B0604020202020204" pitchFamily="34" charset="0"/>
                <a:ea typeface="+mj-ea"/>
                <a:cs typeface="Arial" panose="020B0604020202020204" pitchFamily="34" charset="0"/>
              </a:defRPr>
            </a:lvl1pPr>
          </a:lstStyle>
          <a:p>
            <a:pPr algn="l">
              <a:lnSpc>
                <a:spcPct val="80000"/>
              </a:lnSpc>
            </a:pPr>
            <a:r>
              <a:rPr lang="es-ES_tradnl" sz="3300" b="1" dirty="0">
                <a:solidFill>
                  <a:srgbClr val="0088CE"/>
                </a:solidFill>
                <a:cs typeface="Arial"/>
              </a:rPr>
              <a:t>MOC Elemento 4: Medición de la calidad y </a:t>
            </a:r>
            <a:br>
              <a:rPr lang="es-ES_tradnl" sz="3300" b="1" dirty="0">
                <a:solidFill>
                  <a:srgbClr val="0088CE"/>
                </a:solidFill>
                <a:cs typeface="Arial"/>
              </a:rPr>
            </a:br>
            <a:r>
              <a:rPr lang="es-ES_tradnl" sz="3300" b="1" dirty="0">
                <a:solidFill>
                  <a:srgbClr val="0088CE"/>
                </a:solidFill>
                <a:cs typeface="Arial"/>
              </a:rPr>
              <a:t>mejoramiento del rendimiento</a:t>
            </a:r>
          </a:p>
        </p:txBody>
      </p:sp>
    </p:spTree>
    <p:extLst>
      <p:ext uri="{BB962C8B-B14F-4D97-AF65-F5344CB8AC3E}">
        <p14:creationId xmlns:p14="http://schemas.microsoft.com/office/powerpoint/2010/main" val="634543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a:extLst>
              <a:ext uri="{FF2B5EF4-FFF2-40B4-BE49-F238E27FC236}">
                <a16:creationId xmlns:a16="http://schemas.microsoft.com/office/drawing/2014/main" id="{725F4053-00B8-4C08-B29E-C83D23BEECE4}"/>
              </a:ext>
            </a:extLst>
          </p:cNvPr>
          <p:cNvSpPr>
            <a:spLocks noGrp="1"/>
          </p:cNvSpPr>
          <p:nvPr>
            <p:ph type="sldNum" sz="quarter" idx="4"/>
          </p:nvPr>
        </p:nvSpPr>
        <p:spPr/>
        <p:txBody>
          <a:bodyPr/>
          <a:lstStyle/>
          <a:p>
            <a:fld id="{75B346D6-B0F2-48A4-B9F5-82E64496262F}" type="slidenum">
              <a:rPr lang="es-ES_tradnl" noProof="0" smtClean="0"/>
              <a:t>3</a:t>
            </a:fld>
            <a:endParaRPr lang="es-ES_tradnl" noProof="0" dirty="0"/>
          </a:p>
        </p:txBody>
      </p:sp>
      <p:sp>
        <p:nvSpPr>
          <p:cNvPr id="4" name="Content Placeholder 3">
            <a:extLst>
              <a:ext uri="{FF2B5EF4-FFF2-40B4-BE49-F238E27FC236}">
                <a16:creationId xmlns:a16="http://schemas.microsoft.com/office/drawing/2014/main" id="{C18E1CCD-81E8-6D36-A403-75A53549B41D}"/>
              </a:ext>
            </a:extLst>
          </p:cNvPr>
          <p:cNvSpPr>
            <a:spLocks noGrp="1"/>
          </p:cNvSpPr>
          <p:nvPr>
            <p:ph idx="1"/>
          </p:nvPr>
        </p:nvSpPr>
        <p:spPr>
          <a:xfrm>
            <a:off x="1651000" y="1895406"/>
            <a:ext cx="8890000" cy="4213294"/>
          </a:xfrm>
        </p:spPr>
        <p:txBody>
          <a:bodyPr numCol="3">
            <a:normAutofit/>
          </a:bodyPr>
          <a:lstStyle/>
          <a:p>
            <a:pPr marL="285750" lvl="0" indent="-285750" defTabSz="914400">
              <a:spcBef>
                <a:spcPts val="500"/>
              </a:spcBef>
              <a:defRPr/>
            </a:pPr>
            <a:r>
              <a:rPr lang="es-ES_tradnl" sz="1800" b="1" dirty="0">
                <a:solidFill>
                  <a:srgbClr val="00257A"/>
                </a:solidFill>
              </a:rPr>
              <a:t>Describir los Planes de  Necesidades Especiales (</a:t>
            </a:r>
            <a:r>
              <a:rPr lang="es-ES_tradnl" sz="1800" b="1" i="1" dirty="0">
                <a:solidFill>
                  <a:srgbClr val="00257A"/>
                </a:solidFill>
              </a:rPr>
              <a:t>SNP</a:t>
            </a:r>
            <a:r>
              <a:rPr lang="es-ES_tradnl" sz="1800" b="1" dirty="0">
                <a:solidFill>
                  <a:srgbClr val="00257A"/>
                </a:solidFill>
              </a:rPr>
              <a:t>, por sus siglas en inglés) y la población que atiende el MOC, Planes de Necesidades Especiales para Enfermedades Crónicas, (</a:t>
            </a:r>
            <a:r>
              <a:rPr lang="es-ES_tradnl" sz="1800" b="1" i="1" dirty="0">
                <a:solidFill>
                  <a:srgbClr val="00257A"/>
                </a:solidFill>
              </a:rPr>
              <a:t>C-SNP, </a:t>
            </a:r>
            <a:r>
              <a:rPr lang="es-ES_tradnl" sz="1800" b="1" dirty="0">
                <a:solidFill>
                  <a:srgbClr val="00257A"/>
                </a:solidFill>
              </a:rPr>
              <a:t>por sus siglas en inglés) y los Planes de Necesidades Especiales con Doble Elegibilidad (D-SNP, por sus siglas en inglés).</a:t>
            </a:r>
          </a:p>
          <a:p>
            <a:pPr marL="622300" lvl="0" indent="-279400" defTabSz="914400">
              <a:lnSpc>
                <a:spcPct val="100000"/>
              </a:lnSpc>
              <a:spcBef>
                <a:spcPts val="0"/>
              </a:spcBef>
              <a:defRPr/>
            </a:pPr>
            <a:r>
              <a:rPr lang="es-ES_tradnl" sz="1800" b="1" dirty="0">
                <a:solidFill>
                  <a:srgbClr val="00257A"/>
                </a:solidFill>
              </a:rPr>
              <a:t>Definir y reconocer los cuatro elementos del MOC.</a:t>
            </a:r>
          </a:p>
          <a:p>
            <a:pPr marL="622300" indent="-279400"/>
            <a:endParaRPr lang="es-ES_tradnl" sz="1800" b="1" dirty="0">
              <a:solidFill>
                <a:srgbClr val="00257A"/>
              </a:solidFill>
            </a:endParaRPr>
          </a:p>
          <a:p>
            <a:pPr marL="457200" indent="-279400"/>
            <a:endParaRPr lang="es-ES_tradnl" sz="1800" b="1" dirty="0">
              <a:solidFill>
                <a:srgbClr val="00257A"/>
              </a:solidFill>
            </a:endParaRPr>
          </a:p>
          <a:p>
            <a:pPr marL="457200" indent="-279400"/>
            <a:endParaRPr lang="es-ES_tradnl" sz="1800" b="1" dirty="0">
              <a:solidFill>
                <a:srgbClr val="00257A"/>
              </a:solidFill>
            </a:endParaRPr>
          </a:p>
          <a:p>
            <a:endParaRPr lang="es-ES_tradnl" sz="1800" b="1" dirty="0">
              <a:solidFill>
                <a:srgbClr val="00257A"/>
              </a:solidFill>
            </a:endParaRPr>
          </a:p>
          <a:p>
            <a:endParaRPr lang="es-ES_tradnl" sz="1800" b="1" dirty="0">
              <a:solidFill>
                <a:srgbClr val="00257A"/>
              </a:solidFill>
            </a:endParaRPr>
          </a:p>
          <a:p>
            <a:endParaRPr lang="es-ES_tradnl" sz="1800" b="1" dirty="0">
              <a:solidFill>
                <a:srgbClr val="00257A"/>
              </a:solidFill>
            </a:endParaRPr>
          </a:p>
          <a:p>
            <a:pPr marL="0" indent="0">
              <a:buNone/>
            </a:pPr>
            <a:endParaRPr lang="es-ES_tradnl" sz="1800" b="1" dirty="0">
              <a:solidFill>
                <a:srgbClr val="00257A"/>
              </a:solidFill>
            </a:endParaRPr>
          </a:p>
          <a:p>
            <a:endParaRPr lang="es-ES_tradnl" sz="1800" b="1" dirty="0">
              <a:solidFill>
                <a:srgbClr val="00257A"/>
              </a:solidFill>
            </a:endParaRPr>
          </a:p>
          <a:p>
            <a:endParaRPr lang="es-ES_tradnl" sz="1800" b="1" dirty="0">
              <a:solidFill>
                <a:srgbClr val="00257A"/>
              </a:solidFill>
            </a:endParaRPr>
          </a:p>
          <a:p>
            <a:pPr marL="508000" lvl="0" indent="-279400" defTabSz="914400">
              <a:spcBef>
                <a:spcPts val="500"/>
              </a:spcBef>
              <a:defRPr/>
            </a:pPr>
            <a:r>
              <a:rPr lang="es-ES_tradnl" sz="1800" b="1" dirty="0">
                <a:solidFill>
                  <a:srgbClr val="00257A"/>
                </a:solidFill>
                <a:cs typeface="Times New Roman"/>
              </a:rPr>
              <a:t>Reconocer los componentes esenciales en la coordinación de cuidado del MOC.</a:t>
            </a:r>
          </a:p>
          <a:p>
            <a:endParaRPr lang="es-ES_tradnl" sz="1600" b="1" dirty="0"/>
          </a:p>
        </p:txBody>
      </p:sp>
      <p:sp>
        <p:nvSpPr>
          <p:cNvPr id="5" name="Title 4"/>
          <p:cNvSpPr>
            <a:spLocks noGrp="1"/>
          </p:cNvSpPr>
          <p:nvPr>
            <p:ph type="title"/>
          </p:nvPr>
        </p:nvSpPr>
        <p:spPr>
          <a:xfrm>
            <a:off x="1651000" y="180976"/>
            <a:ext cx="8610600" cy="1325563"/>
          </a:xfrm>
        </p:spPr>
        <p:txBody>
          <a:bodyPr>
            <a:noAutofit/>
          </a:bodyPr>
          <a:lstStyle/>
          <a:p>
            <a:r>
              <a:rPr lang="es-ES_tradnl" sz="2800" b="1" dirty="0">
                <a:solidFill>
                  <a:srgbClr val="0088CE"/>
                </a:solidFill>
                <a:cs typeface="Arial"/>
              </a:rPr>
              <a:t>Al final del adiestramiento sobre la Introducción al Modelo de Atención, podrás:</a:t>
            </a:r>
            <a:endParaRPr lang="es-ES_tradnl" sz="3600" b="1" dirty="0">
              <a:solidFill>
                <a:srgbClr val="0088CE"/>
              </a:solidFill>
              <a:latin typeface="+mn-lt"/>
            </a:endParaRPr>
          </a:p>
        </p:txBody>
      </p:sp>
    </p:spTree>
    <p:custDataLst>
      <p:tags r:id="rId1"/>
    </p:custDataLst>
    <p:extLst>
      <p:ext uri="{BB962C8B-B14F-4D97-AF65-F5344CB8AC3E}">
        <p14:creationId xmlns:p14="http://schemas.microsoft.com/office/powerpoint/2010/main" val="11562274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ge Number">
            <a:extLst>
              <a:ext uri="{FF2B5EF4-FFF2-40B4-BE49-F238E27FC236}">
                <a16:creationId xmlns:a16="http://schemas.microsoft.com/office/drawing/2014/main" id="{31A5D7CC-3714-6F4E-18FD-B062C3D1078E}"/>
              </a:ext>
            </a:extLst>
          </p:cNvPr>
          <p:cNvSpPr>
            <a:spLocks noGrp="1"/>
          </p:cNvSpPr>
          <p:nvPr>
            <p:ph type="sldNum" sz="quarter" idx="4"/>
          </p:nvPr>
        </p:nvSpPr>
        <p:spPr>
          <a:xfrm>
            <a:off x="164125" y="6230463"/>
            <a:ext cx="408943" cy="365125"/>
          </a:xfrm>
        </p:spPr>
        <p:txBody>
          <a:bodyPr/>
          <a:lstStyle/>
          <a:p>
            <a:fld id="{75B346D6-B0F2-48A4-B9F5-82E64496262F}" type="slidenum">
              <a:rPr lang="es-ES_tradnl" noProof="0" smtClean="0"/>
              <a:t>30</a:t>
            </a:fld>
            <a:endParaRPr lang="es-ES_tradnl" noProof="0" dirty="0"/>
          </a:p>
        </p:txBody>
      </p:sp>
      <p:sp>
        <p:nvSpPr>
          <p:cNvPr id="3" name="Content Placeholder 2">
            <a:extLst>
              <a:ext uri="{FF2B5EF4-FFF2-40B4-BE49-F238E27FC236}">
                <a16:creationId xmlns:a16="http://schemas.microsoft.com/office/drawing/2014/main" id="{2A7923E2-9F7C-B3D6-BF05-D6E6F8309A6E}"/>
              </a:ext>
            </a:extLst>
          </p:cNvPr>
          <p:cNvSpPr>
            <a:spLocks noGrp="1"/>
          </p:cNvSpPr>
          <p:nvPr>
            <p:ph idx="1"/>
          </p:nvPr>
        </p:nvSpPr>
        <p:spPr/>
        <p:txBody>
          <a:bodyPr vert="horz" lIns="68580" tIns="34290" rIns="68580" bIns="34290" rtlCol="0" anchor="t">
            <a:normAutofit/>
          </a:bodyPr>
          <a:lstStyle/>
          <a:p>
            <a:pPr marL="457200" lvl="1" indent="0">
              <a:buNone/>
            </a:pPr>
            <a:r>
              <a:rPr lang="es-ES_tradnl" sz="1600" dirty="0">
                <a:solidFill>
                  <a:srgbClr val="00257A"/>
                </a:solidFill>
                <a:latin typeface="Calibri"/>
                <a:ea typeface="Calibri"/>
                <a:cs typeface="Arial"/>
              </a:rPr>
              <a:t>A través de este elemento se monitorea el desempeño de medidas, resultados e indicadores que impactan a la población SNP. El objetivo de este elemento es mejorar la capacidad para brindar servicios y beneficios de atención médica a los afiliados SNP, de una manera de alta calidad. El logro de este objetivo demuestra una mayor  eficacia y eficiencia organizacional a través de la incorporación de conceptos de medición de la calidad y mejora del desempeño. </a:t>
            </a:r>
          </a:p>
          <a:p>
            <a:pPr marL="457200" lvl="1" indent="0">
              <a:buNone/>
            </a:pPr>
            <a:r>
              <a:rPr lang="es-ES_tradnl" sz="1600" dirty="0">
                <a:solidFill>
                  <a:srgbClr val="00257A"/>
                </a:solidFill>
                <a:latin typeface="Calibri"/>
                <a:ea typeface="Calibri"/>
                <a:cs typeface="Arial"/>
              </a:rPr>
              <a:t>En Triple-S </a:t>
            </a:r>
            <a:r>
              <a:rPr lang="es-ES_tradnl" sz="1600" dirty="0" err="1">
                <a:solidFill>
                  <a:srgbClr val="00257A"/>
                </a:solidFill>
                <a:latin typeface="Calibri"/>
                <a:ea typeface="Calibri"/>
                <a:cs typeface="Arial"/>
              </a:rPr>
              <a:t>Advantage</a:t>
            </a:r>
            <a:r>
              <a:rPr lang="es-ES_tradnl" sz="1600" dirty="0">
                <a:solidFill>
                  <a:srgbClr val="00257A"/>
                </a:solidFill>
                <a:latin typeface="Calibri"/>
                <a:ea typeface="Calibri"/>
                <a:cs typeface="Arial"/>
              </a:rPr>
              <a:t>, contamos con un programa integral de mejora de la calidad para medir el nivel actual de desempeño y determinar si los sistemas y procesos organizacionales deben modificarse en función de los resultados del desempeño</a:t>
            </a:r>
            <a:r>
              <a:rPr lang="es-ES_tradnl" sz="1500" dirty="0">
                <a:solidFill>
                  <a:srgbClr val="00257A"/>
                </a:solidFill>
                <a:latin typeface="Calibri"/>
                <a:ea typeface="Calibri"/>
                <a:cs typeface="Arial"/>
              </a:rPr>
              <a:t>.</a:t>
            </a:r>
          </a:p>
          <a:p>
            <a:pPr marL="0" indent="0">
              <a:buNone/>
            </a:pPr>
            <a:r>
              <a:rPr lang="es-ES_tradnl" dirty="0">
                <a:solidFill>
                  <a:srgbClr val="00257A"/>
                </a:solidFill>
                <a:latin typeface="Calibri"/>
                <a:ea typeface="Calibri"/>
                <a:cs typeface="Arial"/>
              </a:rPr>
              <a:t>          </a:t>
            </a:r>
            <a:r>
              <a:rPr lang="es-ES_tradnl" sz="1600" dirty="0">
                <a:solidFill>
                  <a:srgbClr val="00257A"/>
                </a:solidFill>
                <a:latin typeface="Calibri"/>
                <a:ea typeface="Calibri"/>
                <a:cs typeface="Arial"/>
              </a:rPr>
              <a:t>Se evalúa: </a:t>
            </a:r>
          </a:p>
          <a:p>
            <a:pPr lvl="1">
              <a:buFont typeface="Wingdings" panose="05000000000000000000" pitchFamily="2" charset="2"/>
              <a:buChar char="ü"/>
            </a:pPr>
            <a:r>
              <a:rPr lang="es-ES_tradnl" sz="1600" dirty="0">
                <a:solidFill>
                  <a:srgbClr val="00257A"/>
                </a:solidFill>
                <a:latin typeface="Calibri"/>
                <a:ea typeface="Calibri"/>
                <a:cs typeface="Arial"/>
              </a:rPr>
              <a:t>    Medidas del Programa de Estrellas</a:t>
            </a:r>
          </a:p>
          <a:p>
            <a:pPr lvl="1">
              <a:buFont typeface="Wingdings" panose="05000000000000000000" pitchFamily="2" charset="2"/>
              <a:buChar char="ü"/>
            </a:pPr>
            <a:r>
              <a:rPr lang="es-ES_tradnl" sz="1600" dirty="0">
                <a:solidFill>
                  <a:srgbClr val="00257A"/>
                </a:solidFill>
                <a:latin typeface="Calibri"/>
                <a:ea typeface="Calibri"/>
                <a:cs typeface="Arial"/>
              </a:rPr>
              <a:t>    Indicadores de calidad de las intervenciones de los afiliados</a:t>
            </a:r>
          </a:p>
          <a:p>
            <a:pPr lvl="1">
              <a:buFont typeface="Wingdings" panose="05000000000000000000" pitchFamily="2" charset="2"/>
              <a:buChar char="ü"/>
            </a:pPr>
            <a:r>
              <a:rPr lang="es-ES_tradnl" sz="1600" dirty="0">
                <a:solidFill>
                  <a:srgbClr val="00257A"/>
                </a:solidFill>
                <a:latin typeface="Calibri"/>
                <a:ea typeface="Calibri"/>
                <a:cs typeface="Arial"/>
              </a:rPr>
              <a:t>    Satisfacción de los afiliados - Encuestas regulatorias: CAHPS y HOS</a:t>
            </a:r>
          </a:p>
          <a:p>
            <a:pPr lvl="1" defTabSz="616744">
              <a:spcBef>
                <a:spcPct val="0"/>
              </a:spcBef>
              <a:spcAft>
                <a:spcPct val="35000"/>
              </a:spcAft>
              <a:buFont typeface="Wingdings" panose="05000000000000000000" pitchFamily="2" charset="2"/>
              <a:buChar char="ü"/>
            </a:pPr>
            <a:r>
              <a:rPr lang="es-ES_tradnl" sz="1600" dirty="0">
                <a:solidFill>
                  <a:srgbClr val="00257A"/>
                </a:solidFill>
                <a:latin typeface="Calibri"/>
                <a:ea typeface="Calibri"/>
                <a:cs typeface="Arial"/>
              </a:rPr>
              <a:t>    Apelaciones y querellas: sometidas directamente al plan o a través de Medicare</a:t>
            </a:r>
          </a:p>
        </p:txBody>
      </p:sp>
      <p:sp>
        <p:nvSpPr>
          <p:cNvPr id="5" name="Rectangle 4" descr="Magnifying glass">
            <a:extLst>
              <a:ext uri="{FF2B5EF4-FFF2-40B4-BE49-F238E27FC236}">
                <a16:creationId xmlns:a16="http://schemas.microsoft.com/office/drawing/2014/main" id="{0FB55391-9087-9F6F-ED14-AF2C2254FBAA}"/>
              </a:ext>
            </a:extLst>
          </p:cNvPr>
          <p:cNvSpPr/>
          <p:nvPr/>
        </p:nvSpPr>
        <p:spPr>
          <a:xfrm flipH="1">
            <a:off x="620798" y="3734321"/>
            <a:ext cx="365760" cy="439219"/>
          </a:xfrm>
          <a:prstGeom prst="rect">
            <a:avLst/>
          </a:prstGeom>
          <a: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ysClr val="window" lastClr="FFFFFF">
                <a:hueOff val="0"/>
                <a:satOff val="0"/>
                <a:lumOff val="0"/>
                <a:alphaOff val="0"/>
              </a:sysClr>
            </a:solidFill>
            <a:prstDash val="solid"/>
            <a:miter lim="800000"/>
          </a:ln>
          <a:effectLst/>
        </p:spPr>
        <p:txBody>
          <a:bodyPr/>
          <a:lstStyle/>
          <a:p>
            <a:endParaRPr lang="es-ES_tradnl" sz="1350" dirty="0"/>
          </a:p>
        </p:txBody>
      </p:sp>
      <p:sp>
        <p:nvSpPr>
          <p:cNvPr id="7" name="Rectangle 6" descr="Business Growth">
            <a:extLst>
              <a:ext uri="{FF2B5EF4-FFF2-40B4-BE49-F238E27FC236}">
                <a16:creationId xmlns:a16="http://schemas.microsoft.com/office/drawing/2014/main" id="{48E01D99-8C45-BD16-629B-F3E0F4CA2D8F}"/>
              </a:ext>
            </a:extLst>
          </p:cNvPr>
          <p:cNvSpPr/>
          <p:nvPr/>
        </p:nvSpPr>
        <p:spPr>
          <a:xfrm>
            <a:off x="620801" y="2926287"/>
            <a:ext cx="365760" cy="439219"/>
          </a:xfrm>
          <a:prstGeom prst="rect">
            <a:avLst/>
          </a:prstGeom>
          <a: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ysClr val="window" lastClr="FFFFFF">
                <a:hueOff val="0"/>
                <a:satOff val="0"/>
                <a:lumOff val="0"/>
                <a:alphaOff val="0"/>
              </a:sysClr>
            </a:solidFill>
            <a:prstDash val="solid"/>
            <a:miter lim="800000"/>
          </a:ln>
          <a:effectLst/>
        </p:spPr>
        <p:txBody>
          <a:bodyPr/>
          <a:lstStyle/>
          <a:p>
            <a:endParaRPr lang="es-ES_tradnl" sz="1350" dirty="0"/>
          </a:p>
        </p:txBody>
      </p:sp>
      <p:sp>
        <p:nvSpPr>
          <p:cNvPr id="8" name="Rectangle 7" descr="Statistics">
            <a:extLst>
              <a:ext uri="{FF2B5EF4-FFF2-40B4-BE49-F238E27FC236}">
                <a16:creationId xmlns:a16="http://schemas.microsoft.com/office/drawing/2014/main" id="{51F90EDB-2164-0816-4076-D93A0E2D72C0}"/>
              </a:ext>
            </a:extLst>
          </p:cNvPr>
          <p:cNvSpPr/>
          <p:nvPr/>
        </p:nvSpPr>
        <p:spPr>
          <a:xfrm>
            <a:off x="573068" y="2073307"/>
            <a:ext cx="408944" cy="439220"/>
          </a:xfrm>
          <a:prstGeom prst="rect">
            <a:avLst/>
          </a:prstGeom>
          <a: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ysClr val="window" lastClr="FFFFFF">
                <a:hueOff val="0"/>
                <a:satOff val="0"/>
                <a:lumOff val="0"/>
                <a:alphaOff val="0"/>
              </a:sysClr>
            </a:solidFill>
            <a:prstDash val="solid"/>
            <a:miter lim="800000"/>
          </a:ln>
          <a:effectLst/>
        </p:spPr>
        <p:txBody>
          <a:bodyPr/>
          <a:lstStyle/>
          <a:p>
            <a:endParaRPr lang="es-ES_tradnl" sz="1350" dirty="0"/>
          </a:p>
        </p:txBody>
      </p:sp>
      <p:sp>
        <p:nvSpPr>
          <p:cNvPr id="2" name="Title 1">
            <a:extLst>
              <a:ext uri="{FF2B5EF4-FFF2-40B4-BE49-F238E27FC236}">
                <a16:creationId xmlns:a16="http://schemas.microsoft.com/office/drawing/2014/main" id="{F23E49B5-B34E-5081-0C68-7735A8A92C99}"/>
              </a:ext>
            </a:extLst>
          </p:cNvPr>
          <p:cNvSpPr>
            <a:spLocks noGrp="1"/>
          </p:cNvSpPr>
          <p:nvPr>
            <p:ph type="title"/>
          </p:nvPr>
        </p:nvSpPr>
        <p:spPr/>
        <p:txBody>
          <a:bodyPr vert="horz" lIns="68580" tIns="34290" rIns="68580" bIns="34290" rtlCol="0" anchor="ctr">
            <a:noAutofit/>
          </a:bodyPr>
          <a:lstStyle/>
          <a:p>
            <a:r>
              <a:rPr lang="es-ES_tradnl" sz="3300" b="1" dirty="0">
                <a:solidFill>
                  <a:srgbClr val="0088CE"/>
                </a:solidFill>
                <a:latin typeface="Arial"/>
                <a:ea typeface="Calibri"/>
                <a:cs typeface="Arial"/>
              </a:rPr>
              <a:t>MOC Elemento 4: Medición de la calidad y mejoramiento del rendimiento</a:t>
            </a:r>
            <a:endParaRPr lang="es-ES_tradnl" noProof="0" dirty="0">
              <a:solidFill>
                <a:srgbClr val="002060"/>
              </a:solidFill>
            </a:endParaRPr>
          </a:p>
        </p:txBody>
      </p:sp>
    </p:spTree>
    <p:extLst>
      <p:ext uri="{BB962C8B-B14F-4D97-AF65-F5344CB8AC3E}">
        <p14:creationId xmlns:p14="http://schemas.microsoft.com/office/powerpoint/2010/main" val="5527099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a:extLst>
              <a:ext uri="{FF2B5EF4-FFF2-40B4-BE49-F238E27FC236}">
                <a16:creationId xmlns:a16="http://schemas.microsoft.com/office/drawing/2014/main" id="{A52546CC-B781-4E20-B5DF-169DE2B5A7FD}"/>
              </a:ext>
            </a:extLst>
          </p:cNvPr>
          <p:cNvSpPr>
            <a:spLocks noGrp="1"/>
          </p:cNvSpPr>
          <p:nvPr>
            <p:ph type="sldNum" sz="quarter" idx="4"/>
          </p:nvPr>
        </p:nvSpPr>
        <p:spPr>
          <a:xfrm>
            <a:off x="164125" y="6230463"/>
            <a:ext cx="485159" cy="365125"/>
          </a:xfrm>
        </p:spPr>
        <p:txBody>
          <a:bodyPr/>
          <a:lstStyle/>
          <a:p>
            <a:fld id="{75B346D6-B0F2-48A4-B9F5-82E64496262F}" type="slidenum">
              <a:rPr lang="es-ES_tradnl" noProof="0" smtClean="0"/>
              <a:t>31</a:t>
            </a:fld>
            <a:endParaRPr lang="es-ES_tradnl" noProof="0" dirty="0"/>
          </a:p>
        </p:txBody>
      </p:sp>
      <p:pic>
        <p:nvPicPr>
          <p:cNvPr id="6" name="Picture 5">
            <a:extLst>
              <a:ext uri="{FF2B5EF4-FFF2-40B4-BE49-F238E27FC236}">
                <a16:creationId xmlns:a16="http://schemas.microsoft.com/office/drawing/2014/main" id="{BC200763-951F-BA42-B973-FA4373C052AE}"/>
              </a:ext>
              <a:ext uri="{C183D7F6-B498-43B3-948B-1728B52AA6E4}">
                <adec:decorative xmlns:adec="http://schemas.microsoft.com/office/drawing/2017/decorative" val="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Effect>
                      <a14:artisticCrisscrossEtching/>
                    </a14:imgEffect>
                    <a14:imgEffect>
                      <a14:colorTemperature colorTemp="4700"/>
                    </a14:imgEffect>
                  </a14:imgLayer>
                </a14:imgProps>
              </a:ext>
              <a:ext uri="{28A0092B-C50C-407E-A947-70E740481C1C}">
                <a14:useLocalDpi xmlns:a14="http://schemas.microsoft.com/office/drawing/2010/main" val="0"/>
              </a:ext>
            </a:extLst>
          </a:blip>
          <a:srcRect l="8206" r="8481"/>
          <a:stretch/>
        </p:blipFill>
        <p:spPr>
          <a:xfrm>
            <a:off x="5116220" y="5410009"/>
            <a:ext cx="2209635" cy="1193948"/>
          </a:xfrm>
          <a:prstGeom prst="rect">
            <a:avLst/>
          </a:prstGeom>
          <a:ln>
            <a:noFill/>
          </a:ln>
          <a:effectLst>
            <a:outerShdw blurRad="190500" algn="tl" rotWithShape="0">
              <a:srgbClr val="000000">
                <a:alpha val="70000"/>
              </a:srgbClr>
            </a:outerShdw>
          </a:effectLst>
        </p:spPr>
      </p:pic>
      <p:graphicFrame>
        <p:nvGraphicFramePr>
          <p:cNvPr id="5" name="Table 4">
            <a:extLst>
              <a:ext uri="{FF2B5EF4-FFF2-40B4-BE49-F238E27FC236}">
                <a16:creationId xmlns:a16="http://schemas.microsoft.com/office/drawing/2014/main" id="{65CC9DFD-8C25-CA29-6E4F-4400308141AC}"/>
              </a:ext>
            </a:extLst>
          </p:cNvPr>
          <p:cNvGraphicFramePr>
            <a:graphicFrameLocks noGrp="1"/>
          </p:cNvGraphicFramePr>
          <p:nvPr>
            <p:extLst>
              <p:ext uri="{D42A27DB-BD31-4B8C-83A1-F6EECF244321}">
                <p14:modId xmlns:p14="http://schemas.microsoft.com/office/powerpoint/2010/main" val="3620352182"/>
              </p:ext>
            </p:extLst>
          </p:nvPr>
        </p:nvGraphicFramePr>
        <p:xfrm>
          <a:off x="1467666" y="2168540"/>
          <a:ext cx="9220200" cy="3236976"/>
        </p:xfrm>
        <a:graphic>
          <a:graphicData uri="http://schemas.openxmlformats.org/drawingml/2006/table">
            <a:tbl>
              <a:tblPr firstRow="1" bandRow="1">
                <a:tableStyleId>{69012ECD-51FC-41F1-AA8D-1B2483CD663E}</a:tableStyleId>
              </a:tblPr>
              <a:tblGrid>
                <a:gridCol w="4780734">
                  <a:extLst>
                    <a:ext uri="{9D8B030D-6E8A-4147-A177-3AD203B41FA5}">
                      <a16:colId xmlns:a16="http://schemas.microsoft.com/office/drawing/2014/main" val="700705434"/>
                    </a:ext>
                  </a:extLst>
                </a:gridCol>
                <a:gridCol w="4439466">
                  <a:extLst>
                    <a:ext uri="{9D8B030D-6E8A-4147-A177-3AD203B41FA5}">
                      <a16:colId xmlns:a16="http://schemas.microsoft.com/office/drawing/2014/main" val="1090518707"/>
                    </a:ext>
                  </a:extLst>
                </a:gridCol>
              </a:tblGrid>
              <a:tr h="365760">
                <a:tc>
                  <a:txBody>
                    <a:bodyPr/>
                    <a:lstStyle/>
                    <a:p>
                      <a:pPr lvl="0">
                        <a:buNone/>
                      </a:pPr>
                      <a:r>
                        <a:rPr lang="es-ES_tradnl" sz="1400" b="1" i="0" u="none" strike="noStrike" noProof="0" dirty="0" err="1">
                          <a:solidFill>
                            <a:srgbClr val="00257A"/>
                          </a:solidFill>
                          <a:latin typeface="Arial"/>
                        </a:rPr>
                        <a:t>Cernimiento</a:t>
                      </a:r>
                      <a:r>
                        <a:rPr lang="es-ES_tradnl" sz="1400" b="1" i="0" u="none" strike="noStrike" noProof="0" dirty="0">
                          <a:solidFill>
                            <a:srgbClr val="00257A"/>
                          </a:solidFill>
                          <a:latin typeface="Arial"/>
                        </a:rPr>
                        <a:t> de Cáncer de Seno</a:t>
                      </a:r>
                      <a:endParaRPr lang="es-ES_tradnl" sz="1400" b="1" noProof="0" dirty="0">
                        <a:solidFill>
                          <a:srgbClr val="00257A"/>
                        </a:solidFill>
                        <a:latin typeface="Arial"/>
                      </a:endParaRPr>
                    </a:p>
                  </a:txBody>
                  <a:tcPr marT="27432" marB="27432" anchor="ctr">
                    <a:lnT w="9525" cap="flat" cmpd="sng" algn="ctr">
                      <a:solidFill>
                        <a:srgbClr val="5B9BD5"/>
                      </a:solidFill>
                      <a:prstDash val="solid"/>
                      <a:round/>
                      <a:headEnd type="none" w="med" len="med"/>
                      <a:tailEnd type="none" w="med" len="med"/>
                    </a:lnT>
                    <a:lnB w="9525" cap="flat" cmpd="sng" algn="ctr">
                      <a:solidFill>
                        <a:srgbClr val="5B9BD5"/>
                      </a:solidFill>
                      <a:prstDash val="solid"/>
                      <a:round/>
                      <a:headEnd type="none" w="med" len="med"/>
                      <a:tailEnd type="none" w="med" len="med"/>
                    </a:lnB>
                    <a:solidFill>
                      <a:srgbClr val="E7EDF6"/>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_tradnl" sz="1400" b="1" i="0" u="none" strike="noStrike" noProof="0" dirty="0">
                          <a:solidFill>
                            <a:srgbClr val="00257A"/>
                          </a:solidFill>
                          <a:latin typeface="+mn-lt"/>
                        </a:rPr>
                        <a:t>Control de la Presión Arterial</a:t>
                      </a:r>
                      <a:endParaRPr lang="es-ES_tradnl" sz="1400" b="1" noProof="0" dirty="0">
                        <a:solidFill>
                          <a:srgbClr val="00257A"/>
                        </a:solidFill>
                        <a:latin typeface="+mn-lt"/>
                      </a:endParaRPr>
                    </a:p>
                  </a:txBody>
                  <a:tcPr marT="27432" marB="27432" anchor="ctr">
                    <a:lnT w="9525" cap="flat" cmpd="sng" algn="ctr">
                      <a:solidFill>
                        <a:srgbClr val="5B9BD5"/>
                      </a:solidFill>
                      <a:prstDash val="solid"/>
                      <a:round/>
                      <a:headEnd type="none" w="med" len="med"/>
                      <a:tailEnd type="none" w="med" len="med"/>
                    </a:lnT>
                    <a:lnB w="9525" cap="flat" cmpd="sng" algn="ctr">
                      <a:solidFill>
                        <a:srgbClr val="5B9BD5"/>
                      </a:solidFill>
                      <a:prstDash val="solid"/>
                      <a:round/>
                      <a:headEnd type="none" w="med" len="med"/>
                      <a:tailEnd type="none" w="med" len="med"/>
                    </a:lnB>
                    <a:solidFill>
                      <a:srgbClr val="E7EDF6"/>
                    </a:solidFill>
                  </a:tcPr>
                </a:tc>
                <a:extLst>
                  <a:ext uri="{0D108BD9-81ED-4DB2-BD59-A6C34878D82A}">
                    <a16:rowId xmlns:a16="http://schemas.microsoft.com/office/drawing/2014/main" val="3781051432"/>
                  </a:ext>
                </a:extLst>
              </a:tr>
              <a:tr h="365760">
                <a:tc>
                  <a:txBody>
                    <a:bodyPr/>
                    <a:lstStyle/>
                    <a:p>
                      <a:pPr lvl="0">
                        <a:buNone/>
                      </a:pPr>
                      <a:r>
                        <a:rPr lang="es-ES_tradnl" sz="1400" b="1" i="0" u="none" strike="noStrike" noProof="0" dirty="0" err="1">
                          <a:solidFill>
                            <a:srgbClr val="00257A"/>
                          </a:solidFill>
                          <a:latin typeface="Arial"/>
                        </a:rPr>
                        <a:t>Cernimiento</a:t>
                      </a:r>
                      <a:r>
                        <a:rPr lang="es-ES_tradnl" sz="1400" b="1" i="0" u="none" strike="noStrike" noProof="0" dirty="0">
                          <a:solidFill>
                            <a:srgbClr val="00257A"/>
                          </a:solidFill>
                          <a:latin typeface="Arial"/>
                        </a:rPr>
                        <a:t> de Cáncer Colorrectal</a:t>
                      </a:r>
                      <a:endParaRPr lang="es-ES_tradnl" sz="1400" b="1" noProof="0" dirty="0">
                        <a:solidFill>
                          <a:srgbClr val="00257A"/>
                        </a:solidFill>
                        <a:latin typeface="Arial"/>
                      </a:endParaRPr>
                    </a:p>
                  </a:txBody>
                  <a:tcPr marT="27432" marB="27432" anchor="ctr">
                    <a:lnT w="9525" cap="flat" cmpd="sng" algn="ctr">
                      <a:solidFill>
                        <a:srgbClr val="5B9BD5"/>
                      </a:solidFill>
                      <a:prstDash val="solid"/>
                      <a:round/>
                      <a:headEnd type="none" w="med" len="med"/>
                      <a:tailEnd type="none" w="med" len="med"/>
                    </a:lnT>
                    <a:lnB w="9525" cap="flat" cmpd="sng" algn="ctr">
                      <a:solidFill>
                        <a:srgbClr val="5B9BD5"/>
                      </a:solidFill>
                      <a:prstDash val="solid"/>
                      <a:round/>
                      <a:headEnd type="none" w="med" len="med"/>
                      <a:tailEnd type="none" w="med" len="med"/>
                    </a:lnB>
                    <a:solidFill>
                      <a:schemeClr val="bg1"/>
                    </a:solidFill>
                  </a:tcPr>
                </a:tc>
                <a:tc>
                  <a:txBody>
                    <a:bodyPr/>
                    <a:lstStyle/>
                    <a:p>
                      <a:pPr lvl="0" algn="l">
                        <a:buNone/>
                      </a:pPr>
                      <a:r>
                        <a:rPr lang="es-ES_tradnl" sz="1400" b="1" i="0" u="none" strike="noStrike" noProof="0" dirty="0">
                          <a:solidFill>
                            <a:srgbClr val="00257A"/>
                          </a:solidFill>
                          <a:latin typeface="Arial"/>
                        </a:rPr>
                        <a:t>Reconciliación de Medicamentos Post Alta</a:t>
                      </a:r>
                      <a:endParaRPr lang="es-ES_tradnl" sz="1400" b="1" noProof="0" dirty="0">
                        <a:solidFill>
                          <a:srgbClr val="00257A"/>
                        </a:solidFill>
                        <a:latin typeface="Arial"/>
                      </a:endParaRPr>
                    </a:p>
                  </a:txBody>
                  <a:tcPr marT="27432" marB="27432" anchor="ctr">
                    <a:lnT w="9525" cap="flat" cmpd="sng" algn="ctr">
                      <a:solidFill>
                        <a:srgbClr val="5B9BD5"/>
                      </a:solidFill>
                      <a:prstDash val="solid"/>
                      <a:round/>
                      <a:headEnd type="none" w="med" len="med"/>
                      <a:tailEnd type="none" w="med" len="med"/>
                    </a:lnT>
                    <a:lnB w="9525" cap="flat" cmpd="sng" algn="ctr">
                      <a:solidFill>
                        <a:srgbClr val="5B9BD5"/>
                      </a:solidFill>
                      <a:prstDash val="solid"/>
                      <a:round/>
                      <a:headEnd type="none" w="med" len="med"/>
                      <a:tailEnd type="none" w="med" len="med"/>
                    </a:lnB>
                    <a:solidFill>
                      <a:schemeClr val="bg1"/>
                    </a:solidFill>
                  </a:tcPr>
                </a:tc>
                <a:extLst>
                  <a:ext uri="{0D108BD9-81ED-4DB2-BD59-A6C34878D82A}">
                    <a16:rowId xmlns:a16="http://schemas.microsoft.com/office/drawing/2014/main" val="2851238712"/>
                  </a:ext>
                </a:extLst>
              </a:tr>
              <a:tr h="365760">
                <a:tc>
                  <a:txBody>
                    <a:bodyPr/>
                    <a:lstStyle/>
                    <a:p>
                      <a:pPr lvl="0">
                        <a:buNone/>
                      </a:pPr>
                      <a:r>
                        <a:rPr lang="es-ES_tradnl" sz="1400" b="1" i="0" u="none" strike="noStrike" noProof="0" dirty="0">
                          <a:solidFill>
                            <a:srgbClr val="00257A"/>
                          </a:solidFill>
                          <a:latin typeface="Arial"/>
                        </a:rPr>
                        <a:t>Cuidado Al Adulto Mayor – Revisión de Medicamentos</a:t>
                      </a:r>
                      <a:endParaRPr lang="es-ES_tradnl" sz="1400" b="1" noProof="0" dirty="0">
                        <a:solidFill>
                          <a:srgbClr val="00257A"/>
                        </a:solidFill>
                        <a:latin typeface="Arial"/>
                      </a:endParaRPr>
                    </a:p>
                  </a:txBody>
                  <a:tcPr marT="27432" marB="27432" anchor="ctr">
                    <a:lnT w="9525" cap="flat" cmpd="sng" algn="ctr">
                      <a:solidFill>
                        <a:srgbClr val="5B9BD5"/>
                      </a:solidFill>
                      <a:prstDash val="solid"/>
                      <a:round/>
                      <a:headEnd type="none" w="med" len="med"/>
                      <a:tailEnd type="none" w="med" len="med"/>
                    </a:lnT>
                    <a:lnB w="9525" cap="flat" cmpd="sng" algn="ctr">
                      <a:solidFill>
                        <a:srgbClr val="5B9BD5"/>
                      </a:solidFill>
                      <a:prstDash val="solid"/>
                      <a:round/>
                      <a:headEnd type="none" w="med" len="med"/>
                      <a:tailEnd type="none" w="med" len="med"/>
                    </a:lnB>
                    <a:solidFill>
                      <a:srgbClr val="E7EDF6"/>
                    </a:solidFill>
                  </a:tcPr>
                </a:tc>
                <a:tc>
                  <a:txBody>
                    <a:bodyPr/>
                    <a:lstStyle/>
                    <a:p>
                      <a:pPr lvl="0" algn="l">
                        <a:buNone/>
                      </a:pPr>
                      <a:r>
                        <a:rPr lang="es-ES_tradnl" sz="1400" b="1" i="0" u="none" strike="noStrike" noProof="0" dirty="0">
                          <a:solidFill>
                            <a:srgbClr val="00257A"/>
                          </a:solidFill>
                          <a:latin typeface="Arial"/>
                        </a:rPr>
                        <a:t>Transición de Cuidado</a:t>
                      </a:r>
                      <a:endParaRPr lang="es-ES_tradnl" sz="1400" b="1" noProof="0" dirty="0">
                        <a:solidFill>
                          <a:srgbClr val="00257A"/>
                        </a:solidFill>
                        <a:latin typeface="Arial"/>
                      </a:endParaRPr>
                    </a:p>
                  </a:txBody>
                  <a:tcPr marT="27432" marB="27432" anchor="ctr">
                    <a:lnT w="9525" cap="flat" cmpd="sng" algn="ctr">
                      <a:solidFill>
                        <a:srgbClr val="5B9BD5"/>
                      </a:solidFill>
                      <a:prstDash val="solid"/>
                      <a:round/>
                      <a:headEnd type="none" w="med" len="med"/>
                      <a:tailEnd type="none" w="med" len="med"/>
                    </a:lnT>
                    <a:lnB w="9525" cap="flat" cmpd="sng" algn="ctr">
                      <a:solidFill>
                        <a:srgbClr val="5B9BD5"/>
                      </a:solidFill>
                      <a:prstDash val="solid"/>
                      <a:round/>
                      <a:headEnd type="none" w="med" len="med"/>
                      <a:tailEnd type="none" w="med" len="med"/>
                    </a:lnB>
                    <a:solidFill>
                      <a:srgbClr val="E7EDF6"/>
                    </a:solidFill>
                  </a:tcPr>
                </a:tc>
                <a:extLst>
                  <a:ext uri="{0D108BD9-81ED-4DB2-BD59-A6C34878D82A}">
                    <a16:rowId xmlns:a16="http://schemas.microsoft.com/office/drawing/2014/main" val="841173143"/>
                  </a:ext>
                </a:extLst>
              </a:tr>
              <a:tr h="365760">
                <a:tc>
                  <a:txBody>
                    <a:bodyPr/>
                    <a:lstStyle/>
                    <a:p>
                      <a:pPr lvl="0">
                        <a:buNone/>
                      </a:pPr>
                      <a:r>
                        <a:rPr lang="es-ES_tradnl" sz="1400" b="1" i="0" u="none" strike="noStrike" noProof="0" dirty="0">
                          <a:solidFill>
                            <a:srgbClr val="00257A"/>
                          </a:solidFill>
                          <a:latin typeface="Arial"/>
                        </a:rPr>
                        <a:t>Cuidado Al Adulto Mayor – Evaluación de Dolor</a:t>
                      </a:r>
                      <a:endParaRPr lang="es-ES_tradnl" sz="1400" b="1" noProof="0" dirty="0">
                        <a:solidFill>
                          <a:srgbClr val="00257A"/>
                        </a:solidFill>
                        <a:latin typeface="Arial"/>
                      </a:endParaRPr>
                    </a:p>
                  </a:txBody>
                  <a:tcPr marT="27432" marB="27432" anchor="ctr">
                    <a:lnT w="9525" cap="flat" cmpd="sng" algn="ctr">
                      <a:solidFill>
                        <a:srgbClr val="5B9BD5"/>
                      </a:solidFill>
                      <a:prstDash val="solid"/>
                      <a:round/>
                      <a:headEnd type="none" w="med" len="med"/>
                      <a:tailEnd type="none" w="med" len="med"/>
                    </a:lnT>
                    <a:lnB w="9525" cap="flat" cmpd="sng" algn="ctr">
                      <a:solidFill>
                        <a:srgbClr val="5B9BD5"/>
                      </a:solidFill>
                      <a:prstDash val="solid"/>
                      <a:round/>
                      <a:headEnd type="none" w="med" len="med"/>
                      <a:tailEnd type="none" w="med" len="med"/>
                    </a:lnB>
                    <a:solidFill>
                      <a:schemeClr val="bg1"/>
                    </a:solidFill>
                  </a:tcPr>
                </a:tc>
                <a:tc>
                  <a:txBody>
                    <a:bodyPr/>
                    <a:lstStyle/>
                    <a:p>
                      <a:pPr marL="0" marR="0" lvl="0" indent="0" algn="l">
                        <a:lnSpc>
                          <a:spcPct val="100000"/>
                        </a:lnSpc>
                        <a:spcBef>
                          <a:spcPts val="0"/>
                        </a:spcBef>
                        <a:spcAft>
                          <a:spcPts val="0"/>
                        </a:spcAft>
                        <a:buNone/>
                      </a:pPr>
                      <a:r>
                        <a:rPr lang="es-ES_tradnl" sz="1400" b="1" i="0" u="none" strike="noStrike" noProof="0" dirty="0">
                          <a:solidFill>
                            <a:srgbClr val="00257A"/>
                          </a:solidFill>
                          <a:latin typeface="Arial"/>
                        </a:rPr>
                        <a:t>Terapia de Estatinas para Personas con Condiciones Cardiovasculares</a:t>
                      </a:r>
                    </a:p>
                  </a:txBody>
                  <a:tcPr marT="27432" marB="27432" anchor="ctr">
                    <a:lnT w="9525" cap="flat" cmpd="sng" algn="ctr">
                      <a:solidFill>
                        <a:srgbClr val="5B9BD5"/>
                      </a:solidFill>
                      <a:prstDash val="solid"/>
                      <a:round/>
                      <a:headEnd type="none" w="med" len="med"/>
                      <a:tailEnd type="none" w="med" len="med"/>
                    </a:lnT>
                    <a:lnB w="9525" cap="flat" cmpd="sng" algn="ctr">
                      <a:solidFill>
                        <a:srgbClr val="5B9BD5"/>
                      </a:solidFill>
                      <a:prstDash val="solid"/>
                      <a:round/>
                      <a:headEnd type="none" w="med" len="med"/>
                      <a:tailEnd type="none" w="med" len="med"/>
                    </a:lnB>
                    <a:solidFill>
                      <a:schemeClr val="bg1"/>
                    </a:solidFill>
                  </a:tcPr>
                </a:tc>
                <a:extLst>
                  <a:ext uri="{0D108BD9-81ED-4DB2-BD59-A6C34878D82A}">
                    <a16:rowId xmlns:a16="http://schemas.microsoft.com/office/drawing/2014/main" val="2716665091"/>
                  </a:ext>
                </a:extLst>
              </a:tr>
              <a:tr h="365760">
                <a:tc>
                  <a:txBody>
                    <a:bodyPr/>
                    <a:lstStyle/>
                    <a:p>
                      <a:pPr lvl="0">
                        <a:buNone/>
                      </a:pPr>
                      <a:r>
                        <a:rPr lang="es-ES_tradnl" sz="1400" b="1" i="0" u="none" strike="noStrike" noProof="0" dirty="0">
                          <a:solidFill>
                            <a:srgbClr val="00257A"/>
                          </a:solidFill>
                          <a:latin typeface="Arial"/>
                        </a:rPr>
                        <a:t>Manejo de Osteoporosis en Mujeres Que Han Sufrido una Fractura</a:t>
                      </a:r>
                      <a:endParaRPr lang="es-ES_tradnl" sz="1400" b="1" noProof="0" dirty="0">
                        <a:solidFill>
                          <a:srgbClr val="00257A"/>
                        </a:solidFill>
                        <a:latin typeface="Arial"/>
                      </a:endParaRPr>
                    </a:p>
                  </a:txBody>
                  <a:tcPr marT="27432" marB="27432" anchor="ctr">
                    <a:lnT w="9525" cap="flat" cmpd="sng" algn="ctr">
                      <a:solidFill>
                        <a:srgbClr val="5B9BD5"/>
                      </a:solidFill>
                      <a:prstDash val="solid"/>
                      <a:round/>
                      <a:headEnd type="none" w="med" len="med"/>
                      <a:tailEnd type="none" w="med" len="med"/>
                    </a:lnT>
                    <a:lnB w="9525" cap="flat" cmpd="sng" algn="ctr">
                      <a:solidFill>
                        <a:srgbClr val="5B9BD5"/>
                      </a:solidFill>
                      <a:prstDash val="solid"/>
                      <a:round/>
                      <a:headEnd type="none" w="med" len="med"/>
                      <a:tailEnd type="none" w="med" len="med"/>
                    </a:lnB>
                    <a:solidFill>
                      <a:srgbClr val="E7EDF6"/>
                    </a:solidFill>
                  </a:tcPr>
                </a:tc>
                <a:tc>
                  <a:txBody>
                    <a:bodyPr/>
                    <a:lstStyle/>
                    <a:p>
                      <a:pPr marL="0" marR="0" lvl="0" indent="0" algn="l" defTabSz="914400">
                        <a:lnSpc>
                          <a:spcPct val="100000"/>
                        </a:lnSpc>
                        <a:spcBef>
                          <a:spcPts val="0"/>
                        </a:spcBef>
                        <a:spcAft>
                          <a:spcPts val="0"/>
                        </a:spcAft>
                        <a:buNone/>
                        <a:tabLst/>
                        <a:defRPr/>
                      </a:pPr>
                      <a:r>
                        <a:rPr lang="es-ES_tradnl" sz="1400" b="1" i="0" u="none" strike="noStrike" noProof="0" dirty="0">
                          <a:solidFill>
                            <a:srgbClr val="00257A"/>
                          </a:solidFill>
                          <a:latin typeface="Arial"/>
                        </a:rPr>
                        <a:t>Readmisiones</a:t>
                      </a:r>
                      <a:endParaRPr lang="es-ES_tradnl" sz="1400" b="1" noProof="0" dirty="0">
                        <a:solidFill>
                          <a:srgbClr val="00257A"/>
                        </a:solidFill>
                        <a:latin typeface="Arial"/>
                      </a:endParaRPr>
                    </a:p>
                  </a:txBody>
                  <a:tcPr marT="27432" marB="27432" anchor="ctr">
                    <a:lnT w="9525" cap="flat" cmpd="sng" algn="ctr">
                      <a:solidFill>
                        <a:srgbClr val="5B9BD5"/>
                      </a:solidFill>
                      <a:prstDash val="solid"/>
                      <a:round/>
                      <a:headEnd type="none" w="med" len="med"/>
                      <a:tailEnd type="none" w="med" len="med"/>
                    </a:lnT>
                    <a:lnB w="9525" cap="flat" cmpd="sng" algn="ctr">
                      <a:solidFill>
                        <a:srgbClr val="5B9BD5"/>
                      </a:solidFill>
                      <a:prstDash val="solid"/>
                      <a:round/>
                      <a:headEnd type="none" w="med" len="med"/>
                      <a:tailEnd type="none" w="med" len="med"/>
                    </a:lnB>
                    <a:solidFill>
                      <a:srgbClr val="E7EDF6"/>
                    </a:solidFill>
                  </a:tcPr>
                </a:tc>
                <a:extLst>
                  <a:ext uri="{0D108BD9-81ED-4DB2-BD59-A6C34878D82A}">
                    <a16:rowId xmlns:a16="http://schemas.microsoft.com/office/drawing/2014/main" val="2228766847"/>
                  </a:ext>
                </a:extLst>
              </a:tr>
              <a:tr h="365760">
                <a:tc>
                  <a:txBody>
                    <a:bodyPr/>
                    <a:lstStyle/>
                    <a:p>
                      <a:pPr lvl="0" algn="l">
                        <a:lnSpc>
                          <a:spcPct val="100000"/>
                        </a:lnSpc>
                        <a:spcBef>
                          <a:spcPts val="0"/>
                        </a:spcBef>
                        <a:spcAft>
                          <a:spcPts val="0"/>
                        </a:spcAft>
                        <a:buNone/>
                      </a:pPr>
                      <a:r>
                        <a:rPr lang="es-ES_tradnl" sz="1400" b="1" i="0" u="none" strike="noStrike" noProof="0" dirty="0">
                          <a:solidFill>
                            <a:srgbClr val="00257A"/>
                          </a:solidFill>
                          <a:latin typeface="Arial"/>
                        </a:rPr>
                        <a:t>Examen de Ojos para Pacientes con Diabetes</a:t>
                      </a:r>
                    </a:p>
                    <a:p>
                      <a:pPr lvl="0">
                        <a:buNone/>
                      </a:pPr>
                      <a:endParaRPr lang="es-ES_tradnl" sz="1400" b="1" noProof="0" dirty="0">
                        <a:solidFill>
                          <a:srgbClr val="00257A"/>
                        </a:solidFill>
                        <a:latin typeface="Arial"/>
                      </a:endParaRPr>
                    </a:p>
                    <a:p>
                      <a:endParaRPr lang="es-ES_tradnl" sz="1400" b="1" noProof="0" dirty="0">
                        <a:solidFill>
                          <a:srgbClr val="00257A"/>
                        </a:solidFill>
                        <a:latin typeface="Arial"/>
                      </a:endParaRPr>
                    </a:p>
                  </a:txBody>
                  <a:tcPr marT="27432" marB="27432" anchor="ctr">
                    <a:lnT w="9525" cap="flat" cmpd="sng" algn="ctr">
                      <a:solidFill>
                        <a:srgbClr val="5B9BD5"/>
                      </a:solidFill>
                      <a:prstDash val="solid"/>
                      <a:round/>
                      <a:headEnd type="none" w="med" len="med"/>
                      <a:tailEnd type="none" w="med" len="med"/>
                    </a:lnT>
                    <a:lnB w="9525" cap="flat" cmpd="sng" algn="ctr">
                      <a:solidFill>
                        <a:srgbClr val="5B9BD5"/>
                      </a:solidFill>
                      <a:prstDash val="solid"/>
                      <a:round/>
                      <a:headEnd type="none" w="med" len="med"/>
                      <a:tailEnd type="none" w="med" len="med"/>
                    </a:lnB>
                    <a:solidFill>
                      <a:schemeClr val="bg1"/>
                    </a:solidFill>
                  </a:tcPr>
                </a:tc>
                <a:tc>
                  <a:txBody>
                    <a:bodyPr/>
                    <a:lstStyle/>
                    <a:p>
                      <a:pPr marL="0" marR="0" lvl="0" indent="0" algn="l">
                        <a:lnSpc>
                          <a:spcPct val="100000"/>
                        </a:lnSpc>
                        <a:spcBef>
                          <a:spcPts val="0"/>
                        </a:spcBef>
                        <a:spcAft>
                          <a:spcPts val="0"/>
                        </a:spcAft>
                        <a:buNone/>
                      </a:pPr>
                      <a:r>
                        <a:rPr lang="es-ES_tradnl" sz="1400" b="1" i="0" u="none" strike="noStrike" noProof="0" dirty="0">
                          <a:solidFill>
                            <a:srgbClr val="00257A"/>
                          </a:solidFill>
                          <a:latin typeface="Arial"/>
                        </a:rPr>
                        <a:t>Visita de Seguimiento Luego de Visita a Sala de Emergencia para Personas con Múltiples Condiciones Crónicas</a:t>
                      </a:r>
                      <a:endParaRPr lang="es-ES_tradnl" sz="1400" b="1" noProof="0" dirty="0">
                        <a:solidFill>
                          <a:srgbClr val="00257A"/>
                        </a:solidFill>
                        <a:latin typeface="Arial"/>
                      </a:endParaRPr>
                    </a:p>
                  </a:txBody>
                  <a:tcPr marT="27432" marB="27432" anchor="ctr">
                    <a:lnT w="9525" cap="flat" cmpd="sng" algn="ctr">
                      <a:solidFill>
                        <a:srgbClr val="5B9BD5"/>
                      </a:solidFill>
                      <a:prstDash val="solid"/>
                      <a:round/>
                      <a:headEnd type="none" w="med" len="med"/>
                      <a:tailEnd type="none" w="med" len="med"/>
                    </a:lnT>
                    <a:lnB w="9525" cap="flat" cmpd="sng" algn="ctr">
                      <a:solidFill>
                        <a:srgbClr val="5B9BD5"/>
                      </a:solidFill>
                      <a:prstDash val="solid"/>
                      <a:round/>
                      <a:headEnd type="none" w="med" len="med"/>
                      <a:tailEnd type="none" w="med" len="med"/>
                    </a:lnB>
                    <a:solidFill>
                      <a:schemeClr val="bg1"/>
                    </a:solidFill>
                  </a:tcPr>
                </a:tc>
                <a:extLst>
                  <a:ext uri="{0D108BD9-81ED-4DB2-BD59-A6C34878D82A}">
                    <a16:rowId xmlns:a16="http://schemas.microsoft.com/office/drawing/2014/main" val="3248962453"/>
                  </a:ext>
                </a:extLst>
              </a:tr>
              <a:tr h="365760">
                <a:tc>
                  <a:txBody>
                    <a:bodyPr/>
                    <a:lstStyle/>
                    <a:p>
                      <a:pPr marL="0" marR="0" lvl="0" indent="0" algn="l">
                        <a:lnSpc>
                          <a:spcPct val="100000"/>
                        </a:lnSpc>
                        <a:spcBef>
                          <a:spcPts val="0"/>
                        </a:spcBef>
                        <a:spcAft>
                          <a:spcPts val="0"/>
                        </a:spcAft>
                        <a:buNone/>
                      </a:pPr>
                      <a:r>
                        <a:rPr lang="es-ES_tradnl" sz="1400" b="1" i="0" u="none" strike="noStrike" noProof="0" dirty="0">
                          <a:solidFill>
                            <a:srgbClr val="00257A"/>
                          </a:solidFill>
                          <a:latin typeface="+mn-lt"/>
                        </a:rPr>
                        <a:t>Evaluación del Estado Glucémico en Pacientes con Diabetes</a:t>
                      </a:r>
                    </a:p>
                  </a:txBody>
                  <a:tcPr marT="27432" marB="27432" anchor="ctr">
                    <a:lnT w="9525" cap="flat" cmpd="sng" algn="ctr">
                      <a:solidFill>
                        <a:srgbClr val="5B9BD5"/>
                      </a:solidFill>
                      <a:prstDash val="solid"/>
                      <a:round/>
                      <a:headEnd type="none" w="med" len="med"/>
                      <a:tailEnd type="none" w="med" len="med"/>
                    </a:lnT>
                    <a:solidFill>
                      <a:srgbClr val="E7EDF6"/>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400" b="1" noProof="0" dirty="0">
                        <a:solidFill>
                          <a:srgbClr val="00257A"/>
                        </a:solidFill>
                      </a:endParaRPr>
                    </a:p>
                  </a:txBody>
                  <a:tcPr marT="27432" marB="27432" anchor="ctr">
                    <a:lnT w="9525" cap="flat" cmpd="sng" algn="ctr">
                      <a:solidFill>
                        <a:srgbClr val="5B9BD5"/>
                      </a:solidFill>
                      <a:prstDash val="solid"/>
                      <a:round/>
                      <a:headEnd type="none" w="med" len="med"/>
                      <a:tailEnd type="none" w="med" len="med"/>
                    </a:lnT>
                    <a:solidFill>
                      <a:srgbClr val="E7EDF6"/>
                    </a:solidFill>
                  </a:tcPr>
                </a:tc>
                <a:extLst>
                  <a:ext uri="{0D108BD9-81ED-4DB2-BD59-A6C34878D82A}">
                    <a16:rowId xmlns:a16="http://schemas.microsoft.com/office/drawing/2014/main" val="1115657270"/>
                  </a:ext>
                </a:extLst>
              </a:tr>
            </a:tbl>
          </a:graphicData>
        </a:graphic>
      </p:graphicFrame>
      <p:sp>
        <p:nvSpPr>
          <p:cNvPr id="8" name="Title 7">
            <a:extLst>
              <a:ext uri="{FF2B5EF4-FFF2-40B4-BE49-F238E27FC236}">
                <a16:creationId xmlns:a16="http://schemas.microsoft.com/office/drawing/2014/main" id="{D7C3198B-D3A1-082B-C0AC-E85555B9FF4B}"/>
              </a:ext>
            </a:extLst>
          </p:cNvPr>
          <p:cNvSpPr txBox="1">
            <a:spLocks noGrp="1"/>
          </p:cNvSpPr>
          <p:nvPr>
            <p:ph type="title" idx="4294967295"/>
          </p:nvPr>
        </p:nvSpPr>
        <p:spPr>
          <a:xfrm>
            <a:off x="1467667" y="1743808"/>
            <a:ext cx="9220199" cy="424732"/>
          </a:xfrm>
          <a:prstGeom prst="rect">
            <a:avLst/>
          </a:prstGeom>
          <a:solidFill>
            <a:srgbClr val="0085C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_tradnl" sz="2400" b="1" dirty="0">
                <a:solidFill>
                  <a:schemeClr val="bg1"/>
                </a:solidFill>
                <a:effectLst>
                  <a:outerShdw blurRad="38100" dist="38100" dir="2700000" algn="tl">
                    <a:srgbClr val="000000">
                      <a:alpha val="43137"/>
                    </a:srgbClr>
                  </a:outerShdw>
                </a:effectLst>
              </a:rPr>
              <a:t>Medidas</a:t>
            </a:r>
          </a:p>
        </p:txBody>
      </p:sp>
      <p:sp>
        <p:nvSpPr>
          <p:cNvPr id="7" name="Title 1">
            <a:extLst>
              <a:ext uri="{FF2B5EF4-FFF2-40B4-BE49-F238E27FC236}">
                <a16:creationId xmlns:a16="http://schemas.microsoft.com/office/drawing/2014/main" id="{173618A8-2E98-4FC9-A299-6125F2B9DBCA}"/>
              </a:ext>
            </a:extLst>
          </p:cNvPr>
          <p:cNvSpPr txBox="1">
            <a:spLocks/>
          </p:cNvSpPr>
          <p:nvPr/>
        </p:nvSpPr>
        <p:spPr>
          <a:xfrm>
            <a:off x="1219201" y="442228"/>
            <a:ext cx="9717130" cy="698559"/>
          </a:xfrm>
          <a:prstGeom prst="rect">
            <a:avLst/>
          </a:prstGeom>
        </p:spPr>
        <p:txBody>
          <a:bodyPr vert="horz" lIns="68580" tIns="34290" rIns="68580" bIns="34290" rtlCol="0" anchor="ctr">
            <a:noAutofit/>
          </a:bodyPr>
          <a:lstStyle>
            <a:lvl1pPr algn="r" defTabSz="914400" rtl="0" eaLnBrk="1" latinLnBrk="0" hangingPunct="1">
              <a:lnSpc>
                <a:spcPct val="90000"/>
              </a:lnSpc>
              <a:spcBef>
                <a:spcPct val="0"/>
              </a:spcBef>
              <a:buNone/>
              <a:defRPr sz="3600" kern="1200">
                <a:solidFill>
                  <a:srgbClr val="00257A"/>
                </a:solidFill>
                <a:latin typeface="Arial" panose="020B0604020202020204" pitchFamily="34" charset="0"/>
                <a:ea typeface="+mj-ea"/>
                <a:cs typeface="Arial" panose="020B0604020202020204" pitchFamily="34" charset="0"/>
              </a:defRPr>
            </a:lvl1pPr>
          </a:lstStyle>
          <a:p>
            <a:pPr algn="l">
              <a:lnSpc>
                <a:spcPct val="80000"/>
              </a:lnSpc>
            </a:pPr>
            <a:r>
              <a:rPr lang="es-ES_tradnl" sz="3200" b="1" dirty="0">
                <a:solidFill>
                  <a:srgbClr val="0088CE"/>
                </a:solidFill>
                <a:cs typeface="Arial"/>
              </a:rPr>
              <a:t>MOC Elemento 4: Medición de la calidad y mejoramiento del rendimiento</a:t>
            </a:r>
            <a:endParaRPr lang="es-ES_tradnl" sz="3200" dirty="0">
              <a:solidFill>
                <a:srgbClr val="000000"/>
              </a:solidFill>
              <a:cs typeface="Arial"/>
            </a:endParaRPr>
          </a:p>
          <a:p>
            <a:pPr algn="l">
              <a:lnSpc>
                <a:spcPct val="80000"/>
              </a:lnSpc>
            </a:pPr>
            <a:r>
              <a:rPr lang="es-ES_tradnl" sz="3200" b="1" dirty="0">
                <a:solidFill>
                  <a:srgbClr val="0088CE"/>
                </a:solidFill>
                <a:cs typeface="Arial"/>
              </a:rPr>
              <a:t>Medidas HEDIS del Programa de Estrellas</a:t>
            </a:r>
          </a:p>
        </p:txBody>
      </p:sp>
    </p:spTree>
    <p:extLst>
      <p:ext uri="{BB962C8B-B14F-4D97-AF65-F5344CB8AC3E}">
        <p14:creationId xmlns:p14="http://schemas.microsoft.com/office/powerpoint/2010/main" val="12218158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a:extLst>
              <a:ext uri="{FF2B5EF4-FFF2-40B4-BE49-F238E27FC236}">
                <a16:creationId xmlns:a16="http://schemas.microsoft.com/office/drawing/2014/main" id="{87AD6D76-3AD3-41C2-9FFD-8D657CC0BE60}"/>
              </a:ext>
            </a:extLst>
          </p:cNvPr>
          <p:cNvSpPr>
            <a:spLocks noGrp="1"/>
          </p:cNvSpPr>
          <p:nvPr>
            <p:ph type="sldNum" sz="quarter" idx="4"/>
          </p:nvPr>
        </p:nvSpPr>
        <p:spPr>
          <a:xfrm>
            <a:off x="164123" y="6230463"/>
            <a:ext cx="395156" cy="365125"/>
          </a:xfrm>
        </p:spPr>
        <p:txBody>
          <a:bodyPr/>
          <a:lstStyle/>
          <a:p>
            <a:fld id="{75B346D6-B0F2-48A4-B9F5-82E64496262F}" type="slidenum">
              <a:rPr lang="es-ES_tradnl" noProof="0" smtClean="0"/>
              <a:t>32</a:t>
            </a:fld>
            <a:endParaRPr lang="es-ES_tradnl" noProof="0" dirty="0"/>
          </a:p>
        </p:txBody>
      </p:sp>
      <p:sp>
        <p:nvSpPr>
          <p:cNvPr id="77" name="TextBox 76">
            <a:extLst>
              <a:ext uri="{FF2B5EF4-FFF2-40B4-BE49-F238E27FC236}">
                <a16:creationId xmlns:a16="http://schemas.microsoft.com/office/drawing/2014/main" id="{E361F70A-9852-C2CA-6246-F78887100795}"/>
              </a:ext>
            </a:extLst>
          </p:cNvPr>
          <p:cNvSpPr txBox="1"/>
          <p:nvPr/>
        </p:nvSpPr>
        <p:spPr>
          <a:xfrm>
            <a:off x="8526117" y="3759311"/>
            <a:ext cx="2827682" cy="1737360"/>
          </a:xfrm>
          <a:prstGeom prst="round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s-ES_tradnl" sz="1500" b="1" dirty="0">
                <a:solidFill>
                  <a:schemeClr val="bg1"/>
                </a:solidFill>
                <a:ea typeface="Calibri"/>
                <a:cs typeface="Calibri"/>
              </a:rPr>
              <a:t>Usted como proveedor de Triple-S, es pieza esencial en el MOC para lograr un manejo integrado y holístico de nuestros afiliados.</a:t>
            </a:r>
          </a:p>
        </p:txBody>
      </p:sp>
      <p:sp>
        <p:nvSpPr>
          <p:cNvPr id="8" name="Rectangle: Rounded Corners 7">
            <a:extLst>
              <a:ext uri="{FF2B5EF4-FFF2-40B4-BE49-F238E27FC236}">
                <a16:creationId xmlns:a16="http://schemas.microsoft.com/office/drawing/2014/main" id="{1C3ECAA0-3C8E-47A0-A1FC-3D273708936E}"/>
              </a:ext>
            </a:extLst>
          </p:cNvPr>
          <p:cNvSpPr/>
          <p:nvPr/>
        </p:nvSpPr>
        <p:spPr>
          <a:xfrm>
            <a:off x="8526117" y="1963851"/>
            <a:ext cx="2827683" cy="1465149"/>
          </a:xfrm>
          <a:prstGeom prst="roundRect">
            <a:avLst/>
          </a:prstGeom>
          <a:solidFill>
            <a:schemeClr val="accent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600" b="1" dirty="0">
                <a:solidFill>
                  <a:schemeClr val="bg1"/>
                </a:solidFill>
                <a:effectLst>
                  <a:outerShdw blurRad="38100" dist="38100" dir="2700000" algn="tl">
                    <a:srgbClr val="000000">
                      <a:alpha val="43137"/>
                    </a:srgbClr>
                  </a:outerShdw>
                </a:effectLst>
              </a:rPr>
              <a:t>MOC 4</a:t>
            </a:r>
          </a:p>
          <a:p>
            <a:pPr algn="ctr"/>
            <a:r>
              <a:rPr lang="es-ES_tradnl" sz="1600" dirty="0">
                <a:solidFill>
                  <a:schemeClr val="bg1"/>
                </a:solidFill>
                <a:effectLst>
                  <a:outerShdw blurRad="38100" dist="38100" dir="2700000" algn="tl">
                    <a:srgbClr val="000000">
                      <a:alpha val="43137"/>
                    </a:srgbClr>
                  </a:outerShdw>
                </a:effectLst>
              </a:rPr>
              <a:t>Medición de la calidad y mejoramiento del rendimiento</a:t>
            </a:r>
          </a:p>
        </p:txBody>
      </p:sp>
      <p:graphicFrame>
        <p:nvGraphicFramePr>
          <p:cNvPr id="6" name="Diagram 5" descr="3 of 4 elements of the model of care">
            <a:extLst>
              <a:ext uri="{FF2B5EF4-FFF2-40B4-BE49-F238E27FC236}">
                <a16:creationId xmlns:a16="http://schemas.microsoft.com/office/drawing/2014/main" id="{9387B889-9FAB-4D0B-899E-4205C78A441C}"/>
              </a:ext>
            </a:extLst>
          </p:cNvPr>
          <p:cNvGraphicFramePr/>
          <p:nvPr>
            <p:extLst>
              <p:ext uri="{D42A27DB-BD31-4B8C-83A1-F6EECF244321}">
                <p14:modId xmlns:p14="http://schemas.microsoft.com/office/powerpoint/2010/main" val="4014230333"/>
              </p:ext>
            </p:extLst>
          </p:nvPr>
        </p:nvGraphicFramePr>
        <p:xfrm>
          <a:off x="5029939" y="2267550"/>
          <a:ext cx="2827682" cy="29928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EA52FC7B-FD36-2AE0-462C-5FF8F413DCD8}"/>
              </a:ext>
            </a:extLst>
          </p:cNvPr>
          <p:cNvSpPr txBox="1"/>
          <p:nvPr/>
        </p:nvSpPr>
        <p:spPr>
          <a:xfrm>
            <a:off x="838200" y="1696651"/>
            <a:ext cx="3523244" cy="4278094"/>
          </a:xfrm>
          <a:prstGeom prst="rect">
            <a:avLst/>
          </a:prstGeom>
          <a:noFill/>
        </p:spPr>
        <p:txBody>
          <a:bodyPr wrap="square">
            <a:spAutoFit/>
          </a:bodyPr>
          <a:lstStyle/>
          <a:p>
            <a:r>
              <a:rPr lang="es-ES_tradnl" sz="1600" dirty="0">
                <a:cs typeface="Arial"/>
              </a:rPr>
              <a:t>El Modelo de Cuidado de la Población en Triple-S </a:t>
            </a:r>
            <a:r>
              <a:rPr lang="es-ES_tradnl" sz="1600" dirty="0" err="1">
                <a:cs typeface="Arial"/>
              </a:rPr>
              <a:t>Advantage</a:t>
            </a:r>
            <a:r>
              <a:rPr lang="es-ES_tradnl" sz="1600" dirty="0">
                <a:cs typeface="Arial"/>
              </a:rPr>
              <a:t> es la base para promover servicios de calidad a la </a:t>
            </a:r>
            <a:r>
              <a:rPr lang="es-ES_tradnl" sz="1600" dirty="0">
                <a:solidFill>
                  <a:schemeClr val="accent2"/>
                </a:solidFill>
                <a:cs typeface="Arial"/>
              </a:rPr>
              <a:t>población con necesidades especiales, a través de la identificación, descripción, y la coordinación de cuidados realizados por un equipo interdisciplinario y una red de proveedores de atención médica contratados para brindar servicios de excelencia.</a:t>
            </a:r>
          </a:p>
          <a:p>
            <a:r>
              <a:rPr lang="es-ES_tradnl" sz="1600" dirty="0">
                <a:solidFill>
                  <a:schemeClr val="accent2"/>
                </a:solidFill>
                <a:cs typeface="Arial"/>
              </a:rPr>
              <a:t>Nuestro enfoque es enfa</a:t>
            </a:r>
            <a:r>
              <a:rPr lang="es-ES_tradnl" sz="1600" dirty="0">
                <a:cs typeface="Arial"/>
              </a:rPr>
              <a:t>tizar la importancia de monitorear continuamente el estado de salud de nuestros afiliados para manejar sus necesidades de salud y mejorar su calidad de vida.</a:t>
            </a:r>
          </a:p>
        </p:txBody>
      </p:sp>
      <p:sp>
        <p:nvSpPr>
          <p:cNvPr id="7" name="Title 1">
            <a:extLst>
              <a:ext uri="{FF2B5EF4-FFF2-40B4-BE49-F238E27FC236}">
                <a16:creationId xmlns:a16="http://schemas.microsoft.com/office/drawing/2014/main" id="{D709247B-3FBF-4AB3-822A-538F7A62623C}"/>
              </a:ext>
            </a:extLst>
          </p:cNvPr>
          <p:cNvSpPr>
            <a:spLocks noGrp="1"/>
          </p:cNvSpPr>
          <p:nvPr>
            <p:ph type="title"/>
          </p:nvPr>
        </p:nvSpPr>
        <p:spPr/>
        <p:txBody>
          <a:bodyPr>
            <a:noAutofit/>
          </a:bodyPr>
          <a:lstStyle/>
          <a:p>
            <a:pPr>
              <a:lnSpc>
                <a:spcPct val="80000"/>
              </a:lnSpc>
            </a:pPr>
            <a:r>
              <a:rPr lang="es-ES_tradnl" sz="3300" b="1" dirty="0">
                <a:solidFill>
                  <a:srgbClr val="0088CE"/>
                </a:solidFill>
              </a:rPr>
              <a:t>¿Cómo los elementos del MOC trabajan entre sí?</a:t>
            </a:r>
            <a:endParaRPr lang="es-ES_tradnl" sz="3300" b="1" dirty="0">
              <a:solidFill>
                <a:srgbClr val="0088CE"/>
              </a:solidFill>
              <a:latin typeface="+mn-lt"/>
            </a:endParaRPr>
          </a:p>
        </p:txBody>
      </p:sp>
    </p:spTree>
    <p:extLst>
      <p:ext uri="{BB962C8B-B14F-4D97-AF65-F5344CB8AC3E}">
        <p14:creationId xmlns:p14="http://schemas.microsoft.com/office/powerpoint/2010/main" val="7723782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a:extLst>
              <a:ext uri="{FF2B5EF4-FFF2-40B4-BE49-F238E27FC236}">
                <a16:creationId xmlns:a16="http://schemas.microsoft.com/office/drawing/2014/main" id="{5E156FB4-950C-D013-C019-E76FBE752649}"/>
              </a:ext>
            </a:extLst>
          </p:cNvPr>
          <p:cNvSpPr>
            <a:spLocks noGrp="1"/>
          </p:cNvSpPr>
          <p:nvPr>
            <p:ph type="sldNum" sz="quarter" idx="4"/>
          </p:nvPr>
        </p:nvSpPr>
        <p:spPr>
          <a:xfrm>
            <a:off x="164125" y="6230463"/>
            <a:ext cx="386703" cy="365125"/>
          </a:xfrm>
        </p:spPr>
        <p:txBody>
          <a:bodyPr/>
          <a:lstStyle/>
          <a:p>
            <a:fld id="{75B346D6-B0F2-48A4-B9F5-82E64496262F}" type="slidenum">
              <a:rPr lang="es-ES_tradnl" noProof="0" smtClean="0"/>
              <a:pPr/>
              <a:t>33</a:t>
            </a:fld>
            <a:endParaRPr lang="es-ES_tradnl" noProof="0" dirty="0"/>
          </a:p>
        </p:txBody>
      </p:sp>
      <p:sp>
        <p:nvSpPr>
          <p:cNvPr id="4" name="TextBox 3">
            <a:extLst>
              <a:ext uri="{FF2B5EF4-FFF2-40B4-BE49-F238E27FC236}">
                <a16:creationId xmlns:a16="http://schemas.microsoft.com/office/drawing/2014/main" id="{88954FCF-9D93-8EDA-F2B1-4B959A1D199B}"/>
              </a:ext>
            </a:extLst>
          </p:cNvPr>
          <p:cNvSpPr txBox="1"/>
          <p:nvPr/>
        </p:nvSpPr>
        <p:spPr>
          <a:xfrm>
            <a:off x="1998629" y="6472477"/>
            <a:ext cx="1305905" cy="246221"/>
          </a:xfrm>
          <a:prstGeom prst="rect">
            <a:avLst/>
          </a:prstGeom>
          <a:noFill/>
        </p:spPr>
        <p:txBody>
          <a:bodyPr wrap="square" rtlCol="0">
            <a:spAutoFit/>
          </a:bodyPr>
          <a:lstStyle/>
          <a:p>
            <a:r>
              <a:rPr lang="es-ES_tradnl" sz="1000" dirty="0">
                <a:solidFill>
                  <a:schemeClr val="bg1"/>
                </a:solidFill>
                <a:latin typeface="Times New Roman" panose="02020603050405020304" pitchFamily="18" charset="0"/>
              </a:rPr>
              <a:t>PROV_2025_28_S</a:t>
            </a:r>
            <a:r>
              <a:rPr lang="es-ES_tradnl" sz="1000" dirty="0">
                <a:solidFill>
                  <a:schemeClr val="bg1"/>
                </a:solidFill>
              </a:rPr>
              <a:t> </a:t>
            </a:r>
          </a:p>
        </p:txBody>
      </p:sp>
      <p:sp>
        <p:nvSpPr>
          <p:cNvPr id="5" name="TextBox 4">
            <a:extLst>
              <a:ext uri="{FF2B5EF4-FFF2-40B4-BE49-F238E27FC236}">
                <a16:creationId xmlns:a16="http://schemas.microsoft.com/office/drawing/2014/main" id="{AD203FB7-783D-62D2-C7A8-8D1F98BDBA18}"/>
              </a:ext>
            </a:extLst>
          </p:cNvPr>
          <p:cNvSpPr txBox="1"/>
          <p:nvPr/>
        </p:nvSpPr>
        <p:spPr>
          <a:xfrm>
            <a:off x="2502411" y="2634486"/>
            <a:ext cx="7571231" cy="103105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s-ES_tradnl" b="1" dirty="0">
                <a:solidFill>
                  <a:srgbClr val="FFFFFF"/>
                </a:solidFill>
                <a:cs typeface="Segoe UI"/>
              </a:rPr>
              <a:t>Si tienes alguna pregunta, escríbenos a: </a:t>
            </a:r>
            <a:r>
              <a:rPr lang="es-ES_tradnl" dirty="0">
                <a:cs typeface="Segoe UI"/>
              </a:rPr>
              <a:t>​</a:t>
            </a:r>
          </a:p>
          <a:p>
            <a:pPr algn="ctr"/>
            <a:r>
              <a:rPr lang="es-ES_tradnl" sz="1500" dirty="0">
                <a:cs typeface="Segoe UI"/>
              </a:rPr>
              <a:t>​</a:t>
            </a:r>
          </a:p>
          <a:p>
            <a:pPr algn="ctr"/>
            <a:r>
              <a:rPr lang="es-ES_tradnl" sz="2800" b="1" dirty="0">
                <a:ln w="11430"/>
                <a:solidFill>
                  <a:schemeClr val="bg1"/>
                </a:solidFill>
                <a:hlinkClick r:id="rId2">
                  <a:extLst>
                    <a:ext uri="{A12FA001-AC4F-418D-AE19-62706E023703}">
                      <ahyp:hlinkClr xmlns:ahyp="http://schemas.microsoft.com/office/drawing/2018/hyperlinkcolor" val="tx"/>
                    </a:ext>
                  </a:extLst>
                </a:hlinkClick>
              </a:rPr>
              <a:t>EBOComplianceMatters@centene.com</a:t>
            </a:r>
            <a:endParaRPr lang="es-ES_tradnl" sz="2800" dirty="0">
              <a:solidFill>
                <a:schemeClr val="bg1"/>
              </a:solidFill>
              <a:cs typeface="Segoe UI"/>
            </a:endParaRPr>
          </a:p>
        </p:txBody>
      </p:sp>
      <p:sp>
        <p:nvSpPr>
          <p:cNvPr id="11" name="Title 10">
            <a:extLst>
              <a:ext uri="{FF2B5EF4-FFF2-40B4-BE49-F238E27FC236}">
                <a16:creationId xmlns:a16="http://schemas.microsoft.com/office/drawing/2014/main" id="{D863964C-47CB-6B4D-82C5-BD8D3C1884AD}"/>
              </a:ext>
            </a:extLst>
          </p:cNvPr>
          <p:cNvSpPr>
            <a:spLocks noGrp="1"/>
          </p:cNvSpPr>
          <p:nvPr>
            <p:ph type="title"/>
          </p:nvPr>
        </p:nvSpPr>
        <p:spPr>
          <a:xfrm>
            <a:off x="2152650" y="-1325563"/>
            <a:ext cx="7886700" cy="826799"/>
          </a:xfrm>
        </p:spPr>
        <p:txBody>
          <a:bodyPr vert="horz" lIns="91440" tIns="45720" rIns="91440" bIns="45720" rtlCol="0" anchor="b">
            <a:normAutofit/>
          </a:bodyPr>
          <a:lstStyle/>
          <a:p>
            <a:r>
              <a:rPr lang="es-ES_tradnl" noProof="0" dirty="0" err="1"/>
              <a:t>Contact</a:t>
            </a:r>
            <a:endParaRPr lang="es-ES_tradnl" noProof="0" dirty="0"/>
          </a:p>
        </p:txBody>
      </p:sp>
    </p:spTree>
    <p:extLst>
      <p:ext uri="{BB962C8B-B14F-4D97-AF65-F5344CB8AC3E}">
        <p14:creationId xmlns:p14="http://schemas.microsoft.com/office/powerpoint/2010/main" val="3506463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ge Number">
            <a:extLst>
              <a:ext uri="{FF2B5EF4-FFF2-40B4-BE49-F238E27FC236}">
                <a16:creationId xmlns:a16="http://schemas.microsoft.com/office/drawing/2014/main" id="{2676DE06-B723-43B9-8CB1-BE802F88E304}"/>
              </a:ext>
            </a:extLst>
          </p:cNvPr>
          <p:cNvSpPr>
            <a:spLocks noGrp="1"/>
          </p:cNvSpPr>
          <p:nvPr>
            <p:ph type="sldNum" sz="quarter" idx="4"/>
          </p:nvPr>
        </p:nvSpPr>
        <p:spPr/>
        <p:txBody>
          <a:bodyPr/>
          <a:lstStyle/>
          <a:p>
            <a:fld id="{75B346D6-B0F2-48A4-B9F5-82E64496262F}" type="slidenum">
              <a:rPr lang="es-ES_tradnl" noProof="0" smtClean="0"/>
              <a:t>4</a:t>
            </a:fld>
            <a:endParaRPr lang="es-ES_tradnl" noProof="0" dirty="0"/>
          </a:p>
        </p:txBody>
      </p:sp>
      <p:graphicFrame>
        <p:nvGraphicFramePr>
          <p:cNvPr id="10" name="Diagram 9" descr="Definition of acronyms: CAHPS, CM, HEDIS, HOS">
            <a:extLst>
              <a:ext uri="{FF2B5EF4-FFF2-40B4-BE49-F238E27FC236}">
                <a16:creationId xmlns:a16="http://schemas.microsoft.com/office/drawing/2014/main" id="{4865CC75-7FDB-CDB3-402C-AF549DDEB2BD}"/>
              </a:ext>
            </a:extLst>
          </p:cNvPr>
          <p:cNvGraphicFramePr/>
          <p:nvPr>
            <p:extLst>
              <p:ext uri="{D42A27DB-BD31-4B8C-83A1-F6EECF244321}">
                <p14:modId xmlns:p14="http://schemas.microsoft.com/office/powerpoint/2010/main" val="3109929007"/>
              </p:ext>
            </p:extLst>
          </p:nvPr>
        </p:nvGraphicFramePr>
        <p:xfrm>
          <a:off x="1759196" y="2056990"/>
          <a:ext cx="8575418" cy="33648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a:extLst>
              <a:ext uri="{FF2B5EF4-FFF2-40B4-BE49-F238E27FC236}">
                <a16:creationId xmlns:a16="http://schemas.microsoft.com/office/drawing/2014/main" id="{F08CEAD7-7CC9-EB7B-EF47-01C52BE46765}"/>
              </a:ext>
            </a:extLst>
          </p:cNvPr>
          <p:cNvSpPr txBox="1">
            <a:spLocks noGrp="1"/>
          </p:cNvSpPr>
          <p:nvPr>
            <p:ph type="title" idx="4294967295"/>
          </p:nvPr>
        </p:nvSpPr>
        <p:spPr>
          <a:xfrm>
            <a:off x="4731063" y="275686"/>
            <a:ext cx="3366713" cy="698559"/>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r" defTabSz="914400" rtl="0" eaLnBrk="1" latinLnBrk="0" hangingPunct="1">
              <a:lnSpc>
                <a:spcPct val="90000"/>
              </a:lnSpc>
              <a:spcBef>
                <a:spcPct val="0"/>
              </a:spcBef>
              <a:buNone/>
              <a:defRPr sz="3600" kern="1200">
                <a:solidFill>
                  <a:srgbClr val="00257A"/>
                </a:solidFill>
                <a:latin typeface="Arial" panose="020B0604020202020204" pitchFamily="34" charset="0"/>
                <a:ea typeface="+mj-ea"/>
                <a:cs typeface="Arial" panose="020B0604020202020204" pitchFamily="34" charset="0"/>
              </a:defRPr>
            </a:lvl1pPr>
          </a:lstStyle>
          <a:p>
            <a:pPr algn="l">
              <a:defRPr/>
            </a:pPr>
            <a:r>
              <a:rPr lang="es-ES_tradnl" sz="3300" b="1" dirty="0">
                <a:solidFill>
                  <a:srgbClr val="0088CE"/>
                </a:solidFill>
              </a:rPr>
              <a:t>Definiciones</a:t>
            </a:r>
            <a:endParaRPr lang="es-ES_tradnl" sz="3300" b="1" dirty="0">
              <a:solidFill>
                <a:srgbClr val="0088CE"/>
              </a:solidFill>
              <a:latin typeface="+mn-lt"/>
            </a:endParaRPr>
          </a:p>
        </p:txBody>
      </p:sp>
    </p:spTree>
    <p:extLst>
      <p:ext uri="{BB962C8B-B14F-4D97-AF65-F5344CB8AC3E}">
        <p14:creationId xmlns:p14="http://schemas.microsoft.com/office/powerpoint/2010/main" val="1579582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ge Number">
            <a:extLst>
              <a:ext uri="{FF2B5EF4-FFF2-40B4-BE49-F238E27FC236}">
                <a16:creationId xmlns:a16="http://schemas.microsoft.com/office/drawing/2014/main" id="{2676DE06-B723-43B9-8CB1-BE802F88E304}"/>
              </a:ext>
            </a:extLst>
          </p:cNvPr>
          <p:cNvSpPr>
            <a:spLocks noGrp="1"/>
          </p:cNvSpPr>
          <p:nvPr>
            <p:ph type="sldNum" sz="quarter" idx="4"/>
          </p:nvPr>
        </p:nvSpPr>
        <p:spPr/>
        <p:txBody>
          <a:bodyPr/>
          <a:lstStyle/>
          <a:p>
            <a:fld id="{75B346D6-B0F2-48A4-B9F5-82E64496262F}" type="slidenum">
              <a:rPr lang="es-ES_tradnl" noProof="0" smtClean="0"/>
              <a:t>5</a:t>
            </a:fld>
            <a:endParaRPr lang="es-ES_tradnl" noProof="0" dirty="0"/>
          </a:p>
        </p:txBody>
      </p:sp>
      <p:graphicFrame>
        <p:nvGraphicFramePr>
          <p:cNvPr id="10" name="Diagram 9" descr="Definition of acronyms: HRA, ICT, ICP, PCP">
            <a:extLst>
              <a:ext uri="{FF2B5EF4-FFF2-40B4-BE49-F238E27FC236}">
                <a16:creationId xmlns:a16="http://schemas.microsoft.com/office/drawing/2014/main" id="{4865CC75-7FDB-CDB3-402C-AF549DDEB2BD}"/>
              </a:ext>
            </a:extLst>
          </p:cNvPr>
          <p:cNvGraphicFramePr/>
          <p:nvPr>
            <p:extLst>
              <p:ext uri="{D42A27DB-BD31-4B8C-83A1-F6EECF244321}">
                <p14:modId xmlns:p14="http://schemas.microsoft.com/office/powerpoint/2010/main" val="2146483728"/>
              </p:ext>
            </p:extLst>
          </p:nvPr>
        </p:nvGraphicFramePr>
        <p:xfrm>
          <a:off x="1611923" y="1520690"/>
          <a:ext cx="8976564" cy="42440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a:extLst>
              <a:ext uri="{FF2B5EF4-FFF2-40B4-BE49-F238E27FC236}">
                <a16:creationId xmlns:a16="http://schemas.microsoft.com/office/drawing/2014/main" id="{F08CEAD7-7CC9-EB7B-EF47-01C52BE46765}"/>
              </a:ext>
            </a:extLst>
          </p:cNvPr>
          <p:cNvSpPr txBox="1">
            <a:spLocks noGrp="1"/>
          </p:cNvSpPr>
          <p:nvPr>
            <p:ph type="title" idx="4294967295"/>
          </p:nvPr>
        </p:nvSpPr>
        <p:spPr>
          <a:xfrm>
            <a:off x="4969602" y="275686"/>
            <a:ext cx="4804783" cy="698559"/>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r" defTabSz="914400" rtl="0" eaLnBrk="1" latinLnBrk="0" hangingPunct="1">
              <a:lnSpc>
                <a:spcPct val="90000"/>
              </a:lnSpc>
              <a:spcBef>
                <a:spcPct val="0"/>
              </a:spcBef>
              <a:buNone/>
              <a:defRPr sz="3600" kern="1200">
                <a:solidFill>
                  <a:srgbClr val="00257A"/>
                </a:solidFill>
                <a:latin typeface="Arial" panose="020B0604020202020204" pitchFamily="34" charset="0"/>
                <a:ea typeface="+mj-ea"/>
                <a:cs typeface="Arial" panose="020B0604020202020204" pitchFamily="34" charset="0"/>
              </a:defRPr>
            </a:lvl1pPr>
          </a:lstStyle>
          <a:p>
            <a:pPr algn="l">
              <a:defRPr/>
            </a:pPr>
            <a:r>
              <a:rPr lang="es-ES_tradnl" sz="3300" b="1" dirty="0">
                <a:solidFill>
                  <a:srgbClr val="0088CE"/>
                </a:solidFill>
              </a:rPr>
              <a:t>Definiciones</a:t>
            </a:r>
            <a:r>
              <a:rPr lang="es-ES_tradnl" sz="3300" b="1" dirty="0">
                <a:solidFill>
                  <a:srgbClr val="0088CE"/>
                </a:solidFill>
                <a:latin typeface="+mn-lt"/>
              </a:rPr>
              <a:t> </a:t>
            </a:r>
            <a:r>
              <a:rPr lang="es-ES_tradnl" sz="3300" b="1" dirty="0">
                <a:solidFill>
                  <a:srgbClr val="002060"/>
                </a:solidFill>
                <a:latin typeface="+mn-lt"/>
              </a:rPr>
              <a:t>(Cont.)</a:t>
            </a:r>
          </a:p>
        </p:txBody>
      </p:sp>
    </p:spTree>
    <p:extLst>
      <p:ext uri="{BB962C8B-B14F-4D97-AF65-F5344CB8AC3E}">
        <p14:creationId xmlns:p14="http://schemas.microsoft.com/office/powerpoint/2010/main" val="1621637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5A5A0EA-6770-478C-A0D3-87D4A978E733}"/>
              </a:ext>
            </a:extLst>
          </p:cNvPr>
          <p:cNvSpPr>
            <a:spLocks noGrp="1"/>
          </p:cNvSpPr>
          <p:nvPr>
            <p:ph type="title"/>
          </p:nvPr>
        </p:nvSpPr>
        <p:spPr>
          <a:xfrm>
            <a:off x="5198538" y="2184400"/>
            <a:ext cx="5985279" cy="1135721"/>
          </a:xfrm>
        </p:spPr>
        <p:txBody>
          <a:bodyPr vert="horz" lIns="68580" tIns="34290" rIns="68580" bIns="34290" rtlCol="0" anchor="t">
            <a:noAutofit/>
          </a:bodyPr>
          <a:lstStyle/>
          <a:p>
            <a:pPr algn="ctr"/>
            <a:r>
              <a:rPr lang="es-ES_tradnl" sz="3600" dirty="0">
                <a:solidFill>
                  <a:schemeClr val="bg1"/>
                </a:solidFill>
                <a:cs typeface="Aharoni"/>
              </a:rPr>
              <a:t>Plan de Necesidades Especiales</a:t>
            </a:r>
            <a:endParaRPr lang="es-ES_tradnl" sz="3300" dirty="0">
              <a:solidFill>
                <a:schemeClr val="bg1"/>
              </a:solidFill>
              <a:latin typeface="+mn-lt"/>
              <a:cs typeface="Aharoni" panose="02010803020104030203" pitchFamily="2" charset="-79"/>
            </a:endParaRPr>
          </a:p>
        </p:txBody>
      </p:sp>
      <p:sp>
        <p:nvSpPr>
          <p:cNvPr id="2" name="TextBox 1">
            <a:extLst>
              <a:ext uri="{FF2B5EF4-FFF2-40B4-BE49-F238E27FC236}">
                <a16:creationId xmlns:a16="http://schemas.microsoft.com/office/drawing/2014/main" id="{8AB248A0-1FAF-C9A7-E166-502E75FFBFF9}"/>
              </a:ext>
            </a:extLst>
          </p:cNvPr>
          <p:cNvSpPr txBox="1"/>
          <p:nvPr/>
        </p:nvSpPr>
        <p:spPr>
          <a:xfrm>
            <a:off x="6270088" y="3498133"/>
            <a:ext cx="3195105" cy="400110"/>
          </a:xfrm>
          <a:prstGeom prst="rect">
            <a:avLst/>
          </a:prstGeom>
          <a:noFill/>
        </p:spPr>
        <p:txBody>
          <a:bodyPr wrap="square" rtlCol="0">
            <a:spAutoFit/>
          </a:bodyPr>
          <a:lstStyle/>
          <a:p>
            <a:r>
              <a:rPr lang="en-US" sz="2000" i="1" noProof="0">
                <a:solidFill>
                  <a:schemeClr val="bg1"/>
                </a:solidFill>
              </a:rPr>
              <a:t>Special Needs Plan (SNP)</a:t>
            </a:r>
          </a:p>
        </p:txBody>
      </p:sp>
    </p:spTree>
    <p:custDataLst>
      <p:tags r:id="rId1"/>
    </p:custDataLst>
    <p:extLst>
      <p:ext uri="{BB962C8B-B14F-4D97-AF65-F5344CB8AC3E}">
        <p14:creationId xmlns:p14="http://schemas.microsoft.com/office/powerpoint/2010/main" val="4204233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a:extLst>
              <a:ext uri="{FF2B5EF4-FFF2-40B4-BE49-F238E27FC236}">
                <a16:creationId xmlns:a16="http://schemas.microsoft.com/office/drawing/2014/main" id="{8E4BD122-C179-4A89-94A9-10553E152256}"/>
              </a:ext>
            </a:extLst>
          </p:cNvPr>
          <p:cNvSpPr>
            <a:spLocks noGrp="1"/>
          </p:cNvSpPr>
          <p:nvPr>
            <p:ph type="sldNum" sz="quarter" idx="4"/>
          </p:nvPr>
        </p:nvSpPr>
        <p:spPr/>
        <p:txBody>
          <a:bodyPr/>
          <a:lstStyle/>
          <a:p>
            <a:fld id="{75B346D6-B0F2-48A4-B9F5-82E64496262F}" type="slidenum">
              <a:rPr lang="es-ES_tradnl" noProof="0" smtClean="0"/>
              <a:t>7</a:t>
            </a:fld>
            <a:endParaRPr lang="es-ES_tradnl" noProof="0" dirty="0"/>
          </a:p>
        </p:txBody>
      </p:sp>
      <p:sp>
        <p:nvSpPr>
          <p:cNvPr id="52" name="TextBox 51">
            <a:extLst>
              <a:ext uri="{FF2B5EF4-FFF2-40B4-BE49-F238E27FC236}">
                <a16:creationId xmlns:a16="http://schemas.microsoft.com/office/drawing/2014/main" id="{6EE5F712-AE4F-4DBF-BD94-37B79ED2728B}"/>
              </a:ext>
            </a:extLst>
          </p:cNvPr>
          <p:cNvSpPr txBox="1"/>
          <p:nvPr/>
        </p:nvSpPr>
        <p:spPr>
          <a:xfrm>
            <a:off x="2448062" y="5846984"/>
            <a:ext cx="5784653" cy="507831"/>
          </a:xfrm>
          <a:prstGeom prst="rect">
            <a:avLst/>
          </a:prstGeom>
          <a:noFill/>
        </p:spPr>
        <p:txBody>
          <a:bodyPr wrap="square" rtlCol="0">
            <a:spAutoFit/>
          </a:bodyPr>
          <a:lstStyle/>
          <a:p>
            <a:pPr algn="just"/>
            <a:r>
              <a:rPr lang="es-ES_tradnl" sz="900" dirty="0">
                <a:solidFill>
                  <a:srgbClr val="00257A"/>
                </a:solidFill>
              </a:rPr>
              <a:t>La Regulación 42 CFR§422.101(f) de CMS requiere que todas las organizaciones de MA deben implementar un Modelo de Cuidado para sus afiliados con Necesidades Especiales para satisfacer sus necesidades de salud y mejorar su calidad de vida.</a:t>
            </a:r>
          </a:p>
        </p:txBody>
      </p:sp>
      <p:sp>
        <p:nvSpPr>
          <p:cNvPr id="29" name="TextBox 28">
            <a:extLst>
              <a:ext uri="{FF2B5EF4-FFF2-40B4-BE49-F238E27FC236}">
                <a16:creationId xmlns:a16="http://schemas.microsoft.com/office/drawing/2014/main" id="{CFCF697F-5D08-4083-8B5B-4EDD5F432B8E}"/>
              </a:ext>
            </a:extLst>
          </p:cNvPr>
          <p:cNvSpPr txBox="1"/>
          <p:nvPr/>
        </p:nvSpPr>
        <p:spPr>
          <a:xfrm>
            <a:off x="2498866" y="4195283"/>
            <a:ext cx="7994551" cy="1477328"/>
          </a:xfrm>
          <a:prstGeom prst="rect">
            <a:avLst/>
          </a:prstGeom>
          <a:noFill/>
        </p:spPr>
        <p:txBody>
          <a:bodyPr wrap="square" lIns="0" tIns="45720" rIns="0" bIns="45720" rtlCol="0" anchor="b">
            <a:spAutoFit/>
          </a:bodyPr>
          <a:lstStyle/>
          <a:p>
            <a:r>
              <a:rPr lang="es-ES_tradnl" dirty="0">
                <a:solidFill>
                  <a:srgbClr val="00257A"/>
                </a:solidFill>
              </a:rPr>
              <a:t>Los planes </a:t>
            </a:r>
            <a:r>
              <a:rPr lang="en-US" noProof="0" dirty="0">
                <a:solidFill>
                  <a:srgbClr val="00257A"/>
                </a:solidFill>
              </a:rPr>
              <a:t>Medicare Advantage</a:t>
            </a:r>
            <a:r>
              <a:rPr lang="es-ES_tradnl" dirty="0">
                <a:solidFill>
                  <a:srgbClr val="00257A"/>
                </a:solidFill>
              </a:rPr>
              <a:t> deben diseñar paquetes de beneficios especiales para grupos con necesidades de atención médica distintas. Estos paquetes de beneficios, a través de más integración en la coordinación de servicios, proporcionan beneficios adicionales, mejoras en el cuidado y disminución en el costo de los servicios para los más vulnerables.</a:t>
            </a:r>
            <a:endParaRPr lang="es-ES_tradnl" dirty="0">
              <a:solidFill>
                <a:srgbClr val="00257A"/>
              </a:solidFill>
              <a:cs typeface="Arial" panose="020B0604020202020204"/>
            </a:endParaRPr>
          </a:p>
        </p:txBody>
      </p:sp>
      <p:pic>
        <p:nvPicPr>
          <p:cNvPr id="22" name="Picture 2">
            <a:extLst>
              <a:ext uri="{FF2B5EF4-FFF2-40B4-BE49-F238E27FC236}">
                <a16:creationId xmlns:a16="http://schemas.microsoft.com/office/drawing/2014/main" id="{0C8CA88C-CD88-CB3C-807A-C062A6B57008}"/>
              </a:ext>
              <a:ext uri="{C183D7F6-B498-43B3-948B-1728B52AA6E4}">
                <adec:decorative xmlns:adec="http://schemas.microsoft.com/office/drawing/2017/decorative" val="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8579" y="4350109"/>
            <a:ext cx="583838" cy="58383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FD1F606A-2BA1-42AE-9902-DC56FB25A416}"/>
              </a:ext>
            </a:extLst>
          </p:cNvPr>
          <p:cNvSpPr txBox="1"/>
          <p:nvPr/>
        </p:nvSpPr>
        <p:spPr>
          <a:xfrm>
            <a:off x="2498862" y="2620775"/>
            <a:ext cx="7994555" cy="1374735"/>
          </a:xfrm>
          <a:prstGeom prst="rect">
            <a:avLst/>
          </a:prstGeom>
          <a:noFill/>
        </p:spPr>
        <p:txBody>
          <a:bodyPr wrap="square" lIns="0" rIns="0" rtlCol="0" anchor="b">
            <a:spAutoFit/>
          </a:bodyPr>
          <a:lstStyle/>
          <a:p>
            <a:pPr algn="just">
              <a:lnSpc>
                <a:spcPts val="2025"/>
              </a:lnSpc>
            </a:pPr>
            <a:r>
              <a:rPr lang="es-ES_tradnl" dirty="0">
                <a:solidFill>
                  <a:srgbClr val="00257A"/>
                </a:solidFill>
              </a:rPr>
              <a:t>En 2010, el </a:t>
            </a:r>
            <a:r>
              <a:rPr lang="en-US" i="1" noProof="0" dirty="0">
                <a:solidFill>
                  <a:srgbClr val="00257A"/>
                </a:solidFill>
              </a:rPr>
              <a:t>Patient Protection and Affordable Care Act</a:t>
            </a:r>
            <a:r>
              <a:rPr lang="es-ES_tradnl" dirty="0">
                <a:solidFill>
                  <a:srgbClr val="00257A"/>
                </a:solidFill>
              </a:rPr>
              <a:t> (</a:t>
            </a:r>
            <a:r>
              <a:rPr lang="es-ES_tradnl" i="1" dirty="0">
                <a:solidFill>
                  <a:srgbClr val="00257A"/>
                </a:solidFill>
              </a:rPr>
              <a:t>ACA</a:t>
            </a:r>
            <a:r>
              <a:rPr lang="es-ES_tradnl" dirty="0">
                <a:solidFill>
                  <a:srgbClr val="00257A"/>
                </a:solidFill>
              </a:rPr>
              <a:t>, por sus siglas en inglés) reforzó la importancia del MOC como un componente fundamental para los SNP.  El ACA requiere que el Comité Nacional para la Garantía de Calidad (</a:t>
            </a:r>
            <a:r>
              <a:rPr lang="es-ES_tradnl" i="1" dirty="0">
                <a:solidFill>
                  <a:srgbClr val="00257A"/>
                </a:solidFill>
              </a:rPr>
              <a:t>NCQA</a:t>
            </a:r>
            <a:r>
              <a:rPr lang="es-ES_tradnl" dirty="0">
                <a:solidFill>
                  <a:srgbClr val="00257A"/>
                </a:solidFill>
              </a:rPr>
              <a:t>, por sus siglas en inglés) ejecute la revisión y aprobación del MOC, basado en normas y criterios de puntuación establecidos por CMS.</a:t>
            </a:r>
          </a:p>
        </p:txBody>
      </p:sp>
      <p:pic>
        <p:nvPicPr>
          <p:cNvPr id="18" name="Picture 2">
            <a:extLst>
              <a:ext uri="{FF2B5EF4-FFF2-40B4-BE49-F238E27FC236}">
                <a16:creationId xmlns:a16="http://schemas.microsoft.com/office/drawing/2014/main" id="{800C4499-C35D-F997-07B5-F2F87F95A3C6}"/>
              </a:ext>
              <a:ext uri="{C183D7F6-B498-43B3-948B-1728B52AA6E4}">
                <adec:decorative xmlns:adec="http://schemas.microsoft.com/office/drawing/2017/decorative" val="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8579" y="2795467"/>
            <a:ext cx="583838" cy="58383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3B134E5-EE1B-4808-9AA2-52149C44D8E5}"/>
              </a:ext>
            </a:extLst>
          </p:cNvPr>
          <p:cNvSpPr txBox="1"/>
          <p:nvPr/>
        </p:nvSpPr>
        <p:spPr>
          <a:xfrm>
            <a:off x="2498866" y="1786575"/>
            <a:ext cx="6924534" cy="646331"/>
          </a:xfrm>
          <a:prstGeom prst="rect">
            <a:avLst/>
          </a:prstGeom>
          <a:noFill/>
        </p:spPr>
        <p:txBody>
          <a:bodyPr wrap="square" lIns="0" rIns="0" rtlCol="0" anchor="b">
            <a:spAutoFit/>
          </a:bodyPr>
          <a:lstStyle/>
          <a:p>
            <a:pPr algn="just"/>
            <a:r>
              <a:rPr lang="es-ES_tradnl" dirty="0">
                <a:solidFill>
                  <a:srgbClr val="00257A"/>
                </a:solidFill>
              </a:rPr>
              <a:t>Los SNP (</a:t>
            </a:r>
            <a:r>
              <a:rPr lang="en-US" i="1" noProof="0" dirty="0">
                <a:solidFill>
                  <a:srgbClr val="00257A"/>
                </a:solidFill>
              </a:rPr>
              <a:t>Special Need Plans</a:t>
            </a:r>
            <a:r>
              <a:rPr lang="es-ES_tradnl" dirty="0">
                <a:solidFill>
                  <a:srgbClr val="00257A"/>
                </a:solidFill>
              </a:rPr>
              <a:t>, por sus siglas en inglés) se crearon como parte de la Ley de Modernización de Medicare en 2003.</a:t>
            </a:r>
          </a:p>
        </p:txBody>
      </p:sp>
      <p:pic>
        <p:nvPicPr>
          <p:cNvPr id="16" name="Picture 2">
            <a:extLst>
              <a:ext uri="{FF2B5EF4-FFF2-40B4-BE49-F238E27FC236}">
                <a16:creationId xmlns:a16="http://schemas.microsoft.com/office/drawing/2014/main" id="{28D80E71-643B-0692-DC4E-51117D1E413A}"/>
              </a:ext>
              <a:ext uri="{C183D7F6-B498-43B3-948B-1728B52AA6E4}">
                <adec:decorative xmlns:adec="http://schemas.microsoft.com/office/drawing/2017/decorative" val="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8579" y="1821872"/>
            <a:ext cx="583838" cy="58383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CE410D2A-D294-F01B-1822-2E3F54FD1270}"/>
              </a:ext>
              <a:ext uri="{C183D7F6-B498-43B3-948B-1728B52AA6E4}">
                <adec:decorative xmlns:adec="http://schemas.microsoft.com/office/drawing/2017/decorative" val="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968"/>
          <a:stretch/>
        </p:blipFill>
        <p:spPr bwMode="auto">
          <a:xfrm>
            <a:off x="9778258" y="1177284"/>
            <a:ext cx="1430318" cy="121858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1C96233-7B92-4609-AB05-E8C333E09FBC}"/>
              </a:ext>
            </a:extLst>
          </p:cNvPr>
          <p:cNvSpPr>
            <a:spLocks noGrp="1"/>
          </p:cNvSpPr>
          <p:nvPr>
            <p:ph type="title"/>
          </p:nvPr>
        </p:nvSpPr>
        <p:spPr/>
        <p:txBody>
          <a:bodyPr>
            <a:normAutofit/>
          </a:bodyPr>
          <a:lstStyle/>
          <a:p>
            <a:r>
              <a:rPr lang="es-ES_tradnl" sz="3300" b="1" dirty="0">
                <a:solidFill>
                  <a:srgbClr val="0088CE"/>
                </a:solidFill>
              </a:rPr>
              <a:t>Trasfondo</a:t>
            </a:r>
            <a:endParaRPr lang="es-ES_tradnl" sz="3300" b="1" dirty="0">
              <a:solidFill>
                <a:srgbClr val="0088CE"/>
              </a:solidFill>
              <a:latin typeface="+mn-lt"/>
            </a:endParaRPr>
          </a:p>
        </p:txBody>
      </p:sp>
    </p:spTree>
    <p:extLst>
      <p:ext uri="{BB962C8B-B14F-4D97-AF65-F5344CB8AC3E}">
        <p14:creationId xmlns:p14="http://schemas.microsoft.com/office/powerpoint/2010/main" val="3814048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a:extLst>
              <a:ext uri="{FF2B5EF4-FFF2-40B4-BE49-F238E27FC236}">
                <a16:creationId xmlns:a16="http://schemas.microsoft.com/office/drawing/2014/main" id="{87381551-60E6-4546-89C4-336FAC2AF192}"/>
              </a:ext>
            </a:extLst>
          </p:cNvPr>
          <p:cNvSpPr>
            <a:spLocks noGrp="1"/>
          </p:cNvSpPr>
          <p:nvPr>
            <p:ph type="sldNum" sz="quarter" idx="4"/>
          </p:nvPr>
        </p:nvSpPr>
        <p:spPr/>
        <p:txBody>
          <a:bodyPr/>
          <a:lstStyle/>
          <a:p>
            <a:fld id="{75B346D6-B0F2-48A4-B9F5-82E64496262F}" type="slidenum">
              <a:rPr lang="es-ES_tradnl" noProof="0" smtClean="0"/>
              <a:t>8</a:t>
            </a:fld>
            <a:endParaRPr lang="es-ES_tradnl" noProof="0" dirty="0"/>
          </a:p>
        </p:txBody>
      </p:sp>
      <p:grpSp>
        <p:nvGrpSpPr>
          <p:cNvPr id="5" name="Group 4" descr="C-SNP chronic conditions are cardiovascular conditions, diabetes (DM), chronic heart failure (CHF)">
            <a:extLst>
              <a:ext uri="{FF2B5EF4-FFF2-40B4-BE49-F238E27FC236}">
                <a16:creationId xmlns:a16="http://schemas.microsoft.com/office/drawing/2014/main" id="{3F683F44-F8EF-9426-EBE2-F32A6359F751}"/>
              </a:ext>
            </a:extLst>
          </p:cNvPr>
          <p:cNvGrpSpPr/>
          <p:nvPr/>
        </p:nvGrpSpPr>
        <p:grpSpPr>
          <a:xfrm>
            <a:off x="6707110" y="3602115"/>
            <a:ext cx="4372408" cy="2707633"/>
            <a:chOff x="6632115" y="-1436433"/>
            <a:chExt cx="9545844" cy="5939463"/>
          </a:xfrm>
        </p:grpSpPr>
        <p:graphicFrame>
          <p:nvGraphicFramePr>
            <p:cNvPr id="6" name="Diagram 5">
              <a:extLst>
                <a:ext uri="{FF2B5EF4-FFF2-40B4-BE49-F238E27FC236}">
                  <a16:creationId xmlns:a16="http://schemas.microsoft.com/office/drawing/2014/main" id="{5C7037FD-E627-1573-B60C-537DAF625B12}"/>
                </a:ext>
              </a:extLst>
            </p:cNvPr>
            <p:cNvGraphicFramePr/>
            <p:nvPr>
              <p:extLst>
                <p:ext uri="{D42A27DB-BD31-4B8C-83A1-F6EECF244321}">
                  <p14:modId xmlns:p14="http://schemas.microsoft.com/office/powerpoint/2010/main" val="3561272434"/>
                </p:ext>
              </p:extLst>
            </p:nvPr>
          </p:nvGraphicFramePr>
          <p:xfrm>
            <a:off x="6632115" y="-342195"/>
            <a:ext cx="7692710" cy="48452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0C264BF3-0D9B-9548-E12F-7C383DF51925}"/>
                </a:ext>
              </a:extLst>
            </p:cNvPr>
            <p:cNvSpPr txBox="1"/>
            <p:nvPr/>
          </p:nvSpPr>
          <p:spPr>
            <a:xfrm>
              <a:off x="9314251" y="-1436433"/>
              <a:ext cx="6863708" cy="1012708"/>
            </a:xfrm>
            <a:prstGeom prst="rect">
              <a:avLst/>
            </a:prstGeom>
            <a:noFill/>
          </p:spPr>
          <p:txBody>
            <a:bodyPr wrap="square" rtlCol="0">
              <a:spAutoFit/>
            </a:bodyPr>
            <a:lstStyle/>
            <a:p>
              <a:r>
                <a:rPr lang="es-ES_tradnl" sz="2400" b="1" dirty="0">
                  <a:solidFill>
                    <a:srgbClr val="002060"/>
                  </a:solidFill>
                  <a:effectLst>
                    <a:outerShdw blurRad="38100" dist="38100" dir="2700000" algn="tl">
                      <a:srgbClr val="000000">
                        <a:alpha val="43137"/>
                      </a:srgbClr>
                    </a:outerShdw>
                  </a:effectLst>
                </a:rPr>
                <a:t>C-SNP</a:t>
              </a:r>
            </a:p>
          </p:txBody>
        </p:sp>
      </p:grpSp>
      <p:sp>
        <p:nvSpPr>
          <p:cNvPr id="16" name="Rectangle 15">
            <a:extLst>
              <a:ext uri="{FF2B5EF4-FFF2-40B4-BE49-F238E27FC236}">
                <a16:creationId xmlns:a16="http://schemas.microsoft.com/office/drawing/2014/main" id="{354ED9A3-E47C-49E9-8DEC-DA9697C12F66}"/>
              </a:ext>
            </a:extLst>
          </p:cNvPr>
          <p:cNvSpPr/>
          <p:nvPr/>
        </p:nvSpPr>
        <p:spPr>
          <a:xfrm>
            <a:off x="6096000" y="2343045"/>
            <a:ext cx="4428801" cy="578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57175" indent="-257175">
              <a:spcAft>
                <a:spcPts val="450"/>
              </a:spcAft>
              <a:buFont typeface="Wingdings" panose="05000000000000000000" pitchFamily="2" charset="2"/>
              <a:buChar char="ü"/>
            </a:pPr>
            <a:r>
              <a:rPr lang="es-ES_tradnl" dirty="0">
                <a:solidFill>
                  <a:srgbClr val="00257A"/>
                </a:solidFill>
              </a:rPr>
              <a:t>Población con confirmación de alguna de las condiciones crónicas detalladas abajo, mediante certificación del médico antes de la afiliación.</a:t>
            </a:r>
          </a:p>
        </p:txBody>
      </p:sp>
      <p:sp>
        <p:nvSpPr>
          <p:cNvPr id="9" name="Rectangle 8">
            <a:extLst>
              <a:ext uri="{FF2B5EF4-FFF2-40B4-BE49-F238E27FC236}">
                <a16:creationId xmlns:a16="http://schemas.microsoft.com/office/drawing/2014/main" id="{AC03C698-B563-4FFF-8318-962A92C30F61}"/>
              </a:ext>
            </a:extLst>
          </p:cNvPr>
          <p:cNvSpPr/>
          <p:nvPr/>
        </p:nvSpPr>
        <p:spPr>
          <a:xfrm>
            <a:off x="6740034" y="1706125"/>
            <a:ext cx="3140732" cy="507831"/>
          </a:xfrm>
          <a:prstGeom prst="rect">
            <a:avLst/>
          </a:prstGeom>
        </p:spPr>
        <p:txBody>
          <a:bodyPr wrap="square">
            <a:spAutoFit/>
          </a:bodyPr>
          <a:lstStyle/>
          <a:p>
            <a:r>
              <a:rPr lang="es-ES_tradnl" sz="2700" b="1" dirty="0">
                <a:solidFill>
                  <a:srgbClr val="00257A"/>
                </a:solidFill>
              </a:rPr>
              <a:t>Población C-SNP</a:t>
            </a:r>
          </a:p>
        </p:txBody>
      </p:sp>
      <p:graphicFrame>
        <p:nvGraphicFramePr>
          <p:cNvPr id="13" name="Diagram 12" descr="D-SNP (Platino) consists of Medicare Parts A and B and Medicaid."/>
          <p:cNvGraphicFramePr/>
          <p:nvPr>
            <p:extLst>
              <p:ext uri="{D42A27DB-BD31-4B8C-83A1-F6EECF244321}">
                <p14:modId xmlns:p14="http://schemas.microsoft.com/office/powerpoint/2010/main" val="3215958017"/>
              </p:ext>
            </p:extLst>
          </p:nvPr>
        </p:nvGraphicFramePr>
        <p:xfrm>
          <a:off x="1495298" y="3070167"/>
          <a:ext cx="4318418" cy="219638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0" name="Rectangle 9"/>
          <p:cNvSpPr/>
          <p:nvPr/>
        </p:nvSpPr>
        <p:spPr>
          <a:xfrm>
            <a:off x="1646618" y="2343045"/>
            <a:ext cx="4015779" cy="1454244"/>
          </a:xfrm>
          <a:prstGeom prst="rect">
            <a:avLst/>
          </a:prstGeom>
        </p:spPr>
        <p:txBody>
          <a:bodyPr wrap="square" lIns="68580" tIns="34290" rIns="68580" bIns="34290" anchor="t">
            <a:spAutoFit/>
          </a:bodyPr>
          <a:lstStyle/>
          <a:p>
            <a:pPr marL="342900" indent="-342900">
              <a:buFont typeface="Wingdings" panose="05000000000000000000" pitchFamily="2" charset="2"/>
              <a:buChar char="ü"/>
            </a:pPr>
            <a:r>
              <a:rPr lang="es-ES_tradnl" dirty="0">
                <a:solidFill>
                  <a:srgbClr val="00257A"/>
                </a:solidFill>
              </a:rPr>
              <a:t>La población elegible dual es afiliada con Medicare y Medicaid.</a:t>
            </a:r>
          </a:p>
          <a:p>
            <a:pPr marL="342900" indent="-342900">
              <a:buFont typeface="Wingdings" panose="05000000000000000000" pitchFamily="2" charset="2"/>
              <a:buChar char="ü"/>
            </a:pPr>
            <a:r>
              <a:rPr lang="es-ES_tradnl" dirty="0">
                <a:solidFill>
                  <a:srgbClr val="00257A"/>
                </a:solidFill>
              </a:rPr>
              <a:t>Estas personas se afilian a nuestros productos Platino disponibles en </a:t>
            </a:r>
            <a:r>
              <a:rPr lang="en-US" noProof="0" dirty="0">
                <a:solidFill>
                  <a:srgbClr val="00257A"/>
                </a:solidFill>
              </a:rPr>
              <a:t>Triple-S Advantage</a:t>
            </a:r>
            <a:r>
              <a:rPr lang="es-ES_tradnl" dirty="0">
                <a:solidFill>
                  <a:srgbClr val="00257A"/>
                </a:solidFill>
              </a:rPr>
              <a:t>.</a:t>
            </a:r>
            <a:endParaRPr lang="es-ES_tradnl" dirty="0">
              <a:solidFill>
                <a:srgbClr val="00257A"/>
              </a:solidFill>
              <a:ea typeface="Calibri"/>
              <a:cs typeface="Calibri"/>
            </a:endParaRPr>
          </a:p>
        </p:txBody>
      </p:sp>
      <p:sp>
        <p:nvSpPr>
          <p:cNvPr id="7" name="Rectangle 6"/>
          <p:cNvSpPr/>
          <p:nvPr/>
        </p:nvSpPr>
        <p:spPr>
          <a:xfrm>
            <a:off x="2148326" y="1706125"/>
            <a:ext cx="3012363" cy="507831"/>
          </a:xfrm>
          <a:prstGeom prst="rect">
            <a:avLst/>
          </a:prstGeom>
        </p:spPr>
        <p:txBody>
          <a:bodyPr wrap="none">
            <a:spAutoFit/>
          </a:bodyPr>
          <a:lstStyle/>
          <a:p>
            <a:r>
              <a:rPr lang="es-ES_tradnl" sz="2700" b="1" dirty="0">
                <a:solidFill>
                  <a:srgbClr val="00257A"/>
                </a:solidFill>
              </a:rPr>
              <a:t>Población D-SNP</a:t>
            </a:r>
          </a:p>
        </p:txBody>
      </p:sp>
      <p:sp>
        <p:nvSpPr>
          <p:cNvPr id="2" name="Title 1">
            <a:extLst>
              <a:ext uri="{FF2B5EF4-FFF2-40B4-BE49-F238E27FC236}">
                <a16:creationId xmlns:a16="http://schemas.microsoft.com/office/drawing/2014/main" id="{8496896E-4CD9-4A9D-8DF8-911E77047998}"/>
              </a:ext>
            </a:extLst>
          </p:cNvPr>
          <p:cNvSpPr>
            <a:spLocks noGrp="1"/>
          </p:cNvSpPr>
          <p:nvPr>
            <p:ph type="title"/>
          </p:nvPr>
        </p:nvSpPr>
        <p:spPr/>
        <p:txBody>
          <a:bodyPr>
            <a:noAutofit/>
          </a:bodyPr>
          <a:lstStyle/>
          <a:p>
            <a:pPr algn="ctr">
              <a:lnSpc>
                <a:spcPct val="80000"/>
              </a:lnSpc>
            </a:pPr>
            <a:br>
              <a:rPr lang="es-ES_tradnl" sz="3750" b="1" dirty="0">
                <a:solidFill>
                  <a:srgbClr val="0088CE"/>
                </a:solidFill>
                <a:latin typeface="+mn-lt"/>
              </a:rPr>
            </a:br>
            <a:r>
              <a:rPr lang="es-ES_tradnl" sz="3300" b="1" dirty="0">
                <a:solidFill>
                  <a:srgbClr val="0088CE"/>
                </a:solidFill>
              </a:rPr>
              <a:t>Poblaciones con necesidades especiales</a:t>
            </a:r>
            <a:r>
              <a:rPr lang="es-ES_tradnl" sz="3750" b="1" dirty="0">
                <a:solidFill>
                  <a:srgbClr val="0088CE"/>
                </a:solidFill>
                <a:latin typeface="+mn-lt"/>
              </a:rPr>
              <a:t>
</a:t>
            </a:r>
          </a:p>
        </p:txBody>
      </p:sp>
    </p:spTree>
    <p:custDataLst>
      <p:tags r:id="rId1"/>
    </p:custDataLst>
    <p:extLst>
      <p:ext uri="{BB962C8B-B14F-4D97-AF65-F5344CB8AC3E}">
        <p14:creationId xmlns:p14="http://schemas.microsoft.com/office/powerpoint/2010/main" val="3644886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a:extLst>
              <a:ext uri="{FF2B5EF4-FFF2-40B4-BE49-F238E27FC236}">
                <a16:creationId xmlns:a16="http://schemas.microsoft.com/office/drawing/2014/main" id="{87381551-60E6-4546-89C4-336FAC2AF192}"/>
              </a:ext>
            </a:extLst>
          </p:cNvPr>
          <p:cNvSpPr>
            <a:spLocks noGrp="1"/>
          </p:cNvSpPr>
          <p:nvPr>
            <p:ph type="sldNum" sz="quarter" idx="4"/>
          </p:nvPr>
        </p:nvSpPr>
        <p:spPr/>
        <p:txBody>
          <a:bodyPr/>
          <a:lstStyle/>
          <a:p>
            <a:fld id="{75B346D6-B0F2-48A4-B9F5-82E64496262F}" type="slidenum">
              <a:rPr lang="es-ES_tradnl" noProof="0" smtClean="0"/>
              <a:t>9</a:t>
            </a:fld>
            <a:endParaRPr lang="es-ES_tradnl" noProof="0" dirty="0"/>
          </a:p>
        </p:txBody>
      </p:sp>
      <p:sp>
        <p:nvSpPr>
          <p:cNvPr id="18" name="TextBox 17">
            <a:extLst>
              <a:ext uri="{FF2B5EF4-FFF2-40B4-BE49-F238E27FC236}">
                <a16:creationId xmlns:a16="http://schemas.microsoft.com/office/drawing/2014/main" id="{9E19E2C5-7E18-43DA-9F14-D7E4C166A734}"/>
              </a:ext>
            </a:extLst>
          </p:cNvPr>
          <p:cNvSpPr txBox="1"/>
          <p:nvPr/>
        </p:nvSpPr>
        <p:spPr>
          <a:xfrm>
            <a:off x="2260472" y="5794372"/>
            <a:ext cx="3991970" cy="338554"/>
          </a:xfrm>
          <a:prstGeom prst="rect">
            <a:avLst/>
          </a:prstGeom>
          <a:noFill/>
        </p:spPr>
        <p:txBody>
          <a:bodyPr wrap="square" rtlCol="0">
            <a:spAutoFit/>
          </a:bodyPr>
          <a:lstStyle/>
          <a:p>
            <a:r>
              <a:rPr lang="es-ES_tradnl" sz="1600" dirty="0">
                <a:solidFill>
                  <a:schemeClr val="bg1"/>
                </a:solidFill>
              </a:rPr>
              <a:t>*Membresías a enero 2025</a:t>
            </a:r>
          </a:p>
        </p:txBody>
      </p:sp>
      <p:graphicFrame>
        <p:nvGraphicFramePr>
          <p:cNvPr id="4" name="Table 3">
            <a:extLst>
              <a:ext uri="{FF2B5EF4-FFF2-40B4-BE49-F238E27FC236}">
                <a16:creationId xmlns:a16="http://schemas.microsoft.com/office/drawing/2014/main" id="{64D8A715-E8BB-82D6-5013-9908B3356D22}"/>
              </a:ext>
            </a:extLst>
          </p:cNvPr>
          <p:cNvGraphicFramePr>
            <a:graphicFrameLocks noGrp="1"/>
          </p:cNvGraphicFramePr>
          <p:nvPr>
            <p:extLst>
              <p:ext uri="{D42A27DB-BD31-4B8C-83A1-F6EECF244321}">
                <p14:modId xmlns:p14="http://schemas.microsoft.com/office/powerpoint/2010/main" val="273117955"/>
              </p:ext>
            </p:extLst>
          </p:nvPr>
        </p:nvGraphicFramePr>
        <p:xfrm>
          <a:off x="6464796" y="2583363"/>
          <a:ext cx="3687423" cy="713232"/>
        </p:xfrm>
        <a:graphic>
          <a:graphicData uri="http://schemas.openxmlformats.org/drawingml/2006/table">
            <a:tbl>
              <a:tblPr firstRow="1">
                <a:effectLst>
                  <a:outerShdw blurRad="63500" sx="102000" sy="102000" algn="ctr" rotWithShape="0">
                    <a:prstClr val="black">
                      <a:alpha val="40000"/>
                    </a:prstClr>
                  </a:outerShdw>
                </a:effectLst>
              </a:tblPr>
              <a:tblGrid>
                <a:gridCol w="2027587">
                  <a:extLst>
                    <a:ext uri="{9D8B030D-6E8A-4147-A177-3AD203B41FA5}">
                      <a16:colId xmlns:a16="http://schemas.microsoft.com/office/drawing/2014/main" val="2448051800"/>
                    </a:ext>
                  </a:extLst>
                </a:gridCol>
                <a:gridCol w="1659836">
                  <a:extLst>
                    <a:ext uri="{9D8B030D-6E8A-4147-A177-3AD203B41FA5}">
                      <a16:colId xmlns:a16="http://schemas.microsoft.com/office/drawing/2014/main" val="3939047183"/>
                    </a:ext>
                  </a:extLst>
                </a:gridCol>
              </a:tblGrid>
              <a:tr h="35661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ES_tradnl" sz="1500" noProof="0" dirty="0">
                          <a:solidFill>
                            <a:schemeClr val="bg1"/>
                          </a:solidFill>
                          <a:effectLst>
                            <a:outerShdw blurRad="38100" dist="38100" dir="2700000" algn="tl">
                              <a:srgbClr val="000000">
                                <a:alpha val="43137"/>
                              </a:srgbClr>
                            </a:outerShdw>
                          </a:effectLst>
                        </a:rPr>
                        <a:t>Productos</a:t>
                      </a:r>
                    </a:p>
                  </a:txBody>
                  <a:tcPr marL="68580" marR="68580" marT="34290" marB="3429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1A72"/>
                    </a:solidFill>
                  </a:tcPr>
                </a:tc>
                <a:tc>
                  <a:txBody>
                    <a:bodyPr/>
                    <a:lstStyle/>
                    <a:p>
                      <a:pPr algn="ctr"/>
                      <a:r>
                        <a:rPr lang="es-ES_tradnl" sz="1500" noProof="0" dirty="0">
                          <a:solidFill>
                            <a:schemeClr val="bg1"/>
                          </a:solidFill>
                          <a:effectLst>
                            <a:outerShdw blurRad="38100" dist="38100" dir="2700000" algn="tl">
                              <a:srgbClr val="000000">
                                <a:alpha val="43137"/>
                              </a:srgbClr>
                            </a:outerShdw>
                          </a:effectLst>
                        </a:rPr>
                        <a:t>Afiliados</a:t>
                      </a:r>
                    </a:p>
                  </a:txBody>
                  <a:tcPr marL="68580" marR="68580" marT="34290" marB="3429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1A72"/>
                    </a:solidFill>
                  </a:tcPr>
                </a:tc>
                <a:extLst>
                  <a:ext uri="{0D108BD9-81ED-4DB2-BD59-A6C34878D82A}">
                    <a16:rowId xmlns:a16="http://schemas.microsoft.com/office/drawing/2014/main" val="1015284783"/>
                  </a:ext>
                </a:extLst>
              </a:tr>
              <a:tr h="356616">
                <a:tc>
                  <a:txBody>
                    <a:bodyPr/>
                    <a:lstStyle/>
                    <a:p>
                      <a:pPr algn="ctr" rtl="0" fontAlgn="base">
                        <a:lnSpc>
                          <a:spcPts val="1660"/>
                        </a:lnSpc>
                        <a:buNone/>
                      </a:pPr>
                      <a:r>
                        <a:rPr lang="es-ES_tradnl" sz="1500" b="0" i="0" noProof="0" dirty="0">
                          <a:solidFill>
                            <a:srgbClr val="00257A"/>
                          </a:solidFill>
                          <a:effectLst/>
                          <a:latin typeface="Arial" panose="020B0604020202020204" pitchFamily="34" charset="0"/>
                        </a:rPr>
                        <a:t>Contigo Plus (022)</a:t>
                      </a:r>
                      <a:r>
                        <a:rPr lang="es-ES_tradnl" sz="1500" b="0" i="0" noProof="0" dirty="0">
                          <a:solidFill>
                            <a:srgbClr val="001A72"/>
                          </a:solidFill>
                          <a:effectLst/>
                          <a:latin typeface="Arial" panose="020B0604020202020204" pitchFamily="34" charset="0"/>
                        </a:rPr>
                        <a:t>​</a:t>
                      </a:r>
                      <a:endParaRPr lang="es-ES_tradnl" b="0" i="0" noProof="0" dirty="0">
                        <a:solidFill>
                          <a:srgbClr val="001A72"/>
                        </a:solidFill>
                        <a:effectLst/>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F4F2"/>
                    </a:solidFill>
                  </a:tcPr>
                </a:tc>
                <a:tc>
                  <a:txBody>
                    <a:bodyPr/>
                    <a:lstStyle/>
                    <a:p>
                      <a:pPr algn="ctr" rtl="0" fontAlgn="base">
                        <a:lnSpc>
                          <a:spcPts val="1660"/>
                        </a:lnSpc>
                        <a:buNone/>
                      </a:pPr>
                      <a:r>
                        <a:rPr lang="es-ES_tradnl" sz="1500" b="1" i="0" noProof="0" dirty="0">
                          <a:solidFill>
                            <a:srgbClr val="00257A"/>
                          </a:solidFill>
                          <a:effectLst/>
                          <a:latin typeface="Arial" panose="020B0604020202020204" pitchFamily="34" charset="0"/>
                        </a:rPr>
                        <a:t>8,690</a:t>
                      </a:r>
                      <a:r>
                        <a:rPr lang="es-ES_tradnl" sz="1500" b="0" i="0" noProof="0" dirty="0">
                          <a:solidFill>
                            <a:srgbClr val="001A72"/>
                          </a:solidFill>
                          <a:effectLst/>
                          <a:latin typeface="Arial" panose="020B0604020202020204" pitchFamily="34" charset="0"/>
                        </a:rPr>
                        <a:t>​</a:t>
                      </a:r>
                      <a:endParaRPr lang="es-ES_tradnl" b="0" i="0" noProof="0" dirty="0">
                        <a:solidFill>
                          <a:srgbClr val="001A72"/>
                        </a:solidFill>
                        <a:effectLst/>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F4F2"/>
                    </a:solidFill>
                  </a:tcPr>
                </a:tc>
                <a:extLst>
                  <a:ext uri="{0D108BD9-81ED-4DB2-BD59-A6C34878D82A}">
                    <a16:rowId xmlns:a16="http://schemas.microsoft.com/office/drawing/2014/main" val="52711159"/>
                  </a:ext>
                </a:extLst>
              </a:tr>
            </a:tbl>
          </a:graphicData>
        </a:graphic>
      </p:graphicFrame>
      <p:sp>
        <p:nvSpPr>
          <p:cNvPr id="9" name="Rectangle 8">
            <a:extLst>
              <a:ext uri="{FF2B5EF4-FFF2-40B4-BE49-F238E27FC236}">
                <a16:creationId xmlns:a16="http://schemas.microsoft.com/office/drawing/2014/main" id="{AC03C698-B563-4FFF-8318-962A92C30F61}"/>
              </a:ext>
            </a:extLst>
          </p:cNvPr>
          <p:cNvSpPr/>
          <p:nvPr/>
        </p:nvSpPr>
        <p:spPr>
          <a:xfrm>
            <a:off x="6184201" y="1852206"/>
            <a:ext cx="4512923" cy="461665"/>
          </a:xfrm>
          <a:prstGeom prst="rect">
            <a:avLst/>
          </a:prstGeom>
        </p:spPr>
        <p:txBody>
          <a:bodyPr wrap="square">
            <a:spAutoFit/>
          </a:bodyPr>
          <a:lstStyle/>
          <a:p>
            <a:r>
              <a:rPr lang="es-ES_tradnl" sz="2400" b="1" dirty="0">
                <a:solidFill>
                  <a:srgbClr val="00257A"/>
                </a:solidFill>
              </a:rPr>
              <a:t>Población activa en C-SNP*</a:t>
            </a:r>
          </a:p>
        </p:txBody>
      </p:sp>
      <p:graphicFrame>
        <p:nvGraphicFramePr>
          <p:cNvPr id="17" name="Table 3">
            <a:extLst>
              <a:ext uri="{FF2B5EF4-FFF2-40B4-BE49-F238E27FC236}">
                <a16:creationId xmlns:a16="http://schemas.microsoft.com/office/drawing/2014/main" id="{95F44226-47FC-4C19-B337-DCDB17F2889E}"/>
              </a:ext>
            </a:extLst>
          </p:cNvPr>
          <p:cNvGraphicFramePr>
            <a:graphicFrameLocks noGrp="1"/>
          </p:cNvGraphicFramePr>
          <p:nvPr>
            <p:extLst>
              <p:ext uri="{D42A27DB-BD31-4B8C-83A1-F6EECF244321}">
                <p14:modId xmlns:p14="http://schemas.microsoft.com/office/powerpoint/2010/main" val="1856877902"/>
              </p:ext>
            </p:extLst>
          </p:nvPr>
        </p:nvGraphicFramePr>
        <p:xfrm>
          <a:off x="1999252" y="2583363"/>
          <a:ext cx="3687419" cy="2467486"/>
        </p:xfrm>
        <a:graphic>
          <a:graphicData uri="http://schemas.openxmlformats.org/drawingml/2006/table">
            <a:tbl>
              <a:tblPr firstRow="1" bandRow="1">
                <a:effectLst>
                  <a:outerShdw blurRad="63500" sx="102000" sy="102000" algn="ctr" rotWithShape="0">
                    <a:prstClr val="black">
                      <a:alpha val="40000"/>
                    </a:prstClr>
                  </a:outerShdw>
                </a:effectLst>
                <a:tableStyleId>{9DCAF9ED-07DC-4A11-8D7F-57B35C25682E}</a:tableStyleId>
              </a:tblPr>
              <a:tblGrid>
                <a:gridCol w="2140948">
                  <a:extLst>
                    <a:ext uri="{9D8B030D-6E8A-4147-A177-3AD203B41FA5}">
                      <a16:colId xmlns:a16="http://schemas.microsoft.com/office/drawing/2014/main" val="711406479"/>
                    </a:ext>
                  </a:extLst>
                </a:gridCol>
                <a:gridCol w="1546471">
                  <a:extLst>
                    <a:ext uri="{9D8B030D-6E8A-4147-A177-3AD203B41FA5}">
                      <a16:colId xmlns:a16="http://schemas.microsoft.com/office/drawing/2014/main" val="836869267"/>
                    </a:ext>
                  </a:extLst>
                </a:gridCol>
              </a:tblGrid>
              <a:tr h="35249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ES_tradnl" sz="1500" noProof="0" dirty="0">
                          <a:effectLst>
                            <a:outerShdw blurRad="38100" dist="38100" dir="2700000" algn="tl">
                              <a:srgbClr val="000000">
                                <a:alpha val="43137"/>
                              </a:srgbClr>
                            </a:outerShdw>
                          </a:effectLst>
                        </a:rPr>
                        <a:t>Productos</a:t>
                      </a:r>
                    </a:p>
                  </a:txBody>
                  <a:tcPr marL="68580" marR="68580" marT="34290" marB="34290"/>
                </a:tc>
                <a:tc>
                  <a:txBody>
                    <a:bodyPr/>
                    <a:lstStyle/>
                    <a:p>
                      <a:pPr algn="ctr"/>
                      <a:r>
                        <a:rPr lang="es-ES_tradnl" sz="1500" noProof="0" dirty="0">
                          <a:effectLst>
                            <a:outerShdw blurRad="38100" dist="38100" dir="2700000" algn="tl">
                              <a:srgbClr val="000000">
                                <a:alpha val="43137"/>
                              </a:srgbClr>
                            </a:outerShdw>
                          </a:effectLst>
                        </a:rPr>
                        <a:t>Afiliados</a:t>
                      </a:r>
                    </a:p>
                  </a:txBody>
                  <a:tcPr marL="68580" marR="68580" marT="34290" marB="34290"/>
                </a:tc>
                <a:extLst>
                  <a:ext uri="{0D108BD9-81ED-4DB2-BD59-A6C34878D82A}">
                    <a16:rowId xmlns:a16="http://schemas.microsoft.com/office/drawing/2014/main" val="3454069951"/>
                  </a:ext>
                </a:extLst>
              </a:tr>
              <a:tr h="35249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_tradnl" sz="1500" noProof="0" dirty="0">
                          <a:solidFill>
                            <a:srgbClr val="00257A"/>
                          </a:solidFill>
                        </a:rPr>
                        <a:t>Platino Blindao (028)</a:t>
                      </a:r>
                    </a:p>
                  </a:txBody>
                  <a:tcPr marR="68580" marT="34290" marB="34290"/>
                </a:tc>
                <a:tc>
                  <a:txBody>
                    <a:bodyPr/>
                    <a:lstStyle/>
                    <a:p>
                      <a:pPr algn="ctr"/>
                      <a:r>
                        <a:rPr lang="es-ES_tradnl" sz="1500" noProof="0" dirty="0">
                          <a:solidFill>
                            <a:srgbClr val="00257A"/>
                          </a:solidFill>
                        </a:rPr>
                        <a:t>2,979</a:t>
                      </a:r>
                    </a:p>
                  </a:txBody>
                  <a:tcPr marL="68580" marR="68580" marT="34290" marB="34290"/>
                </a:tc>
                <a:extLst>
                  <a:ext uri="{0D108BD9-81ED-4DB2-BD59-A6C34878D82A}">
                    <a16:rowId xmlns:a16="http://schemas.microsoft.com/office/drawing/2014/main" val="450801304"/>
                  </a:ext>
                </a:extLst>
              </a:tr>
              <a:tr h="35249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_tradnl" sz="1500" noProof="0" dirty="0">
                          <a:solidFill>
                            <a:srgbClr val="00257A"/>
                          </a:solidFill>
                        </a:rPr>
                        <a:t>Platino Enlace (035)</a:t>
                      </a:r>
                    </a:p>
                  </a:txBody>
                  <a:tcPr marR="68580" marT="34290" marB="34290"/>
                </a:tc>
                <a:tc>
                  <a:txBody>
                    <a:bodyPr/>
                    <a:lstStyle/>
                    <a:p>
                      <a:pPr algn="ctr"/>
                      <a:r>
                        <a:rPr lang="es-ES_tradnl" sz="1500" noProof="0" dirty="0">
                          <a:solidFill>
                            <a:srgbClr val="00257A"/>
                          </a:solidFill>
                        </a:rPr>
                        <a:t>1,031</a:t>
                      </a:r>
                    </a:p>
                  </a:txBody>
                  <a:tcPr marL="68580" marR="68580" marT="34290" marB="34290"/>
                </a:tc>
                <a:extLst>
                  <a:ext uri="{0D108BD9-81ED-4DB2-BD59-A6C34878D82A}">
                    <a16:rowId xmlns:a16="http://schemas.microsoft.com/office/drawing/2014/main" val="3144088149"/>
                  </a:ext>
                </a:extLst>
              </a:tr>
              <a:tr h="35249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_tradnl" sz="1500" noProof="0" dirty="0">
                          <a:solidFill>
                            <a:srgbClr val="00257A"/>
                          </a:solidFill>
                        </a:rPr>
                        <a:t>Platino Alcance (042)</a:t>
                      </a:r>
                    </a:p>
                  </a:txBody>
                  <a:tcPr marR="68580" marT="34290" marB="34290"/>
                </a:tc>
                <a:tc>
                  <a:txBody>
                    <a:bodyPr/>
                    <a:lstStyle/>
                    <a:p>
                      <a:pPr algn="ctr"/>
                      <a:r>
                        <a:rPr lang="es-ES_tradnl" sz="1500" noProof="0" dirty="0">
                          <a:solidFill>
                            <a:srgbClr val="00257A"/>
                          </a:solidFill>
                        </a:rPr>
                        <a:t>254</a:t>
                      </a:r>
                    </a:p>
                  </a:txBody>
                  <a:tcPr marL="68580" marR="68580" marT="34290" marB="34290"/>
                </a:tc>
                <a:extLst>
                  <a:ext uri="{0D108BD9-81ED-4DB2-BD59-A6C34878D82A}">
                    <a16:rowId xmlns:a16="http://schemas.microsoft.com/office/drawing/2014/main" val="1073385615"/>
                  </a:ext>
                </a:extLst>
              </a:tr>
              <a:tr h="352498">
                <a:tc>
                  <a:txBody>
                    <a:bodyPr/>
                    <a:lstStyle/>
                    <a:p>
                      <a:pPr marL="0" marR="0" lvl="0" indent="0" algn="l" rtl="0" eaLnBrk="1" fontAlgn="auto" latinLnBrk="0" hangingPunct="1">
                        <a:lnSpc>
                          <a:spcPct val="100000"/>
                        </a:lnSpc>
                        <a:spcBef>
                          <a:spcPts val="0"/>
                        </a:spcBef>
                        <a:spcAft>
                          <a:spcPts val="0"/>
                        </a:spcAft>
                        <a:buClrTx/>
                        <a:buSzTx/>
                        <a:buFontTx/>
                        <a:buNone/>
                      </a:pPr>
                      <a:r>
                        <a:rPr lang="es-ES_tradnl" sz="1500" noProof="0" dirty="0">
                          <a:solidFill>
                            <a:srgbClr val="00257A"/>
                          </a:solidFill>
                        </a:rPr>
                        <a:t>Platino Advance (041)</a:t>
                      </a:r>
                    </a:p>
                  </a:txBody>
                  <a:tcPr marR="68580" marT="34290" marB="34290"/>
                </a:tc>
                <a:tc>
                  <a:txBody>
                    <a:bodyPr/>
                    <a:lstStyle/>
                    <a:p>
                      <a:pPr algn="ctr"/>
                      <a:r>
                        <a:rPr lang="es-ES_tradnl" sz="1500" noProof="0" dirty="0">
                          <a:solidFill>
                            <a:srgbClr val="00257A"/>
                          </a:solidFill>
                        </a:rPr>
                        <a:t>456</a:t>
                      </a:r>
                    </a:p>
                  </a:txBody>
                  <a:tcPr marL="68580" marR="68580" marT="34290" marB="34290"/>
                </a:tc>
                <a:extLst>
                  <a:ext uri="{0D108BD9-81ED-4DB2-BD59-A6C34878D82A}">
                    <a16:rowId xmlns:a16="http://schemas.microsoft.com/office/drawing/2014/main" val="665591174"/>
                  </a:ext>
                </a:extLst>
              </a:tr>
              <a:tr h="352498">
                <a:tc>
                  <a:txBody>
                    <a:bodyPr/>
                    <a:lstStyle/>
                    <a:p>
                      <a:pPr marL="0" marR="0" lvl="0" indent="0" algn="l" rtl="0" eaLnBrk="1" fontAlgn="auto" latinLnBrk="0" hangingPunct="1">
                        <a:lnSpc>
                          <a:spcPct val="100000"/>
                        </a:lnSpc>
                        <a:spcBef>
                          <a:spcPts val="0"/>
                        </a:spcBef>
                        <a:spcAft>
                          <a:spcPts val="0"/>
                        </a:spcAft>
                        <a:buClrTx/>
                        <a:buSzTx/>
                        <a:buFontTx/>
                        <a:buNone/>
                      </a:pPr>
                      <a:r>
                        <a:rPr lang="es-ES_tradnl" sz="1500" noProof="0" dirty="0">
                          <a:solidFill>
                            <a:srgbClr val="00257A"/>
                          </a:solidFill>
                        </a:rPr>
                        <a:t>Platino Plus (043)</a:t>
                      </a:r>
                    </a:p>
                  </a:txBody>
                  <a:tcPr marR="68580" marT="34290" marB="34290"/>
                </a:tc>
                <a:tc>
                  <a:txBody>
                    <a:bodyPr/>
                    <a:lstStyle/>
                    <a:p>
                      <a:pPr algn="ctr"/>
                      <a:r>
                        <a:rPr lang="es-ES_tradnl" sz="1500" noProof="0" dirty="0">
                          <a:solidFill>
                            <a:srgbClr val="00257A"/>
                          </a:solidFill>
                        </a:rPr>
                        <a:t>28,943</a:t>
                      </a:r>
                    </a:p>
                  </a:txBody>
                  <a:tcPr marL="68580" marR="68580" marT="34290" marB="34290"/>
                </a:tc>
                <a:extLst>
                  <a:ext uri="{0D108BD9-81ED-4DB2-BD59-A6C34878D82A}">
                    <a16:rowId xmlns:a16="http://schemas.microsoft.com/office/drawing/2014/main" val="524780457"/>
                  </a:ext>
                </a:extLst>
              </a:tr>
              <a:tr h="352498">
                <a:tc>
                  <a:txBody>
                    <a:bodyPr/>
                    <a:lstStyle/>
                    <a:p>
                      <a:pPr algn="ctr"/>
                      <a:r>
                        <a:rPr lang="es-ES_tradnl" sz="1800" b="1" noProof="0" dirty="0">
                          <a:solidFill>
                            <a:srgbClr val="00257A"/>
                          </a:solidFill>
                        </a:rPr>
                        <a:t>Total</a:t>
                      </a:r>
                    </a:p>
                  </a:txBody>
                  <a:tcPr marL="68580" marR="68580" marT="34290" marB="34290"/>
                </a:tc>
                <a:tc>
                  <a:txBody>
                    <a:bodyPr/>
                    <a:lstStyle/>
                    <a:p>
                      <a:pPr algn="ctr"/>
                      <a:r>
                        <a:rPr lang="es-ES_tradnl" sz="1800" b="1" noProof="0" dirty="0">
                          <a:solidFill>
                            <a:srgbClr val="00257A"/>
                          </a:solidFill>
                        </a:rPr>
                        <a:t>33,663</a:t>
                      </a:r>
                    </a:p>
                  </a:txBody>
                  <a:tcPr marL="68580" marR="68580" marT="34290" marB="34290"/>
                </a:tc>
                <a:extLst>
                  <a:ext uri="{0D108BD9-81ED-4DB2-BD59-A6C34878D82A}">
                    <a16:rowId xmlns:a16="http://schemas.microsoft.com/office/drawing/2014/main" val="3777480378"/>
                  </a:ext>
                </a:extLst>
              </a:tr>
            </a:tbl>
          </a:graphicData>
        </a:graphic>
      </p:graphicFrame>
      <p:sp>
        <p:nvSpPr>
          <p:cNvPr id="7" name="Rectangle 6"/>
          <p:cNvSpPr/>
          <p:nvPr/>
        </p:nvSpPr>
        <p:spPr>
          <a:xfrm>
            <a:off x="1759196" y="1875286"/>
            <a:ext cx="4248608" cy="438582"/>
          </a:xfrm>
          <a:prstGeom prst="rect">
            <a:avLst/>
          </a:prstGeom>
        </p:spPr>
        <p:txBody>
          <a:bodyPr wrap="square" lIns="68580" tIns="34290" rIns="68580" bIns="34290" anchor="t">
            <a:spAutoFit/>
          </a:bodyPr>
          <a:lstStyle/>
          <a:p>
            <a:r>
              <a:rPr lang="es-ES_tradnl" sz="2400" b="1" dirty="0">
                <a:solidFill>
                  <a:srgbClr val="00257A"/>
                </a:solidFill>
              </a:rPr>
              <a:t>Población activa en D-SNP*</a:t>
            </a:r>
            <a:endParaRPr lang="es-ES_tradnl" sz="2550" b="1" dirty="0">
              <a:solidFill>
                <a:srgbClr val="00257A"/>
              </a:solidFill>
            </a:endParaRPr>
          </a:p>
        </p:txBody>
      </p:sp>
      <p:sp>
        <p:nvSpPr>
          <p:cNvPr id="8" name="Title 4">
            <a:extLst>
              <a:ext uri="{FF2B5EF4-FFF2-40B4-BE49-F238E27FC236}">
                <a16:creationId xmlns:a16="http://schemas.microsoft.com/office/drawing/2014/main" id="{674C209A-DF4E-9022-EC44-4AA4F76CE320}"/>
              </a:ext>
            </a:extLst>
          </p:cNvPr>
          <p:cNvSpPr txBox="1">
            <a:spLocks noGrp="1"/>
          </p:cNvSpPr>
          <p:nvPr>
            <p:ph type="title" idx="4294967295"/>
          </p:nvPr>
        </p:nvSpPr>
        <p:spPr>
          <a:xfrm>
            <a:off x="1999252" y="482720"/>
            <a:ext cx="8506381" cy="565579"/>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r" defTabSz="914400" rtl="0" eaLnBrk="1" latinLnBrk="0" hangingPunct="1">
              <a:lnSpc>
                <a:spcPct val="90000"/>
              </a:lnSpc>
              <a:spcBef>
                <a:spcPct val="0"/>
              </a:spcBef>
              <a:buNone/>
              <a:defRPr sz="3600" kern="1200">
                <a:solidFill>
                  <a:srgbClr val="00257A"/>
                </a:solidFill>
                <a:latin typeface="Arial" panose="020B0604020202020204" pitchFamily="34" charset="0"/>
                <a:ea typeface="+mj-ea"/>
                <a:cs typeface="Arial" panose="020B0604020202020204" pitchFamily="34" charset="0"/>
              </a:defRPr>
            </a:lvl1pPr>
          </a:lstStyle>
          <a:p>
            <a:pPr algn="l"/>
            <a:r>
              <a:rPr lang="es-ES_tradnl" b="1" dirty="0">
                <a:solidFill>
                  <a:schemeClr val="bg1"/>
                </a:solidFill>
                <a:cs typeface="Arial"/>
              </a:rPr>
              <a:t>Poblaciones con necesidades especiales en </a:t>
            </a:r>
            <a:r>
              <a:rPr lang="en-US" b="1" noProof="0" dirty="0">
                <a:solidFill>
                  <a:schemeClr val="bg1"/>
                </a:solidFill>
                <a:cs typeface="Arial"/>
              </a:rPr>
              <a:t>Triple-S Advantage</a:t>
            </a:r>
            <a:endParaRPr lang="es-ES_tradnl" b="1" dirty="0">
              <a:solidFill>
                <a:schemeClr val="bg1"/>
              </a:solidFill>
              <a:cs typeface="Arial"/>
            </a:endParaRPr>
          </a:p>
        </p:txBody>
      </p:sp>
    </p:spTree>
    <p:custDataLst>
      <p:tags r:id="rId1"/>
    </p:custDataLst>
    <p:extLst>
      <p:ext uri="{BB962C8B-B14F-4D97-AF65-F5344CB8AC3E}">
        <p14:creationId xmlns:p14="http://schemas.microsoft.com/office/powerpoint/2010/main" val="30041658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7f8f5515-45ac-4f5a-b410-2ddf1d5ea83b"/>
  <p:tag name="ARTICULATE_SLIDE_PAUSE" val="1"/>
  <p:tag name="ARTICULATE_HIDE_SLIDE" val="0"/>
  <p:tag name="ARTICULATE_PLAYER_CONTROL_PREVIOUS" val="True"/>
  <p:tag name="ARTICULATE_PLAYER_CONTROL_NEXT" val="True"/>
  <p:tag name="AUDIO_ID" val="473"/>
  <p:tag name="ARTICULATE_USED_LAYOUT" val="9"/>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eme1">
  <a:themeElements>
    <a:clrScheme name="Triple-S">
      <a:dk1>
        <a:srgbClr val="001A72"/>
      </a:dk1>
      <a:lt1>
        <a:sysClr val="window" lastClr="FFFFFF"/>
      </a:lt1>
      <a:dk2>
        <a:srgbClr val="0085CA"/>
      </a:dk2>
      <a:lt2>
        <a:srgbClr val="CEC6BE"/>
      </a:lt2>
      <a:accent1>
        <a:srgbClr val="0085CA"/>
      </a:accent1>
      <a:accent2>
        <a:srgbClr val="001A72"/>
      </a:accent2>
      <a:accent3>
        <a:srgbClr val="F6B200"/>
      </a:accent3>
      <a:accent4>
        <a:srgbClr val="77D2D6"/>
      </a:accent4>
      <a:accent5>
        <a:srgbClr val="E8D41C"/>
      </a:accent5>
      <a:accent6>
        <a:srgbClr val="B0BAB6"/>
      </a:accent6>
      <a:hlink>
        <a:srgbClr val="001A72"/>
      </a:hlink>
      <a:folHlink>
        <a:srgbClr val="0085C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1" id="{6BBDE70C-8487-488E-AF67-2EEF4DD6ABC4}" vid="{C15759AB-2A5E-47C8-B016-BFD89C27E13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E6AF2DD37A17AD468E195904E6CAE9BF" ma:contentTypeVersion="4" ma:contentTypeDescription="Crear nuevo documento." ma:contentTypeScope="" ma:versionID="d1b69801b33c1e7902e99875abf7ee66">
  <xsd:schema xmlns:xsd="http://www.w3.org/2001/XMLSchema" xmlns:xs="http://www.w3.org/2001/XMLSchema" xmlns:p="http://schemas.microsoft.com/office/2006/metadata/properties" xmlns:ns2="902c98b7-5dea-4ee5-bb6f-91856b4f7bf7" targetNamespace="http://schemas.microsoft.com/office/2006/metadata/properties" ma:root="true" ma:fieldsID="842afeef36bd704acc87ec7aaccffba6" ns2:_="">
    <xsd:import namespace="902c98b7-5dea-4ee5-bb6f-91856b4f7bf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2c98b7-5dea-4ee5-bb6f-91856b4f7b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C26B8CB-8299-4692-BFBF-E76E3FF902E0}">
  <ds:schemaRefs>
    <ds:schemaRef ds:uri="902c98b7-5dea-4ee5-bb6f-91856b4f7bf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56D3D61-C022-4017-AAD6-64270E67B031}">
  <ds:schemaRefs>
    <ds:schemaRef ds:uri="http://schemas.microsoft.com/office/2006/documentManagement/types"/>
    <ds:schemaRef ds:uri="http://www.w3.org/XML/1998/namespace"/>
    <ds:schemaRef ds:uri="http://purl.org/dc/dcmitype/"/>
    <ds:schemaRef ds:uri="http://schemas.openxmlformats.org/package/2006/metadata/core-properties"/>
    <ds:schemaRef ds:uri="902c98b7-5dea-4ee5-bb6f-91856b4f7bf7"/>
    <ds:schemaRef ds:uri="http://purl.org/dc/elements/1.1/"/>
    <ds:schemaRef ds:uri="http://schemas.microsoft.com/office/infopath/2007/PartnerControl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85869F46-74D4-4D9A-8984-F65F6EBDFAA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1426</TotalTime>
  <Words>3314</Words>
  <Application>Microsoft Macintosh PowerPoint</Application>
  <PresentationFormat>Widescreen</PresentationFormat>
  <Paragraphs>308</Paragraphs>
  <Slides>33</Slides>
  <Notes>10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33</vt:i4>
      </vt:variant>
    </vt:vector>
  </HeadingPairs>
  <TitlesOfParts>
    <vt:vector size="46" baseType="lpstr">
      <vt:lpstr>Aharoni</vt:lpstr>
      <vt:lpstr>Aptos</vt:lpstr>
      <vt:lpstr>Aptos Display</vt:lpstr>
      <vt:lpstr>Arial</vt:lpstr>
      <vt:lpstr>Arial</vt:lpstr>
      <vt:lpstr>Calibri</vt:lpstr>
      <vt:lpstr>Calibri Light</vt:lpstr>
      <vt:lpstr>Open Sans</vt:lpstr>
      <vt:lpstr>Segoe UI</vt:lpstr>
      <vt:lpstr>Times New Roman</vt:lpstr>
      <vt:lpstr>Wingdings</vt:lpstr>
      <vt:lpstr>Custom Design</vt:lpstr>
      <vt:lpstr>Theme1</vt:lpstr>
      <vt:lpstr>Adiestramiento a Proveedores​ 2025​</vt:lpstr>
      <vt:lpstr>Requerimiento de CMS</vt:lpstr>
      <vt:lpstr>Al final del adiestramiento sobre la Introducción al Modelo de Atención, podrás:</vt:lpstr>
      <vt:lpstr>Definiciones</vt:lpstr>
      <vt:lpstr>Definiciones (Cont.)</vt:lpstr>
      <vt:lpstr>Plan de Necesidades Especiales</vt:lpstr>
      <vt:lpstr>Trasfondo</vt:lpstr>
      <vt:lpstr> Poblaciones con necesidades especiales
</vt:lpstr>
      <vt:lpstr>Poblaciones con necesidades especiales en Triple-S Advantage</vt:lpstr>
      <vt:lpstr>Modelo de Cuidado (MOC)</vt:lpstr>
      <vt:lpstr>MOC</vt:lpstr>
      <vt:lpstr>Componentes que apoyan el MOC</vt:lpstr>
      <vt:lpstr>Elementos del MOC</vt:lpstr>
      <vt:lpstr>MOC Elemento 1: Descripción de la población de SNP</vt:lpstr>
      <vt:lpstr>MOC Elemento 1: Descripción de la población… los más vulnerables</vt:lpstr>
      <vt:lpstr>MOC Elemento 2: Coordinación de cuidado</vt:lpstr>
      <vt:lpstr>MOC Elemento 2: Coordinación de cuidado – Cont.</vt:lpstr>
      <vt:lpstr>MOC Elemento 2: Coordinación de cuidado 
Evaluación de riesgos para la Salud (Health Risk Assessment HRA)</vt:lpstr>
      <vt:lpstr>MOC Elemento 2: Coordinación de cuidado – Cont.
Encuentros en persona</vt:lpstr>
      <vt:lpstr>MOC Elemento 2: Coordinación de cuidado
Plan de cuidado individualizado </vt:lpstr>
      <vt:lpstr>MOC Elemento 2: Coordinación de cuidado
Equipo de cuidado interdisciplinario (ICT) </vt:lpstr>
      <vt:lpstr>MOC Elemento 2: Coordinación de cuidado
Protocolos de transición de cuidado (TOC)</vt:lpstr>
      <vt:lpstr>MOC Elemento 3: Red de proveedores</vt:lpstr>
      <vt:lpstr>MOC Elemento 3: Red de proveedores
Rol del PCP</vt:lpstr>
      <vt:lpstr>MOC Elemento3: Red de proveedores:
Rol del médico especialista</vt:lpstr>
      <vt:lpstr>MOC Elemento 3: Red de proveedores – Cont.</vt:lpstr>
      <vt:lpstr>Acceda información importante, adiestramientos y más a través del Portal de Proveedores  Mi Triple-S</vt:lpstr>
      <vt:lpstr>Dónde encontrarlo:  Lo más reciente</vt:lpstr>
      <vt:lpstr>MOC Elemento 4: Medición de la calidad y  mejoramiento del rendimiento</vt:lpstr>
      <vt:lpstr>MOC Elemento 4: Medición de la calidad y mejoramiento del rendimiento</vt:lpstr>
      <vt:lpstr>Medidas</vt:lpstr>
      <vt:lpstr>¿Cómo los elementos del MOC trabajan entre sí?</vt:lpstr>
      <vt:lpstr>Contact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Modelo de Cuidado Adiestramiento a Proveedores​ 2025​  </dc:title>
  <dc:subject>Triple S Provider Training</dc:subject>
  <dc:creator/>
  <cp:keywords/>
  <dc:description/>
  <cp:lastModifiedBy>Ginny E. Hong</cp:lastModifiedBy>
  <cp:revision>14</cp:revision>
  <dcterms:created xsi:type="dcterms:W3CDTF">2016-08-15T15:47:05Z</dcterms:created>
  <dcterms:modified xsi:type="dcterms:W3CDTF">2025-06-11T14:55:30Z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0x010100E6AF2DD37A17AD468E195904E6CAE9BF</vt:lpwstr>
  </property>
  <property fmtid="{D5CDD505-2E9C-101B-9397-08002B2CF9AE}" pid="3" name="MSIP_Label_4e739e05-f771-4c26-ad5d-a9a0d490c88d_Enabled">
    <vt:lpwstr>true</vt:lpwstr>
  </property>
  <property fmtid="{D5CDD505-2E9C-101B-9397-08002B2CF9AE}" pid="4" name="MSIP_Label_4e739e05-f771-4c26-ad5d-a9a0d490c88d_SetDate">
    <vt:lpwstr>2022-11-14T15:17:44Z</vt:lpwstr>
  </property>
  <property fmtid="{D5CDD505-2E9C-101B-9397-08002B2CF9AE}" pid="5" name="MSIP_Label_4e739e05-f771-4c26-ad5d-a9a0d490c88d_Method">
    <vt:lpwstr>Standard</vt:lpwstr>
  </property>
  <property fmtid="{D5CDD505-2E9C-101B-9397-08002B2CF9AE}" pid="6" name="MSIP_Label_4e739e05-f771-4c26-ad5d-a9a0d490c88d_Name">
    <vt:lpwstr>Public</vt:lpwstr>
  </property>
  <property fmtid="{D5CDD505-2E9C-101B-9397-08002B2CF9AE}" pid="7" name="MSIP_Label_4e739e05-f771-4c26-ad5d-a9a0d490c88d_SiteId">
    <vt:lpwstr>5ae65bad-5089-490a-9b9b-53c901ee8758</vt:lpwstr>
  </property>
  <property fmtid="{D5CDD505-2E9C-101B-9397-08002B2CF9AE}" pid="8" name="MSIP_Label_4e739e05-f771-4c26-ad5d-a9a0d490c88d_ActionId">
    <vt:lpwstr>95c04958-7a5d-4ac4-a8be-8ef3135ef24f</vt:lpwstr>
  </property>
  <property fmtid="{D5CDD505-2E9C-101B-9397-08002B2CF9AE}" pid="9" name="MSIP_Label_4e739e05-f771-4c26-ad5d-a9a0d490c88d_ContentBits">
    <vt:lpwstr>0</vt:lpwstr>
  </property>
  <property fmtid="{D5CDD505-2E9C-101B-9397-08002B2CF9AE}" pid="10" name="MSIP_Label_b0b638e0-f50f-48bd-992f-bcb55031a99f_Enabled">
    <vt:lpwstr>true</vt:lpwstr>
  </property>
  <property fmtid="{D5CDD505-2E9C-101B-9397-08002B2CF9AE}" pid="11" name="MSIP_Label_b0b638e0-f50f-48bd-992f-bcb55031a99f_SetDate">
    <vt:lpwstr>2025-04-22T14:44:02Z</vt:lpwstr>
  </property>
  <property fmtid="{D5CDD505-2E9C-101B-9397-08002B2CF9AE}" pid="12" name="MSIP_Label_b0b638e0-f50f-48bd-992f-bcb55031a99f_Method">
    <vt:lpwstr>Standard</vt:lpwstr>
  </property>
  <property fmtid="{D5CDD505-2E9C-101B-9397-08002B2CF9AE}" pid="13" name="MSIP_Label_b0b638e0-f50f-48bd-992f-bcb55031a99f_Name">
    <vt:lpwstr>Confidential Default</vt:lpwstr>
  </property>
  <property fmtid="{D5CDD505-2E9C-101B-9397-08002B2CF9AE}" pid="14" name="MSIP_Label_b0b638e0-f50f-48bd-992f-bcb55031a99f_SiteId">
    <vt:lpwstr>f45ccc07-e57e-4d15-bf6f-f6cbccd2d395</vt:lpwstr>
  </property>
  <property fmtid="{D5CDD505-2E9C-101B-9397-08002B2CF9AE}" pid="15" name="MSIP_Label_b0b638e0-f50f-48bd-992f-bcb55031a99f_ActionId">
    <vt:lpwstr>3f650ba0-e299-40f8-97b2-833a8f476cd6</vt:lpwstr>
  </property>
  <property fmtid="{D5CDD505-2E9C-101B-9397-08002B2CF9AE}" pid="16" name="MSIP_Label_b0b638e0-f50f-48bd-992f-bcb55031a99f_ContentBits">
    <vt:lpwstr>0</vt:lpwstr>
  </property>
  <property fmtid="{D5CDD505-2E9C-101B-9397-08002B2CF9AE}" pid="17" name="MSIP_Label_b0b638e0-f50f-48bd-992f-bcb55031a99f_Tag">
    <vt:lpwstr>10, 3, 0, 1</vt:lpwstr>
  </property>
</Properties>
</file>