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815" r:id="rId5"/>
  </p:sldMasterIdLst>
  <p:notesMasterIdLst>
    <p:notesMasterId r:id="rId39"/>
  </p:notesMasterIdLst>
  <p:handoutMasterIdLst>
    <p:handoutMasterId r:id="rId40"/>
  </p:handoutMasterIdLst>
  <p:sldIdLst>
    <p:sldId id="259" r:id="rId6"/>
    <p:sldId id="1502" r:id="rId7"/>
    <p:sldId id="1490" r:id="rId8"/>
    <p:sldId id="1503" r:id="rId9"/>
    <p:sldId id="1504" r:id="rId10"/>
    <p:sldId id="284" r:id="rId11"/>
    <p:sldId id="382" r:id="rId12"/>
    <p:sldId id="307" r:id="rId13"/>
    <p:sldId id="1508" r:id="rId14"/>
    <p:sldId id="1491" r:id="rId15"/>
    <p:sldId id="317" r:id="rId16"/>
    <p:sldId id="320" r:id="rId17"/>
    <p:sldId id="305" r:id="rId18"/>
    <p:sldId id="267" r:id="rId19"/>
    <p:sldId id="363" r:id="rId20"/>
    <p:sldId id="381" r:id="rId21"/>
    <p:sldId id="323" r:id="rId22"/>
    <p:sldId id="384" r:id="rId23"/>
    <p:sldId id="388" r:id="rId24"/>
    <p:sldId id="309" r:id="rId25"/>
    <p:sldId id="383" r:id="rId26"/>
    <p:sldId id="385" r:id="rId27"/>
    <p:sldId id="328" r:id="rId28"/>
    <p:sldId id="329" r:id="rId29"/>
    <p:sldId id="1495" r:id="rId30"/>
    <p:sldId id="331" r:id="rId31"/>
    <p:sldId id="1500" r:id="rId32"/>
    <p:sldId id="1505" r:id="rId33"/>
    <p:sldId id="1511" r:id="rId34"/>
    <p:sldId id="1512" r:id="rId35"/>
    <p:sldId id="327" r:id="rId36"/>
    <p:sldId id="1493" r:id="rId37"/>
    <p:sldId id="1513" r:id="rId38"/>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17AE06-C924-A44D-D483-5D6D0B99BE06}" name="Marianela Figueroa Castro" initials="" userId="S::marianela.figueroa@ssspr.com::ea462c45-0cd5-469a-a8e4-0093b3078e5a" providerId="AD"/>
  <p188:author id="{1087D31A-E566-A5D9-DE28-CD2ADF2DD20C}" name="Lilinet Ramos Rodriguez" initials="LRR" userId="S::liramos@ssspr.com::fa7e453d-66ef-4bda-b7ba-5e8cb82262f6" providerId="AD"/>
  <p188:author id="{558CE41F-DB65-3277-EBFA-B34A16C0CA47}" name="Idalis Hernandez Lopez" initials="IL" userId="S::idalis.hernandez@ssspr.com::4347e1c9-94b9-4470-a125-da4ed6934559" providerId="AD"/>
  <p188:author id="{90C4D747-8D9E-E8A2-4740-035568296A92}" name="Wanda V. Carrion Dominguez" initials="WD" userId="S::wandavca@ssspr.com::b516a18d-4b97-4346-9d8e-bdaf6c4489cf" providerId="AD"/>
  <p188:author id="{B685D5CA-EB08-4FFC-3A90-2B09ADFF8565}" name="Angel J. Rivera Osorio" initials="AJRO" userId="S::angel.j.rivera@ssspr.com::d8f93dbe-1503-4d6c-b480-f68cf5e9b3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DF6"/>
    <a:srgbClr val="002060"/>
    <a:srgbClr val="0085CA"/>
    <a:srgbClr val="0088CE"/>
    <a:srgbClr val="00257A"/>
    <a:srgbClr val="5B9BD5"/>
    <a:srgbClr val="FFC42F"/>
    <a:srgbClr val="F0F0F0"/>
    <a:srgbClr val="F69200"/>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70"/>
    <p:restoredTop sz="94660"/>
  </p:normalViewPr>
  <p:slideViewPr>
    <p:cSldViewPr snapToGrid="0">
      <p:cViewPr varScale="1">
        <p:scale>
          <a:sx n="123" d="100"/>
          <a:sy n="123" d="100"/>
        </p:scale>
        <p:origin x="1592" y="184"/>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_rels/data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ata3.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CCFD93-9BBC-4301-969E-6458F12BD7AF}" type="doc">
      <dgm:prSet loTypeId="urn:microsoft.com/office/officeart/2008/layout/PictureStrips" loCatId="picture" qsTypeId="urn:microsoft.com/office/officeart/2005/8/quickstyle/simple5" qsCatId="simple" csTypeId="urn:microsoft.com/office/officeart/2005/8/colors/accent1_2" csCatId="accent1" phldr="1"/>
      <dgm:spPr/>
      <dgm:t>
        <a:bodyPr/>
        <a:lstStyle/>
        <a:p>
          <a:endParaRPr lang="es-ES_tradnl"/>
        </a:p>
      </dgm:t>
    </dgm:pt>
    <dgm:pt modelId="{4389C6F6-F68B-4028-911D-C7210361F94F}">
      <dgm:prSet phldrT="[Text]" custT="1"/>
      <dgm:spPr/>
      <dgm:t>
        <a:bodyPr/>
        <a:lstStyle/>
        <a:p>
          <a:pPr algn="l"/>
          <a:r>
            <a:rPr lang="en-US" sz="1400" b="1" noProof="0" dirty="0">
              <a:solidFill>
                <a:srgbClr val="00257A"/>
              </a:solidFill>
              <a:effectLst/>
            </a:rPr>
            <a:t>CAHPS: (Consumer Assessment of Health Providers and Systems): </a:t>
          </a:r>
          <a:r>
            <a:rPr lang="en-US" sz="1400" b="0" noProof="0" dirty="0">
              <a:solidFill>
                <a:srgbClr val="00257A"/>
              </a:solidFill>
              <a:effectLst/>
            </a:rPr>
            <a:t>Survey that collects, evaluates and reports on the experience (perception) of members in relation to services received from the insurer and providers.</a:t>
          </a:r>
        </a:p>
      </dgm:t>
    </dgm:pt>
    <dgm:pt modelId="{01571D93-4512-40C5-8206-B23CA45E9945}" type="parTrans" cxnId="{A45BAC20-66F4-4BB3-991D-7235627A8F2B}">
      <dgm:prSet/>
      <dgm:spPr/>
      <dgm:t>
        <a:bodyPr/>
        <a:lstStyle/>
        <a:p>
          <a:pPr algn="l"/>
          <a:endParaRPr lang="es-ES_tradnl" sz="2000" b="0">
            <a:solidFill>
              <a:srgbClr val="00257A"/>
            </a:solidFill>
            <a:effectLst/>
          </a:endParaRPr>
        </a:p>
      </dgm:t>
    </dgm:pt>
    <dgm:pt modelId="{A9677B45-2E29-4B0B-8FFB-024C236DC8EB}" type="sibTrans" cxnId="{A45BAC20-66F4-4BB3-991D-7235627A8F2B}">
      <dgm:prSet/>
      <dgm:spPr/>
      <dgm:t>
        <a:bodyPr/>
        <a:lstStyle/>
        <a:p>
          <a:pPr algn="l"/>
          <a:endParaRPr lang="es-ES_tradnl" sz="2000" b="0">
            <a:solidFill>
              <a:srgbClr val="00257A"/>
            </a:solidFill>
            <a:effectLst/>
          </a:endParaRPr>
        </a:p>
      </dgm:t>
    </dgm:pt>
    <dgm:pt modelId="{E247DCDB-24A6-4984-9246-B9D5AB2912A3}">
      <dgm:prSet phldrT="[Text]" custT="1"/>
      <dgm:spPr/>
      <dgm:t>
        <a:bodyPr/>
        <a:lstStyle/>
        <a:p>
          <a:pPr algn="l"/>
          <a:r>
            <a:rPr lang="en-US" sz="1400" b="1" noProof="0" dirty="0">
              <a:solidFill>
                <a:srgbClr val="00257A"/>
              </a:solidFill>
              <a:effectLst/>
            </a:rPr>
            <a:t>CM (Care Management): </a:t>
          </a:r>
          <a:r>
            <a:rPr lang="en-US" sz="1400" b="0" noProof="0" dirty="0">
              <a:solidFill>
                <a:srgbClr val="00257A"/>
              </a:solidFill>
              <a:effectLst/>
            </a:rPr>
            <a:t>Care Management Program / Care Manager.</a:t>
          </a:r>
        </a:p>
      </dgm:t>
    </dgm:pt>
    <dgm:pt modelId="{F6559617-81F2-4802-98E1-DA6EFF40D8EA}" type="parTrans" cxnId="{423575FF-CB56-4D2E-B58A-4B2730B9EDAB}">
      <dgm:prSet/>
      <dgm:spPr/>
      <dgm:t>
        <a:bodyPr/>
        <a:lstStyle/>
        <a:p>
          <a:pPr algn="l"/>
          <a:endParaRPr lang="es-ES_tradnl" sz="2000" b="0">
            <a:solidFill>
              <a:srgbClr val="00257A"/>
            </a:solidFill>
            <a:effectLst/>
          </a:endParaRPr>
        </a:p>
      </dgm:t>
    </dgm:pt>
    <dgm:pt modelId="{2144002E-030A-4D37-B9F5-E900E377BA7E}" type="sibTrans" cxnId="{423575FF-CB56-4D2E-B58A-4B2730B9EDAB}">
      <dgm:prSet/>
      <dgm:spPr/>
      <dgm:t>
        <a:bodyPr/>
        <a:lstStyle/>
        <a:p>
          <a:pPr algn="l"/>
          <a:endParaRPr lang="es-ES_tradnl" sz="2000" b="0">
            <a:solidFill>
              <a:srgbClr val="00257A"/>
            </a:solidFill>
            <a:effectLst/>
          </a:endParaRPr>
        </a:p>
      </dgm:t>
    </dgm:pt>
    <dgm:pt modelId="{13AB0C1F-7D59-48D0-B8B8-00D68A5ECECE}">
      <dgm:prSet phldrT="[Text]" custT="1"/>
      <dgm:spPr/>
      <dgm:t>
        <a:bodyPr/>
        <a:lstStyle/>
        <a:p>
          <a:pPr algn="l"/>
          <a:r>
            <a:rPr lang="en-US" sz="1400" b="1" noProof="0" dirty="0">
              <a:solidFill>
                <a:srgbClr val="00257A"/>
              </a:solidFill>
              <a:effectLst/>
            </a:rPr>
            <a:t>HEDIS: </a:t>
          </a:r>
          <a:r>
            <a:rPr lang="en-US" sz="1400" b="0" noProof="0" dirty="0">
              <a:solidFill>
                <a:srgbClr val="00257A"/>
              </a:solidFill>
              <a:effectLst/>
            </a:rPr>
            <a:t>Healthcare Effectiveness Data and Information Set.</a:t>
          </a:r>
        </a:p>
      </dgm:t>
    </dgm:pt>
    <dgm:pt modelId="{0D4850EE-F071-4DEC-925E-CABFA2AF1F33}" type="parTrans" cxnId="{C33068A5-E5B6-4BC7-8FBD-83EFE7E6316A}">
      <dgm:prSet/>
      <dgm:spPr/>
      <dgm:t>
        <a:bodyPr/>
        <a:lstStyle/>
        <a:p>
          <a:pPr algn="l"/>
          <a:endParaRPr lang="es-ES_tradnl" sz="2000" b="0">
            <a:solidFill>
              <a:srgbClr val="00257A"/>
            </a:solidFill>
            <a:effectLst/>
          </a:endParaRPr>
        </a:p>
      </dgm:t>
    </dgm:pt>
    <dgm:pt modelId="{C0DCFBAD-4A5F-4DDE-928F-489CC33D94DA}" type="sibTrans" cxnId="{C33068A5-E5B6-4BC7-8FBD-83EFE7E6316A}">
      <dgm:prSet/>
      <dgm:spPr/>
      <dgm:t>
        <a:bodyPr/>
        <a:lstStyle/>
        <a:p>
          <a:pPr algn="l"/>
          <a:endParaRPr lang="es-ES_tradnl" sz="2000" b="0">
            <a:solidFill>
              <a:srgbClr val="00257A"/>
            </a:solidFill>
            <a:effectLst/>
          </a:endParaRPr>
        </a:p>
      </dgm:t>
    </dgm:pt>
    <dgm:pt modelId="{97BD6BD4-A202-435C-8F0D-538658D65D68}">
      <dgm:prSet custT="1"/>
      <dgm:spPr/>
      <dgm:t>
        <a:bodyPr/>
        <a:lstStyle/>
        <a:p>
          <a:pPr algn="l"/>
          <a:r>
            <a:rPr lang="en-US" sz="1400" b="1" noProof="0" dirty="0">
              <a:solidFill>
                <a:srgbClr val="00257A"/>
              </a:solidFill>
              <a:effectLst/>
            </a:rPr>
            <a:t>HOS (Health Outcomes Survey): </a:t>
          </a:r>
          <a:r>
            <a:rPr lang="en-US" sz="1400" b="0" noProof="0" dirty="0">
              <a:solidFill>
                <a:srgbClr val="00257A"/>
              </a:solidFill>
              <a:effectLst/>
            </a:rPr>
            <a:t>Survey that collects valid and clinically significant data on the mental and physical well-being of members.</a:t>
          </a:r>
        </a:p>
      </dgm:t>
    </dgm:pt>
    <dgm:pt modelId="{904C9EF8-CB24-42E4-9DA3-543416972455}" type="parTrans" cxnId="{D9FD6273-7EB2-4C5C-B9E6-8452DB8801F2}">
      <dgm:prSet/>
      <dgm:spPr/>
      <dgm:t>
        <a:bodyPr/>
        <a:lstStyle/>
        <a:p>
          <a:pPr algn="l"/>
          <a:endParaRPr lang="es-ES_tradnl" sz="2000" b="0">
            <a:solidFill>
              <a:srgbClr val="00257A"/>
            </a:solidFill>
            <a:effectLst/>
          </a:endParaRPr>
        </a:p>
      </dgm:t>
    </dgm:pt>
    <dgm:pt modelId="{8C97C9D2-BF22-4122-8394-A0ACE937051A}" type="sibTrans" cxnId="{D9FD6273-7EB2-4C5C-B9E6-8452DB8801F2}">
      <dgm:prSet/>
      <dgm:spPr/>
      <dgm:t>
        <a:bodyPr/>
        <a:lstStyle/>
        <a:p>
          <a:pPr algn="l"/>
          <a:endParaRPr lang="es-ES_tradnl" sz="2000" b="0">
            <a:solidFill>
              <a:srgbClr val="00257A"/>
            </a:solidFill>
            <a:effectLst/>
          </a:endParaRPr>
        </a:p>
      </dgm:t>
    </dgm:pt>
    <dgm:pt modelId="{33D5111E-0BD9-4D2F-B27B-63BFB33BA169}" type="pres">
      <dgm:prSet presAssocID="{7ACCFD93-9BBC-4301-969E-6458F12BD7AF}" presName="Name0" presStyleCnt="0">
        <dgm:presLayoutVars>
          <dgm:dir/>
          <dgm:resizeHandles val="exact"/>
        </dgm:presLayoutVars>
      </dgm:prSet>
      <dgm:spPr/>
    </dgm:pt>
    <dgm:pt modelId="{EF631FAA-24B3-4AF1-A30F-40E82AF09242}" type="pres">
      <dgm:prSet presAssocID="{4389C6F6-F68B-4028-911D-C7210361F94F}" presName="composite" presStyleCnt="0"/>
      <dgm:spPr/>
    </dgm:pt>
    <dgm:pt modelId="{12E195AD-594D-40DB-9591-E4C9BC45D939}" type="pres">
      <dgm:prSet presAssocID="{4389C6F6-F68B-4028-911D-C7210361F94F}" presName="rect1" presStyleLbl="trAlignAcc1" presStyleIdx="0" presStyleCnt="4" custScaleX="92520" custScaleY="125147">
        <dgm:presLayoutVars>
          <dgm:bulletEnabled val="1"/>
        </dgm:presLayoutVars>
      </dgm:prSet>
      <dgm:spPr/>
    </dgm:pt>
    <dgm:pt modelId="{6A930F56-EEDE-4093-BC0C-D6F165DE93F4}" type="pres">
      <dgm:prSet presAssocID="{4389C6F6-F68B-4028-911D-C7210361F94F}" presName="rect2" presStyleLbl="fgImgPlace1" presStyleIdx="0" presStyleCnt="4" custScaleX="86356" custScaleY="114008" custLinFactNeighborX="24167" custLinFactNeighborY="-13149"/>
      <dgm:spPr>
        <a:blipFill rotWithShape="1">
          <a:blip xmlns:r="http://schemas.openxmlformats.org/officeDocument/2006/relationships" r:embed="rId1"/>
          <a:srcRect/>
          <a:stretch>
            <a:fillRect l="-5000" r="-5000"/>
          </a:stretch>
        </a:blipFill>
      </dgm:spPr>
    </dgm:pt>
    <dgm:pt modelId="{FA21E143-A861-4F55-B328-750971857DF4}" type="pres">
      <dgm:prSet presAssocID="{A9677B45-2E29-4B0B-8FFB-024C236DC8EB}" presName="sibTrans" presStyleCnt="0"/>
      <dgm:spPr/>
    </dgm:pt>
    <dgm:pt modelId="{0EE61D96-F1E8-4CD6-AA33-74743DF07E68}" type="pres">
      <dgm:prSet presAssocID="{E247DCDB-24A6-4984-9246-B9D5AB2912A3}" presName="composite" presStyleCnt="0"/>
      <dgm:spPr/>
    </dgm:pt>
    <dgm:pt modelId="{1E5231F8-D11B-4A21-A859-D09D994660FB}" type="pres">
      <dgm:prSet presAssocID="{E247DCDB-24A6-4984-9246-B9D5AB2912A3}" presName="rect1" presStyleLbl="trAlignAcc1" presStyleIdx="1" presStyleCnt="4" custScaleX="101010" custScaleY="134069" custLinFactNeighborX="1228">
        <dgm:presLayoutVars>
          <dgm:bulletEnabled val="1"/>
        </dgm:presLayoutVars>
      </dgm:prSet>
      <dgm:spPr/>
    </dgm:pt>
    <dgm:pt modelId="{6DB7581F-A5E7-47DD-8EC2-ED57FFCE1A06}" type="pres">
      <dgm:prSet presAssocID="{E247DCDB-24A6-4984-9246-B9D5AB2912A3}" presName="rect2" presStyleLbl="fgImgPlace1" presStyleIdx="1" presStyleCnt="4" custScaleY="100152" custLinFactNeighborX="9234" custLinFactNeighborY="-1782"/>
      <dgm:spPr>
        <a:blipFill rotWithShape="1">
          <a:blip xmlns:r="http://schemas.openxmlformats.org/officeDocument/2006/relationships" r:embed="rId2"/>
          <a:srcRect/>
          <a:stretch>
            <a:fillRect/>
          </a:stretch>
        </a:blipFill>
      </dgm:spPr>
    </dgm:pt>
    <dgm:pt modelId="{E26844C5-9D36-40DA-ACD8-3DF2F7B36E00}" type="pres">
      <dgm:prSet presAssocID="{2144002E-030A-4D37-B9F5-E900E377BA7E}" presName="sibTrans" presStyleCnt="0"/>
      <dgm:spPr/>
    </dgm:pt>
    <dgm:pt modelId="{9ED819A0-0BD3-4D93-85BA-0781E54DBD3B}" type="pres">
      <dgm:prSet presAssocID="{13AB0C1F-7D59-48D0-B8B8-00D68A5ECECE}" presName="composite" presStyleCnt="0"/>
      <dgm:spPr/>
    </dgm:pt>
    <dgm:pt modelId="{FC65E917-3DE5-44F5-B538-0EDAF6AB9F1C}" type="pres">
      <dgm:prSet presAssocID="{13AB0C1F-7D59-48D0-B8B8-00D68A5ECECE}" presName="rect1" presStyleLbl="trAlignAcc1" presStyleIdx="2" presStyleCnt="4" custScaleX="94569">
        <dgm:presLayoutVars>
          <dgm:bulletEnabled val="1"/>
        </dgm:presLayoutVars>
      </dgm:prSet>
      <dgm:spPr/>
    </dgm:pt>
    <dgm:pt modelId="{2568022E-6FDE-459C-9E2E-D15DAD1EAB30}" type="pres">
      <dgm:prSet presAssocID="{13AB0C1F-7D59-48D0-B8B8-00D68A5ECECE}" presName="rect2" presStyleLbl="fgImgPlace1" presStyleIdx="2" presStyleCnt="4" custScaleX="94054" custScaleY="98472" custLinFactNeighborX="9632" custLinFactNeighborY="-3132"/>
      <dgm:spPr>
        <a:blipFill rotWithShape="1">
          <a:blip xmlns:r="http://schemas.openxmlformats.org/officeDocument/2006/relationships" r:embed="rId3"/>
          <a:srcRect/>
          <a:stretch>
            <a:fillRect l="-3000" r="-3000"/>
          </a:stretch>
        </a:blipFill>
      </dgm:spPr>
    </dgm:pt>
    <dgm:pt modelId="{5B77BA74-6F20-4BDE-9061-317405F3328F}" type="pres">
      <dgm:prSet presAssocID="{C0DCFBAD-4A5F-4DDE-928F-489CC33D94DA}" presName="sibTrans" presStyleCnt="0"/>
      <dgm:spPr/>
    </dgm:pt>
    <dgm:pt modelId="{8AEDCC51-2629-4ADA-8A36-E951B2A48BB6}" type="pres">
      <dgm:prSet presAssocID="{97BD6BD4-A202-435C-8F0D-538658D65D68}" presName="composite" presStyleCnt="0"/>
      <dgm:spPr/>
    </dgm:pt>
    <dgm:pt modelId="{7AE974F2-7517-4027-9355-74FD29A238BD}" type="pres">
      <dgm:prSet presAssocID="{97BD6BD4-A202-435C-8F0D-538658D65D68}" presName="rect1" presStyleLbl="trAlignAcc1" presStyleIdx="3" presStyleCnt="4" custScaleX="95314">
        <dgm:presLayoutVars>
          <dgm:bulletEnabled val="1"/>
        </dgm:presLayoutVars>
      </dgm:prSet>
      <dgm:spPr/>
    </dgm:pt>
    <dgm:pt modelId="{83BF0F07-FB2C-4864-9AA3-A0300151FA13}" type="pres">
      <dgm:prSet presAssocID="{97BD6BD4-A202-435C-8F0D-538658D65D68}" presName="rect2" presStyleLbl="fgImgPlace1" presStyleIdx="3" presStyleCnt="4" custLinFactNeighborX="13298" custLinFactNeighborY="-2216"/>
      <dgm:spPr>
        <a:blipFill rotWithShape="1">
          <a:blip xmlns:r="http://schemas.openxmlformats.org/officeDocument/2006/relationships" r:embed="rId4"/>
          <a:srcRect/>
          <a:stretch>
            <a:fillRect/>
          </a:stretch>
        </a:blipFill>
      </dgm:spPr>
    </dgm:pt>
  </dgm:ptLst>
  <dgm:cxnLst>
    <dgm:cxn modelId="{F04D2605-8E0E-45B8-8D44-FADDD5853580}" type="presOf" srcId="{13AB0C1F-7D59-48D0-B8B8-00D68A5ECECE}" destId="{FC65E917-3DE5-44F5-B538-0EDAF6AB9F1C}" srcOrd="0" destOrd="0" presId="urn:microsoft.com/office/officeart/2008/layout/PictureStrips"/>
    <dgm:cxn modelId="{6BEC621E-10E2-4BC5-A784-C39BB57F3180}" type="presOf" srcId="{4389C6F6-F68B-4028-911D-C7210361F94F}" destId="{12E195AD-594D-40DB-9591-E4C9BC45D939}" srcOrd="0" destOrd="0" presId="urn:microsoft.com/office/officeart/2008/layout/PictureStrips"/>
    <dgm:cxn modelId="{A45BAC20-66F4-4BB3-991D-7235627A8F2B}" srcId="{7ACCFD93-9BBC-4301-969E-6458F12BD7AF}" destId="{4389C6F6-F68B-4028-911D-C7210361F94F}" srcOrd="0" destOrd="0" parTransId="{01571D93-4512-40C5-8206-B23CA45E9945}" sibTransId="{A9677B45-2E29-4B0B-8FFB-024C236DC8EB}"/>
    <dgm:cxn modelId="{43E0CB39-1BBD-42B1-95B0-BE40731B0C1A}" type="presOf" srcId="{97BD6BD4-A202-435C-8F0D-538658D65D68}" destId="{7AE974F2-7517-4027-9355-74FD29A238BD}" srcOrd="0" destOrd="0" presId="urn:microsoft.com/office/officeart/2008/layout/PictureStrips"/>
    <dgm:cxn modelId="{D9FD6273-7EB2-4C5C-B9E6-8452DB8801F2}" srcId="{7ACCFD93-9BBC-4301-969E-6458F12BD7AF}" destId="{97BD6BD4-A202-435C-8F0D-538658D65D68}" srcOrd="3" destOrd="0" parTransId="{904C9EF8-CB24-42E4-9DA3-543416972455}" sibTransId="{8C97C9D2-BF22-4122-8394-A0ACE937051A}"/>
    <dgm:cxn modelId="{C33068A5-E5B6-4BC7-8FBD-83EFE7E6316A}" srcId="{7ACCFD93-9BBC-4301-969E-6458F12BD7AF}" destId="{13AB0C1F-7D59-48D0-B8B8-00D68A5ECECE}" srcOrd="2" destOrd="0" parTransId="{0D4850EE-F071-4DEC-925E-CABFA2AF1F33}" sibTransId="{C0DCFBAD-4A5F-4DDE-928F-489CC33D94DA}"/>
    <dgm:cxn modelId="{ABA6ECB2-3407-4781-B6A2-0FBF01135D8D}" type="presOf" srcId="{E247DCDB-24A6-4984-9246-B9D5AB2912A3}" destId="{1E5231F8-D11B-4A21-A859-D09D994660FB}" srcOrd="0" destOrd="0" presId="urn:microsoft.com/office/officeart/2008/layout/PictureStrips"/>
    <dgm:cxn modelId="{27133ECB-6BB6-4D3C-876A-78F1E549F457}" type="presOf" srcId="{7ACCFD93-9BBC-4301-969E-6458F12BD7AF}" destId="{33D5111E-0BD9-4D2F-B27B-63BFB33BA169}" srcOrd="0" destOrd="0" presId="urn:microsoft.com/office/officeart/2008/layout/PictureStrips"/>
    <dgm:cxn modelId="{423575FF-CB56-4D2E-B58A-4B2730B9EDAB}" srcId="{7ACCFD93-9BBC-4301-969E-6458F12BD7AF}" destId="{E247DCDB-24A6-4984-9246-B9D5AB2912A3}" srcOrd="1" destOrd="0" parTransId="{F6559617-81F2-4802-98E1-DA6EFF40D8EA}" sibTransId="{2144002E-030A-4D37-B9F5-E900E377BA7E}"/>
    <dgm:cxn modelId="{F35247DF-81A0-479F-B546-677B7DD75E12}" type="presParOf" srcId="{33D5111E-0BD9-4D2F-B27B-63BFB33BA169}" destId="{EF631FAA-24B3-4AF1-A30F-40E82AF09242}" srcOrd="0" destOrd="0" presId="urn:microsoft.com/office/officeart/2008/layout/PictureStrips"/>
    <dgm:cxn modelId="{533E9BE2-9F83-4C24-BDCF-1B1B56F5ED3F}" type="presParOf" srcId="{EF631FAA-24B3-4AF1-A30F-40E82AF09242}" destId="{12E195AD-594D-40DB-9591-E4C9BC45D939}" srcOrd="0" destOrd="0" presId="urn:microsoft.com/office/officeart/2008/layout/PictureStrips"/>
    <dgm:cxn modelId="{CCD54C3E-E2E6-4397-A739-3F096EE0334B}" type="presParOf" srcId="{EF631FAA-24B3-4AF1-A30F-40E82AF09242}" destId="{6A930F56-EEDE-4093-BC0C-D6F165DE93F4}" srcOrd="1" destOrd="0" presId="urn:microsoft.com/office/officeart/2008/layout/PictureStrips"/>
    <dgm:cxn modelId="{018D57BF-ADA1-44FD-9D18-8823B8174F3F}" type="presParOf" srcId="{33D5111E-0BD9-4D2F-B27B-63BFB33BA169}" destId="{FA21E143-A861-4F55-B328-750971857DF4}" srcOrd="1" destOrd="0" presId="urn:microsoft.com/office/officeart/2008/layout/PictureStrips"/>
    <dgm:cxn modelId="{760B8934-D80F-4DF5-A63B-ADA3C7211C12}" type="presParOf" srcId="{33D5111E-0BD9-4D2F-B27B-63BFB33BA169}" destId="{0EE61D96-F1E8-4CD6-AA33-74743DF07E68}" srcOrd="2" destOrd="0" presId="urn:microsoft.com/office/officeart/2008/layout/PictureStrips"/>
    <dgm:cxn modelId="{7119A662-B0D5-44C3-A887-C9BF37DC1741}" type="presParOf" srcId="{0EE61D96-F1E8-4CD6-AA33-74743DF07E68}" destId="{1E5231F8-D11B-4A21-A859-D09D994660FB}" srcOrd="0" destOrd="0" presId="urn:microsoft.com/office/officeart/2008/layout/PictureStrips"/>
    <dgm:cxn modelId="{DEC4C623-9631-4957-B5FF-950C3A232444}" type="presParOf" srcId="{0EE61D96-F1E8-4CD6-AA33-74743DF07E68}" destId="{6DB7581F-A5E7-47DD-8EC2-ED57FFCE1A06}" srcOrd="1" destOrd="0" presId="urn:microsoft.com/office/officeart/2008/layout/PictureStrips"/>
    <dgm:cxn modelId="{DE772CF2-7DE7-47D4-A2B1-15BC29048727}" type="presParOf" srcId="{33D5111E-0BD9-4D2F-B27B-63BFB33BA169}" destId="{E26844C5-9D36-40DA-ACD8-3DF2F7B36E00}" srcOrd="3" destOrd="0" presId="urn:microsoft.com/office/officeart/2008/layout/PictureStrips"/>
    <dgm:cxn modelId="{C1C080BA-FBE4-461A-9647-7199B761FDD0}" type="presParOf" srcId="{33D5111E-0BD9-4D2F-B27B-63BFB33BA169}" destId="{9ED819A0-0BD3-4D93-85BA-0781E54DBD3B}" srcOrd="4" destOrd="0" presId="urn:microsoft.com/office/officeart/2008/layout/PictureStrips"/>
    <dgm:cxn modelId="{EB524F09-F76B-4CBF-A6E3-FCCC08967474}" type="presParOf" srcId="{9ED819A0-0BD3-4D93-85BA-0781E54DBD3B}" destId="{FC65E917-3DE5-44F5-B538-0EDAF6AB9F1C}" srcOrd="0" destOrd="0" presId="urn:microsoft.com/office/officeart/2008/layout/PictureStrips"/>
    <dgm:cxn modelId="{C3030CA3-4648-4473-8416-268EE5ED656B}" type="presParOf" srcId="{9ED819A0-0BD3-4D93-85BA-0781E54DBD3B}" destId="{2568022E-6FDE-459C-9E2E-D15DAD1EAB30}" srcOrd="1" destOrd="0" presId="urn:microsoft.com/office/officeart/2008/layout/PictureStrips"/>
    <dgm:cxn modelId="{46AC5574-DFE3-47C2-98D9-4D8293CC3B22}" type="presParOf" srcId="{33D5111E-0BD9-4D2F-B27B-63BFB33BA169}" destId="{5B77BA74-6F20-4BDE-9061-317405F3328F}" srcOrd="5" destOrd="0" presId="urn:microsoft.com/office/officeart/2008/layout/PictureStrips"/>
    <dgm:cxn modelId="{D599E115-9305-4874-9FD7-ABD296DC5557}" type="presParOf" srcId="{33D5111E-0BD9-4D2F-B27B-63BFB33BA169}" destId="{8AEDCC51-2629-4ADA-8A36-E951B2A48BB6}" srcOrd="6" destOrd="0" presId="urn:microsoft.com/office/officeart/2008/layout/PictureStrips"/>
    <dgm:cxn modelId="{E462A3F0-77CA-4048-8613-4342137DC3EA}" type="presParOf" srcId="{8AEDCC51-2629-4ADA-8A36-E951B2A48BB6}" destId="{7AE974F2-7517-4027-9355-74FD29A238BD}" srcOrd="0" destOrd="0" presId="urn:microsoft.com/office/officeart/2008/layout/PictureStrips"/>
    <dgm:cxn modelId="{F53CA7C7-1F05-4269-BC3F-C87BEAC2458B}" type="presParOf" srcId="{8AEDCC51-2629-4ADA-8A36-E951B2A48BB6}" destId="{83BF0F07-FB2C-4864-9AA3-A0300151FA1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1C078D2-E8D8-4C02-85C9-81C07E488934}" type="doc">
      <dgm:prSet loTypeId="urn:microsoft.com/office/officeart/2005/8/layout/architecture" loCatId="list" qsTypeId="urn:microsoft.com/office/officeart/2005/8/quickstyle/simple5" qsCatId="simple" csTypeId="urn:microsoft.com/office/officeart/2005/8/colors/colorful1" csCatId="colorful" phldr="1"/>
      <dgm:spPr/>
      <dgm:t>
        <a:bodyPr/>
        <a:lstStyle/>
        <a:p>
          <a:endParaRPr lang="en-US"/>
        </a:p>
      </dgm:t>
    </dgm:pt>
    <dgm:pt modelId="{01CE16E7-0813-4034-8270-167C23DFDE0A}">
      <dgm:prSet phldrT="[Text]" custT="1"/>
      <dgm:spPr>
        <a:solidFill>
          <a:schemeClr val="accent1">
            <a:lumMod val="75000"/>
          </a:schemeClr>
        </a:solidFill>
      </dgm:spPr>
      <dgm:t>
        <a:bodyPr/>
        <a:lstStyle/>
        <a:p>
          <a:pPr>
            <a:spcAft>
              <a:spcPts val="0"/>
            </a:spcAft>
            <a:buFont typeface="Wingdings" panose="05000000000000000000" pitchFamily="2" charset="2"/>
            <a:buNone/>
          </a:pPr>
          <a:endParaRPr lang="en-US" sz="1200" noProof="0" dirty="0">
            <a:effectLst>
              <a:outerShdw blurRad="38100" dist="38100" dir="2700000" algn="tl">
                <a:srgbClr val="000000">
                  <a:alpha val="43137"/>
                </a:srgbClr>
              </a:outerShdw>
            </a:effectLst>
            <a:latin typeface="+mn-lt"/>
            <a:cs typeface="Arial" panose="020B0604020202020204" pitchFamily="34" charset="0"/>
          </a:endParaRPr>
        </a:p>
        <a:p>
          <a:pPr>
            <a:spcAft>
              <a:spcPts val="0"/>
            </a:spcAft>
            <a:buFont typeface="Wingdings" panose="05000000000000000000" pitchFamily="2" charset="2"/>
            <a:buChar char="ü"/>
          </a:pPr>
          <a:r>
            <a:rPr lang="en-US" sz="1200" noProof="0" dirty="0">
              <a:effectLst>
                <a:outerShdw blurRad="38100" dist="38100" dir="2700000" algn="tl">
                  <a:srgbClr val="000000">
                    <a:alpha val="43137"/>
                  </a:srgbClr>
                </a:outerShdw>
              </a:effectLst>
              <a:latin typeface="+mn-lt"/>
            </a:rPr>
            <a:t>Participate in Interdisciplinary Team meetings and maintain communication with the Care Manager, ICT or caregiver, and collaborate on the  Plan of Care.
</a:t>
          </a:r>
        </a:p>
      </dgm:t>
    </dgm:pt>
    <dgm:pt modelId="{D319FDC4-4FCF-45C3-BB07-3E35727A4111}" type="parTrans" cxnId="{AD2E684A-33DC-4AC1-9F7B-63D544382123}">
      <dgm:prSet/>
      <dgm:spPr/>
      <dgm:t>
        <a:bodyPr/>
        <a:lstStyle/>
        <a:p>
          <a:endParaRPr lang="en-US" sz="2000">
            <a:solidFill>
              <a:schemeClr val="bg1"/>
            </a:solidFill>
            <a:effectLst>
              <a:outerShdw blurRad="38100" dist="38100" dir="2700000" algn="tl">
                <a:srgbClr val="000000">
                  <a:alpha val="43137"/>
                </a:srgbClr>
              </a:outerShdw>
            </a:effectLst>
            <a:latin typeface="+mn-lt"/>
          </a:endParaRPr>
        </a:p>
      </dgm:t>
    </dgm:pt>
    <dgm:pt modelId="{443C0C78-11C3-42D0-A129-98524740C8C3}" type="sibTrans" cxnId="{AD2E684A-33DC-4AC1-9F7B-63D544382123}">
      <dgm:prSet/>
      <dgm:spPr/>
      <dgm:t>
        <a:bodyPr/>
        <a:lstStyle/>
        <a:p>
          <a:endParaRPr lang="en-US" sz="2000">
            <a:solidFill>
              <a:schemeClr val="bg1"/>
            </a:solidFill>
            <a:effectLst>
              <a:outerShdw blurRad="38100" dist="38100" dir="2700000" algn="tl">
                <a:srgbClr val="000000">
                  <a:alpha val="43137"/>
                </a:srgbClr>
              </a:outerShdw>
            </a:effectLst>
            <a:latin typeface="+mn-lt"/>
          </a:endParaRPr>
        </a:p>
      </dgm:t>
    </dgm:pt>
    <dgm:pt modelId="{C7B91784-3E51-4F19-9A2E-9A8029BCF11A}">
      <dgm:prSet phldrT="[Text]" custT="1"/>
      <dgm:spPr>
        <a:solidFill>
          <a:srgbClr val="00257A"/>
        </a:solidFill>
      </dgm:spPr>
      <dgm:t>
        <a:bodyPr/>
        <a:lstStyle/>
        <a:p>
          <a:pPr>
            <a:buFont typeface="Wingdings" panose="05000000000000000000" pitchFamily="2" charset="2"/>
            <a:buChar char="ü"/>
          </a:pPr>
          <a:endParaRPr lang="en-US" sz="1200" noProof="0" dirty="0">
            <a:effectLst>
              <a:outerShdw blurRad="38100" dist="38100" dir="2700000" algn="tl">
                <a:srgbClr val="000000">
                  <a:alpha val="43137"/>
                </a:srgbClr>
              </a:outerShdw>
            </a:effectLst>
            <a:latin typeface="+mn-lt"/>
            <a:cs typeface="Arial" panose="020B0604020202020204" pitchFamily="34" charset="0"/>
          </a:endParaRPr>
        </a:p>
        <a:p>
          <a:pPr>
            <a:buFont typeface="Wingdings" panose="05000000000000000000" pitchFamily="2" charset="2"/>
            <a:buChar char="ü"/>
          </a:pPr>
          <a:r>
            <a:rPr lang="en-US" sz="1200" noProof="0" dirty="0">
              <a:effectLst>
                <a:outerShdw blurRad="38100" dist="38100" dir="2700000" algn="tl">
                  <a:srgbClr val="000000">
                    <a:alpha val="43137"/>
                  </a:srgbClr>
                </a:outerShdw>
              </a:effectLst>
              <a:latin typeface="+mn-lt"/>
            </a:rPr>
            <a:t>Use the Clinical Guidelines adopted by Triple-S. 
</a:t>
          </a:r>
        </a:p>
      </dgm:t>
    </dgm:pt>
    <dgm:pt modelId="{9B638C80-F118-491E-9FAA-20EA4D8ADF71}" type="parTrans" cxnId="{AD645B52-6498-4C26-80F8-9E698BCEE160}">
      <dgm:prSet/>
      <dgm:spPr/>
      <dgm:t>
        <a:bodyPr/>
        <a:lstStyle/>
        <a:p>
          <a:endParaRPr lang="en-US" sz="2000">
            <a:solidFill>
              <a:schemeClr val="bg1"/>
            </a:solidFill>
            <a:effectLst>
              <a:outerShdw blurRad="38100" dist="38100" dir="2700000" algn="tl">
                <a:srgbClr val="000000">
                  <a:alpha val="43137"/>
                </a:srgbClr>
              </a:outerShdw>
            </a:effectLst>
            <a:latin typeface="+mn-lt"/>
          </a:endParaRPr>
        </a:p>
      </dgm:t>
    </dgm:pt>
    <dgm:pt modelId="{89A6DC74-9CA5-4CE2-BD69-AE7CBEC90714}" type="sibTrans" cxnId="{AD645B52-6498-4C26-80F8-9E698BCEE160}">
      <dgm:prSet/>
      <dgm:spPr/>
      <dgm:t>
        <a:bodyPr/>
        <a:lstStyle/>
        <a:p>
          <a:endParaRPr lang="en-US" sz="2000">
            <a:solidFill>
              <a:schemeClr val="bg1"/>
            </a:solidFill>
            <a:effectLst>
              <a:outerShdw blurRad="38100" dist="38100" dir="2700000" algn="tl">
                <a:srgbClr val="000000">
                  <a:alpha val="43137"/>
                </a:srgbClr>
              </a:outerShdw>
            </a:effectLst>
            <a:latin typeface="+mn-lt"/>
          </a:endParaRPr>
        </a:p>
      </dgm:t>
    </dgm:pt>
    <dgm:pt modelId="{DECCC514-89E7-4263-A83A-70151363F334}">
      <dgm:prSet phldrT="[Text]" custT="1"/>
      <dgm:spPr>
        <a:solidFill>
          <a:schemeClr val="accent1">
            <a:lumMod val="75000"/>
          </a:schemeClr>
        </a:solidFill>
      </dgm:spPr>
      <dgm:t>
        <a:bodyPr/>
        <a:lstStyle/>
        <a:p>
          <a:r>
            <a:rPr lang="en-US" sz="1200" noProof="0" dirty="0">
              <a:effectLst>
                <a:outerShdw blurRad="38100" dist="38100" dir="2700000" algn="tl">
                  <a:srgbClr val="000000">
                    <a:alpha val="43137"/>
                  </a:srgbClr>
                </a:outerShdw>
              </a:effectLst>
              <a:latin typeface="+mn-lt"/>
            </a:rPr>
            <a:t>Encourage patient participation in Triple-S clinical programs.
</a:t>
          </a:r>
        </a:p>
      </dgm:t>
    </dgm:pt>
    <dgm:pt modelId="{CEFDE47B-4D01-4A2D-89EA-6B5414D5BC15}" type="parTrans" cxnId="{57DB8564-4C8A-4FF5-931B-A67D7C824D9F}">
      <dgm:prSet/>
      <dgm:spPr/>
      <dgm:t>
        <a:bodyPr/>
        <a:lstStyle/>
        <a:p>
          <a:endParaRPr lang="en-US" sz="2000">
            <a:solidFill>
              <a:schemeClr val="bg1"/>
            </a:solidFill>
            <a:effectLst>
              <a:outerShdw blurRad="38100" dist="38100" dir="2700000" algn="tl">
                <a:srgbClr val="000000">
                  <a:alpha val="43137"/>
                </a:srgbClr>
              </a:outerShdw>
            </a:effectLst>
            <a:latin typeface="+mn-lt"/>
          </a:endParaRPr>
        </a:p>
      </dgm:t>
    </dgm:pt>
    <dgm:pt modelId="{68E0FCC7-3D2C-4D35-BE09-62A3240EC56C}" type="sibTrans" cxnId="{57DB8564-4C8A-4FF5-931B-A67D7C824D9F}">
      <dgm:prSet/>
      <dgm:spPr/>
      <dgm:t>
        <a:bodyPr/>
        <a:lstStyle/>
        <a:p>
          <a:endParaRPr lang="en-US" sz="2000">
            <a:solidFill>
              <a:schemeClr val="bg1"/>
            </a:solidFill>
            <a:effectLst>
              <a:outerShdw blurRad="38100" dist="38100" dir="2700000" algn="tl">
                <a:srgbClr val="000000">
                  <a:alpha val="43137"/>
                </a:srgbClr>
              </a:outerShdw>
            </a:effectLst>
            <a:latin typeface="+mn-lt"/>
          </a:endParaRPr>
        </a:p>
      </dgm:t>
    </dgm:pt>
    <dgm:pt modelId="{7AA8D573-435C-4829-92BD-800EDD46AAF0}">
      <dgm:prSet phldrT="[Text]" custT="1"/>
      <dgm:spPr>
        <a:solidFill>
          <a:schemeClr val="accent1">
            <a:lumMod val="75000"/>
          </a:schemeClr>
        </a:solidFill>
      </dgm:spPr>
      <dgm:t>
        <a:bodyPr/>
        <a:lstStyle/>
        <a:p>
          <a:pPr>
            <a:buFont typeface="Wingdings" panose="05000000000000000000" pitchFamily="2" charset="2"/>
            <a:buChar char="ü"/>
          </a:pPr>
          <a:r>
            <a:rPr lang="en-US" sz="1200" noProof="0" dirty="0">
              <a:effectLst>
                <a:outerShdw blurRad="38100" dist="38100" dir="2700000" algn="tl">
                  <a:srgbClr val="000000">
                    <a:alpha val="43137"/>
                  </a:srgbClr>
                </a:outerShdw>
              </a:effectLst>
              <a:latin typeface="+mn-lt"/>
              <a:cs typeface="Arial" panose="020B0604020202020204" pitchFamily="34" charset="0"/>
            </a:rPr>
            <a:t>Ensure continuity of care or services.
</a:t>
          </a:r>
        </a:p>
        <a:p>
          <a:pPr>
            <a:buFont typeface="Wingdings" panose="05000000000000000000" pitchFamily="2" charset="2"/>
            <a:buChar char="ü"/>
          </a:pPr>
          <a:endParaRPr lang="en-US" sz="1200" noProof="0" dirty="0">
            <a:effectLst>
              <a:outerShdw blurRad="38100" dist="38100" dir="2700000" algn="tl">
                <a:srgbClr val="000000">
                  <a:alpha val="43137"/>
                </a:srgbClr>
              </a:outerShdw>
            </a:effectLst>
            <a:latin typeface="+mn-lt"/>
          </a:endParaRPr>
        </a:p>
      </dgm:t>
    </dgm:pt>
    <dgm:pt modelId="{058D78BD-B094-4D0B-AEED-6FE66D7A3414}" type="parTrans" cxnId="{527CAA97-B47B-47A8-8C47-88F4CAA2C4B4}">
      <dgm:prSet/>
      <dgm:spPr/>
      <dgm:t>
        <a:bodyPr/>
        <a:lstStyle/>
        <a:p>
          <a:endParaRPr lang="en-US" sz="2000">
            <a:solidFill>
              <a:schemeClr val="bg1"/>
            </a:solidFill>
            <a:effectLst>
              <a:outerShdw blurRad="38100" dist="38100" dir="2700000" algn="tl">
                <a:srgbClr val="000000">
                  <a:alpha val="43137"/>
                </a:srgbClr>
              </a:outerShdw>
            </a:effectLst>
            <a:latin typeface="+mn-lt"/>
          </a:endParaRPr>
        </a:p>
      </dgm:t>
    </dgm:pt>
    <dgm:pt modelId="{1356D494-2A47-4D9C-BF66-B14BC6C1982B}" type="sibTrans" cxnId="{527CAA97-B47B-47A8-8C47-88F4CAA2C4B4}">
      <dgm:prSet/>
      <dgm:spPr/>
      <dgm:t>
        <a:bodyPr/>
        <a:lstStyle/>
        <a:p>
          <a:endParaRPr lang="en-US" sz="2000">
            <a:solidFill>
              <a:schemeClr val="bg1"/>
            </a:solidFill>
            <a:effectLst>
              <a:outerShdw blurRad="38100" dist="38100" dir="2700000" algn="tl">
                <a:srgbClr val="000000">
                  <a:alpha val="43137"/>
                </a:srgbClr>
              </a:outerShdw>
            </a:effectLst>
            <a:latin typeface="+mn-lt"/>
          </a:endParaRPr>
        </a:p>
      </dgm:t>
    </dgm:pt>
    <dgm:pt modelId="{BCBDDCB8-D37C-4EC0-A8C7-5CB4584E67D9}">
      <dgm:prSet phldrT="[Text]" custT="1"/>
      <dgm:spPr>
        <a:solidFill>
          <a:srgbClr val="00257A"/>
        </a:solidFill>
      </dgm:spPr>
      <dgm:t>
        <a:bodyPr/>
        <a:lstStyle/>
        <a:p>
          <a:pPr>
            <a:buFont typeface="Wingdings" panose="05000000000000000000" pitchFamily="2" charset="2"/>
            <a:buChar char="ü"/>
          </a:pPr>
          <a:endParaRPr lang="en-US" sz="1200" noProof="0" dirty="0">
            <a:effectLst>
              <a:outerShdw blurRad="38100" dist="38100" dir="2700000" algn="tl">
                <a:srgbClr val="000000">
                  <a:alpha val="43137"/>
                </a:srgbClr>
              </a:outerShdw>
            </a:effectLst>
            <a:latin typeface="+mn-lt"/>
            <a:cs typeface="Arial" panose="020B0604020202020204" pitchFamily="34" charset="0"/>
          </a:endParaRPr>
        </a:p>
        <a:p>
          <a:pPr>
            <a:buFont typeface="Wingdings" panose="05000000000000000000" pitchFamily="2" charset="2"/>
            <a:buChar char="ü"/>
          </a:pPr>
          <a:r>
            <a:rPr lang="en-US" sz="1200" noProof="0" dirty="0">
              <a:effectLst>
                <a:outerShdw blurRad="38100" dist="38100" dir="2700000" algn="tl">
                  <a:srgbClr val="000000">
                    <a:alpha val="43137"/>
                  </a:srgbClr>
                </a:outerShdw>
              </a:effectLst>
              <a:latin typeface="+mn-lt"/>
            </a:rPr>
            <a:t>Provide access to and integrate other providers into patient care management, if necessary.
</a:t>
          </a:r>
        </a:p>
      </dgm:t>
    </dgm:pt>
    <dgm:pt modelId="{F23BC53F-EF4D-4FDB-A944-285BCE9ACE84}" type="parTrans" cxnId="{76323D99-AFAF-4EC4-9FD9-AE5F11523ED2}">
      <dgm:prSet/>
      <dgm:spPr/>
      <dgm:t>
        <a:bodyPr/>
        <a:lstStyle/>
        <a:p>
          <a:endParaRPr lang="en-US" sz="2000">
            <a:effectLst>
              <a:outerShdw blurRad="38100" dist="38100" dir="2700000" algn="tl">
                <a:srgbClr val="000000">
                  <a:alpha val="43137"/>
                </a:srgbClr>
              </a:outerShdw>
            </a:effectLst>
            <a:latin typeface="+mn-lt"/>
          </a:endParaRPr>
        </a:p>
      </dgm:t>
    </dgm:pt>
    <dgm:pt modelId="{EFA3D88C-1F06-46F6-BBDA-E1131EA63FA0}" type="sibTrans" cxnId="{76323D99-AFAF-4EC4-9FD9-AE5F11523ED2}">
      <dgm:prSet/>
      <dgm:spPr/>
      <dgm:t>
        <a:bodyPr/>
        <a:lstStyle/>
        <a:p>
          <a:endParaRPr lang="en-US" sz="2000">
            <a:effectLst>
              <a:outerShdw blurRad="38100" dist="38100" dir="2700000" algn="tl">
                <a:srgbClr val="000000">
                  <a:alpha val="43137"/>
                </a:srgbClr>
              </a:outerShdw>
            </a:effectLst>
            <a:latin typeface="+mn-lt"/>
          </a:endParaRPr>
        </a:p>
      </dgm:t>
    </dgm:pt>
    <dgm:pt modelId="{F5CE6D72-D0E2-476C-9139-126B7D2F2A9A}">
      <dgm:prSet phldrT="[Text]" custT="1"/>
      <dgm:spPr>
        <a:solidFill>
          <a:schemeClr val="accent1">
            <a:lumMod val="75000"/>
          </a:schemeClr>
        </a:solidFill>
      </dgm:spPr>
      <dgm:t>
        <a:bodyPr/>
        <a:lstStyle/>
        <a:p>
          <a:pPr>
            <a:buFont typeface="Wingdings" panose="05000000000000000000" pitchFamily="2" charset="2"/>
            <a:buChar char="ü"/>
          </a:pPr>
          <a:endParaRPr lang="en-US" sz="1200" noProof="0" dirty="0">
            <a:effectLst>
              <a:outerShdw blurRad="38100" dist="38100" dir="2700000" algn="tl">
                <a:srgbClr val="000000">
                  <a:alpha val="43137"/>
                </a:srgbClr>
              </a:outerShdw>
            </a:effectLst>
            <a:latin typeface="+mn-lt"/>
          </a:endParaRPr>
        </a:p>
        <a:p>
          <a:pPr>
            <a:buFont typeface="Wingdings" panose="05000000000000000000" pitchFamily="2" charset="2"/>
            <a:buChar char="ü"/>
          </a:pPr>
          <a:r>
            <a:rPr lang="en-US" sz="1200" noProof="0" dirty="0">
              <a:effectLst>
                <a:outerShdw blurRad="38100" dist="38100" dir="2700000" algn="tl">
                  <a:srgbClr val="000000">
                    <a:alpha val="43137"/>
                  </a:srgbClr>
                </a:outerShdw>
              </a:effectLst>
              <a:latin typeface="+mn-lt"/>
            </a:rPr>
            <a:t>Review and update the Plan of Care and address members' concerns or preferences.
</a:t>
          </a:r>
        </a:p>
      </dgm:t>
    </dgm:pt>
    <dgm:pt modelId="{61DC1629-81EA-46E2-986F-67475637A770}" type="parTrans" cxnId="{0B6FB946-B6D9-44D3-8702-F93895D39DED}">
      <dgm:prSet/>
      <dgm:spPr/>
      <dgm:t>
        <a:bodyPr/>
        <a:lstStyle/>
        <a:p>
          <a:endParaRPr lang="en-US" sz="2000">
            <a:effectLst>
              <a:outerShdw blurRad="38100" dist="38100" dir="2700000" algn="tl">
                <a:srgbClr val="000000">
                  <a:alpha val="43137"/>
                </a:srgbClr>
              </a:outerShdw>
            </a:effectLst>
            <a:latin typeface="+mn-lt"/>
          </a:endParaRPr>
        </a:p>
      </dgm:t>
    </dgm:pt>
    <dgm:pt modelId="{EFD6F478-075C-4963-86FD-DF8056B1B921}" type="sibTrans" cxnId="{0B6FB946-B6D9-44D3-8702-F93895D39DED}">
      <dgm:prSet/>
      <dgm:spPr/>
      <dgm:t>
        <a:bodyPr/>
        <a:lstStyle/>
        <a:p>
          <a:endParaRPr lang="en-US" sz="2000">
            <a:effectLst>
              <a:outerShdw blurRad="38100" dist="38100" dir="2700000" algn="tl">
                <a:srgbClr val="000000">
                  <a:alpha val="43137"/>
                </a:srgbClr>
              </a:outerShdw>
            </a:effectLst>
            <a:latin typeface="+mn-lt"/>
          </a:endParaRPr>
        </a:p>
      </dgm:t>
    </dgm:pt>
    <dgm:pt modelId="{57DC14AD-F37D-4FBA-AF39-A473DCA4A95A}">
      <dgm:prSet phldrT="[Text]" custT="1"/>
      <dgm:spPr>
        <a:solidFill>
          <a:srgbClr val="00257A"/>
        </a:solidFill>
      </dgm:spPr>
      <dgm:t>
        <a:bodyPr/>
        <a:lstStyle/>
        <a:p>
          <a:pPr>
            <a:buFont typeface="Wingdings" panose="05000000000000000000" pitchFamily="2" charset="2"/>
            <a:buChar char="ü"/>
          </a:pPr>
          <a:r>
            <a:rPr lang="en-US" sz="1200" noProof="0" dirty="0">
              <a:effectLst>
                <a:outerShdw blurRad="38100" dist="38100" dir="2700000" algn="tl">
                  <a:srgbClr val="000000">
                    <a:alpha val="43137"/>
                  </a:srgbClr>
                </a:outerShdw>
              </a:effectLst>
              <a:latin typeface="+mn-lt"/>
            </a:rPr>
            <a:t>Perform the HRA complying with the established period.
</a:t>
          </a:r>
        </a:p>
      </dgm:t>
    </dgm:pt>
    <dgm:pt modelId="{E01FFC9F-A196-4733-852D-118E73FD854A}" type="parTrans" cxnId="{ACE573D6-B902-40D0-970D-02CE0B850FBB}">
      <dgm:prSet/>
      <dgm:spPr/>
      <dgm:t>
        <a:bodyPr/>
        <a:lstStyle/>
        <a:p>
          <a:endParaRPr lang="en-US" sz="2000">
            <a:effectLst>
              <a:outerShdw blurRad="38100" dist="38100" dir="2700000" algn="tl">
                <a:srgbClr val="000000">
                  <a:alpha val="43137"/>
                </a:srgbClr>
              </a:outerShdw>
            </a:effectLst>
            <a:latin typeface="+mn-lt"/>
          </a:endParaRPr>
        </a:p>
      </dgm:t>
    </dgm:pt>
    <dgm:pt modelId="{2E781EAA-2373-465F-9047-737A1C61BE23}" type="sibTrans" cxnId="{ACE573D6-B902-40D0-970D-02CE0B850FBB}">
      <dgm:prSet/>
      <dgm:spPr/>
      <dgm:t>
        <a:bodyPr/>
        <a:lstStyle/>
        <a:p>
          <a:endParaRPr lang="en-US" sz="2000">
            <a:effectLst>
              <a:outerShdw blurRad="38100" dist="38100" dir="2700000" algn="tl">
                <a:srgbClr val="000000">
                  <a:alpha val="43137"/>
                </a:srgbClr>
              </a:outerShdw>
            </a:effectLst>
            <a:latin typeface="+mn-lt"/>
          </a:endParaRPr>
        </a:p>
      </dgm:t>
    </dgm:pt>
    <dgm:pt modelId="{5D858B26-0317-4493-80F6-ECBEAEB29F8D}">
      <dgm:prSet phldrT="[Text]" custT="1"/>
      <dgm:spPr>
        <a:solidFill>
          <a:schemeClr val="accent1">
            <a:lumMod val="75000"/>
          </a:schemeClr>
        </a:solidFill>
      </dgm:spPr>
      <dgm:t>
        <a:bodyPr/>
        <a:lstStyle/>
        <a:p>
          <a:pPr>
            <a:buFont typeface="Wingdings" panose="05000000000000000000" pitchFamily="2" charset="2"/>
            <a:buChar char="ü"/>
          </a:pPr>
          <a:endParaRPr lang="en-US" sz="1200" noProof="0" dirty="0">
            <a:effectLst>
              <a:outerShdw blurRad="38100" dist="38100" dir="2700000" algn="tl">
                <a:srgbClr val="000000">
                  <a:alpha val="43137"/>
                </a:srgbClr>
              </a:outerShdw>
            </a:effectLst>
            <a:latin typeface="+mn-lt"/>
          </a:endParaRPr>
        </a:p>
        <a:p>
          <a:pPr>
            <a:buFont typeface="Wingdings" panose="05000000000000000000" pitchFamily="2" charset="2"/>
            <a:buChar char="ü"/>
          </a:pPr>
          <a:r>
            <a:rPr lang="en-US" sz="1200" noProof="0" dirty="0">
              <a:effectLst>
                <a:outerShdw blurRad="38100" dist="38100" dir="2700000" algn="tl">
                  <a:srgbClr val="000000">
                    <a:alpha val="43137"/>
                  </a:srgbClr>
                </a:outerShdw>
              </a:effectLst>
              <a:latin typeface="+mn-lt"/>
            </a:rPr>
            <a:t>Offer preventive care and guide members to maintain a healthy lifestyle and comply with quality measures (HEDIS).
</a:t>
          </a:r>
        </a:p>
      </dgm:t>
    </dgm:pt>
    <dgm:pt modelId="{EF12666F-CD20-4011-8DAC-94C9E185DA15}" type="parTrans" cxnId="{F94D6661-4EAC-478A-938F-36B1189C5F8A}">
      <dgm:prSet/>
      <dgm:spPr/>
      <dgm:t>
        <a:bodyPr/>
        <a:lstStyle/>
        <a:p>
          <a:endParaRPr lang="en-US" sz="2000">
            <a:effectLst>
              <a:outerShdw blurRad="38100" dist="38100" dir="2700000" algn="tl">
                <a:srgbClr val="000000">
                  <a:alpha val="43137"/>
                </a:srgbClr>
              </a:outerShdw>
            </a:effectLst>
            <a:latin typeface="+mn-lt"/>
          </a:endParaRPr>
        </a:p>
      </dgm:t>
    </dgm:pt>
    <dgm:pt modelId="{C502D498-D3DD-4092-918C-524207DE468C}" type="sibTrans" cxnId="{F94D6661-4EAC-478A-938F-36B1189C5F8A}">
      <dgm:prSet/>
      <dgm:spPr/>
      <dgm:t>
        <a:bodyPr/>
        <a:lstStyle/>
        <a:p>
          <a:endParaRPr lang="en-US" sz="2000">
            <a:effectLst>
              <a:outerShdw blurRad="38100" dist="38100" dir="2700000" algn="tl">
                <a:srgbClr val="000000">
                  <a:alpha val="43137"/>
                </a:srgbClr>
              </a:outerShdw>
            </a:effectLst>
            <a:latin typeface="+mn-lt"/>
          </a:endParaRPr>
        </a:p>
      </dgm:t>
    </dgm:pt>
    <dgm:pt modelId="{D53AB47F-72C7-4888-A24E-322702E89CA8}">
      <dgm:prSet phldrT="[Text]" custT="1"/>
      <dgm:spPr>
        <a:solidFill>
          <a:srgbClr val="00257A"/>
        </a:solidFill>
      </dgm:spPr>
      <dgm:t>
        <a:bodyPr/>
        <a:lstStyle/>
        <a:p>
          <a:pPr>
            <a:buFont typeface="Wingdings" panose="05000000000000000000" pitchFamily="2" charset="2"/>
            <a:buChar char="ü"/>
          </a:pPr>
          <a:endParaRPr lang="en-US" sz="1200" noProof="0" dirty="0">
            <a:effectLst>
              <a:outerShdw blurRad="38100" dist="38100" dir="2700000" algn="tl">
                <a:srgbClr val="000000">
                  <a:alpha val="43137"/>
                </a:srgbClr>
              </a:outerShdw>
            </a:effectLst>
            <a:latin typeface="+mn-lt"/>
          </a:endParaRPr>
        </a:p>
        <a:p>
          <a:pPr>
            <a:buFont typeface="Wingdings" panose="05000000000000000000" pitchFamily="2" charset="2"/>
            <a:buChar char="ü"/>
          </a:pPr>
          <a:r>
            <a:rPr lang="en-US" sz="1200" noProof="0" dirty="0">
              <a:effectLst>
                <a:outerShdw blurRad="38100" dist="38100" dir="2700000" algn="tl">
                  <a:srgbClr val="000000">
                    <a:alpha val="43137"/>
                  </a:srgbClr>
                </a:outerShdw>
              </a:effectLst>
              <a:latin typeface="+mn-lt"/>
            </a:rPr>
            <a:t>Notify the health plan of any barriers that affect access to services or the Transition of Care process.</a:t>
          </a:r>
          <a:r>
            <a:rPr lang="en-US" sz="1700" noProof="0" dirty="0">
              <a:effectLst>
                <a:outerShdw blurRad="38100" dist="38100" dir="2700000" algn="tl">
                  <a:srgbClr val="000000">
                    <a:alpha val="43137"/>
                  </a:srgbClr>
                </a:outerShdw>
              </a:effectLst>
              <a:latin typeface="+mn-lt"/>
            </a:rPr>
            <a:t>
</a:t>
          </a:r>
        </a:p>
      </dgm:t>
    </dgm:pt>
    <dgm:pt modelId="{5BB69E61-53B8-409D-9F12-81E1557E34C5}" type="parTrans" cxnId="{1FD10263-249F-44F7-854E-C6E903C390A3}">
      <dgm:prSet/>
      <dgm:spPr/>
      <dgm:t>
        <a:bodyPr/>
        <a:lstStyle/>
        <a:p>
          <a:endParaRPr lang="en-US" sz="2000">
            <a:effectLst>
              <a:outerShdw blurRad="38100" dist="38100" dir="2700000" algn="tl">
                <a:srgbClr val="000000">
                  <a:alpha val="43137"/>
                </a:srgbClr>
              </a:outerShdw>
            </a:effectLst>
            <a:latin typeface="+mn-lt"/>
          </a:endParaRPr>
        </a:p>
      </dgm:t>
    </dgm:pt>
    <dgm:pt modelId="{92E25F02-980A-4861-AECF-44E4E3B555DC}" type="sibTrans" cxnId="{1FD10263-249F-44F7-854E-C6E903C390A3}">
      <dgm:prSet/>
      <dgm:spPr/>
      <dgm:t>
        <a:bodyPr/>
        <a:lstStyle/>
        <a:p>
          <a:endParaRPr lang="en-US" sz="2000">
            <a:effectLst>
              <a:outerShdw blurRad="38100" dist="38100" dir="2700000" algn="tl">
                <a:srgbClr val="000000">
                  <a:alpha val="43137"/>
                </a:srgbClr>
              </a:outerShdw>
            </a:effectLst>
            <a:latin typeface="+mn-lt"/>
          </a:endParaRPr>
        </a:p>
      </dgm:t>
    </dgm:pt>
    <dgm:pt modelId="{6135D8F7-DCC9-4B39-AA97-76A71FFDB3B8}">
      <dgm:prSet phldrT="[Text]" custT="1"/>
      <dgm:spPr>
        <a:solidFill>
          <a:srgbClr val="00257A"/>
        </a:solidFill>
      </dgm:spPr>
      <dgm:t>
        <a:bodyPr/>
        <a:lstStyle/>
        <a:p>
          <a:pPr>
            <a:buFont typeface="Wingdings" panose="05000000000000000000" pitchFamily="2" charset="2"/>
            <a:buChar char="ü"/>
          </a:pPr>
          <a:endParaRPr lang="en-US" sz="1200" noProof="0" dirty="0">
            <a:effectLst>
              <a:outerShdw blurRad="38100" dist="38100" dir="2700000" algn="tl">
                <a:srgbClr val="000000">
                  <a:alpha val="43137"/>
                </a:srgbClr>
              </a:outerShdw>
            </a:effectLst>
            <a:latin typeface="+mn-lt"/>
          </a:endParaRPr>
        </a:p>
        <a:p>
          <a:pPr>
            <a:buFont typeface="Wingdings" panose="05000000000000000000" pitchFamily="2" charset="2"/>
            <a:buChar char="ü"/>
          </a:pPr>
          <a:r>
            <a:rPr lang="en-US" sz="1200" noProof="0" dirty="0">
              <a:effectLst>
                <a:outerShdw blurRad="38100" dist="38100" dir="2700000" algn="tl">
                  <a:srgbClr val="000000">
                    <a:alpha val="43137"/>
                  </a:srgbClr>
                </a:outerShdw>
              </a:effectLst>
              <a:latin typeface="+mn-lt"/>
            </a:rPr>
            <a:t>Provide the necessary medical care.
</a:t>
          </a:r>
        </a:p>
      </dgm:t>
    </dgm:pt>
    <dgm:pt modelId="{DC02D606-82D3-4DFE-83BC-A0A6D7BBBB56}" type="parTrans" cxnId="{9372F025-0C42-4E65-8C2E-38B92A42F930}">
      <dgm:prSet/>
      <dgm:spPr/>
      <dgm:t>
        <a:bodyPr/>
        <a:lstStyle/>
        <a:p>
          <a:endParaRPr lang="en-US" sz="2000">
            <a:effectLst>
              <a:outerShdw blurRad="38100" dist="38100" dir="2700000" algn="tl">
                <a:srgbClr val="000000">
                  <a:alpha val="43137"/>
                </a:srgbClr>
              </a:outerShdw>
            </a:effectLst>
            <a:latin typeface="+mn-lt"/>
          </a:endParaRPr>
        </a:p>
      </dgm:t>
    </dgm:pt>
    <dgm:pt modelId="{536AAD4D-95CB-4B6A-B113-20B6089CC6DC}" type="sibTrans" cxnId="{9372F025-0C42-4E65-8C2E-38B92A42F930}">
      <dgm:prSet/>
      <dgm:spPr/>
      <dgm:t>
        <a:bodyPr/>
        <a:lstStyle/>
        <a:p>
          <a:endParaRPr lang="en-US" sz="2000">
            <a:effectLst>
              <a:outerShdw blurRad="38100" dist="38100" dir="2700000" algn="tl">
                <a:srgbClr val="000000">
                  <a:alpha val="43137"/>
                </a:srgbClr>
              </a:outerShdw>
            </a:effectLst>
            <a:latin typeface="+mn-lt"/>
          </a:endParaRPr>
        </a:p>
      </dgm:t>
    </dgm:pt>
    <dgm:pt modelId="{CE6A42FD-079D-41EC-AA3A-1E52505BFF1E}" type="pres">
      <dgm:prSet presAssocID="{41C078D2-E8D8-4C02-85C9-81C07E488934}" presName="Name0" presStyleCnt="0">
        <dgm:presLayoutVars>
          <dgm:chPref val="1"/>
          <dgm:dir/>
          <dgm:animOne val="branch"/>
          <dgm:animLvl val="lvl"/>
          <dgm:resizeHandles/>
        </dgm:presLayoutVars>
      </dgm:prSet>
      <dgm:spPr/>
    </dgm:pt>
    <dgm:pt modelId="{A0A66316-ABEC-4475-99DE-2738FE256E1C}" type="pres">
      <dgm:prSet presAssocID="{DECCC514-89E7-4263-A83A-70151363F334}" presName="vertOne" presStyleCnt="0"/>
      <dgm:spPr/>
    </dgm:pt>
    <dgm:pt modelId="{7B6D39B4-42CF-477C-94B1-89D5DA262FDA}" type="pres">
      <dgm:prSet presAssocID="{DECCC514-89E7-4263-A83A-70151363F334}" presName="txOne" presStyleLbl="node0" presStyleIdx="0" presStyleCnt="5">
        <dgm:presLayoutVars>
          <dgm:chPref val="3"/>
        </dgm:presLayoutVars>
      </dgm:prSet>
      <dgm:spPr/>
    </dgm:pt>
    <dgm:pt modelId="{FF19061F-B32C-4910-882C-E42FA9C27095}" type="pres">
      <dgm:prSet presAssocID="{DECCC514-89E7-4263-A83A-70151363F334}" presName="parTransOne" presStyleCnt="0"/>
      <dgm:spPr/>
    </dgm:pt>
    <dgm:pt modelId="{2DE5D47B-A3AA-4D14-9253-9EB711395E57}" type="pres">
      <dgm:prSet presAssocID="{DECCC514-89E7-4263-A83A-70151363F334}" presName="horzOne" presStyleCnt="0"/>
      <dgm:spPr/>
    </dgm:pt>
    <dgm:pt modelId="{6574A6CF-1152-465D-AC17-E605DFBB0A2D}" type="pres">
      <dgm:prSet presAssocID="{57DC14AD-F37D-4FBA-AF39-A473DCA4A95A}" presName="vertTwo" presStyleCnt="0"/>
      <dgm:spPr/>
    </dgm:pt>
    <dgm:pt modelId="{D5CC2BE6-35B3-422E-A21B-83254CAAFC9C}" type="pres">
      <dgm:prSet presAssocID="{57DC14AD-F37D-4FBA-AF39-A473DCA4A95A}" presName="txTwo" presStyleLbl="node2" presStyleIdx="0" presStyleCnt="5">
        <dgm:presLayoutVars>
          <dgm:chPref val="3"/>
        </dgm:presLayoutVars>
      </dgm:prSet>
      <dgm:spPr/>
    </dgm:pt>
    <dgm:pt modelId="{0F9818B5-8A22-4FDB-B976-C165E08FA4BA}" type="pres">
      <dgm:prSet presAssocID="{57DC14AD-F37D-4FBA-AF39-A473DCA4A95A}" presName="horzTwo" presStyleCnt="0"/>
      <dgm:spPr/>
    </dgm:pt>
    <dgm:pt modelId="{58492F3E-6ECC-4FCB-BEE4-52FE09328CC8}" type="pres">
      <dgm:prSet presAssocID="{68E0FCC7-3D2C-4D35-BE09-62A3240EC56C}" presName="sibSpaceOne" presStyleCnt="0"/>
      <dgm:spPr/>
    </dgm:pt>
    <dgm:pt modelId="{71DB0D49-CECD-42D2-AA18-24C530EBFAAA}" type="pres">
      <dgm:prSet presAssocID="{7AA8D573-435C-4829-92BD-800EDD46AAF0}" presName="vertOne" presStyleCnt="0"/>
      <dgm:spPr/>
    </dgm:pt>
    <dgm:pt modelId="{478BACFE-D499-4438-A184-CB4C30D0C159}" type="pres">
      <dgm:prSet presAssocID="{7AA8D573-435C-4829-92BD-800EDD46AAF0}" presName="txOne" presStyleLbl="node0" presStyleIdx="1" presStyleCnt="5">
        <dgm:presLayoutVars>
          <dgm:chPref val="3"/>
        </dgm:presLayoutVars>
      </dgm:prSet>
      <dgm:spPr/>
    </dgm:pt>
    <dgm:pt modelId="{3EDC1609-8E59-41E0-8264-B656A6C3A4DF}" type="pres">
      <dgm:prSet presAssocID="{7AA8D573-435C-4829-92BD-800EDD46AAF0}" presName="parTransOne" presStyleCnt="0"/>
      <dgm:spPr/>
    </dgm:pt>
    <dgm:pt modelId="{CA803337-A5A2-428B-8456-6324BFB485E9}" type="pres">
      <dgm:prSet presAssocID="{7AA8D573-435C-4829-92BD-800EDD46AAF0}" presName="horzOne" presStyleCnt="0"/>
      <dgm:spPr/>
    </dgm:pt>
    <dgm:pt modelId="{83802262-90FC-4A61-9FB0-ED8264B2D08E}" type="pres">
      <dgm:prSet presAssocID="{BCBDDCB8-D37C-4EC0-A8C7-5CB4584E67D9}" presName="vertTwo" presStyleCnt="0"/>
      <dgm:spPr/>
    </dgm:pt>
    <dgm:pt modelId="{9D27F93B-DBB1-4F9E-A36E-35AB8AC2A5F2}" type="pres">
      <dgm:prSet presAssocID="{BCBDDCB8-D37C-4EC0-A8C7-5CB4584E67D9}" presName="txTwo" presStyleLbl="node2" presStyleIdx="1" presStyleCnt="5">
        <dgm:presLayoutVars>
          <dgm:chPref val="3"/>
        </dgm:presLayoutVars>
      </dgm:prSet>
      <dgm:spPr/>
    </dgm:pt>
    <dgm:pt modelId="{C3AFA13A-571A-4417-9E43-CFBC453629A0}" type="pres">
      <dgm:prSet presAssocID="{BCBDDCB8-D37C-4EC0-A8C7-5CB4584E67D9}" presName="horzTwo" presStyleCnt="0"/>
      <dgm:spPr/>
    </dgm:pt>
    <dgm:pt modelId="{D17BA2A3-DAE1-43DB-B010-0EF4137F5CAD}" type="pres">
      <dgm:prSet presAssocID="{1356D494-2A47-4D9C-BF66-B14BC6C1982B}" presName="sibSpaceOne" presStyleCnt="0"/>
      <dgm:spPr/>
    </dgm:pt>
    <dgm:pt modelId="{08968E91-C612-4D08-8132-D71BE919115F}" type="pres">
      <dgm:prSet presAssocID="{F5CE6D72-D0E2-476C-9139-126B7D2F2A9A}" presName="vertOne" presStyleCnt="0"/>
      <dgm:spPr/>
    </dgm:pt>
    <dgm:pt modelId="{1B633680-7289-456B-8058-C9739687F80B}" type="pres">
      <dgm:prSet presAssocID="{F5CE6D72-D0E2-476C-9139-126B7D2F2A9A}" presName="txOne" presStyleLbl="node0" presStyleIdx="2" presStyleCnt="5">
        <dgm:presLayoutVars>
          <dgm:chPref val="3"/>
        </dgm:presLayoutVars>
      </dgm:prSet>
      <dgm:spPr/>
    </dgm:pt>
    <dgm:pt modelId="{E82FDA84-CCC1-437E-AFF5-EAA8707191D0}" type="pres">
      <dgm:prSet presAssocID="{F5CE6D72-D0E2-476C-9139-126B7D2F2A9A}" presName="parTransOne" presStyleCnt="0"/>
      <dgm:spPr/>
    </dgm:pt>
    <dgm:pt modelId="{F47FDB50-2456-4400-A216-A415046B22EA}" type="pres">
      <dgm:prSet presAssocID="{F5CE6D72-D0E2-476C-9139-126B7D2F2A9A}" presName="horzOne" presStyleCnt="0"/>
      <dgm:spPr/>
    </dgm:pt>
    <dgm:pt modelId="{2A8F26CE-5A48-4D3E-9C92-E94C8B8F0E5D}" type="pres">
      <dgm:prSet presAssocID="{6135D8F7-DCC9-4B39-AA97-76A71FFDB3B8}" presName="vertTwo" presStyleCnt="0"/>
      <dgm:spPr/>
    </dgm:pt>
    <dgm:pt modelId="{35D6AE98-D4A6-4C13-A163-156670977873}" type="pres">
      <dgm:prSet presAssocID="{6135D8F7-DCC9-4B39-AA97-76A71FFDB3B8}" presName="txTwo" presStyleLbl="node2" presStyleIdx="2" presStyleCnt="5">
        <dgm:presLayoutVars>
          <dgm:chPref val="3"/>
        </dgm:presLayoutVars>
      </dgm:prSet>
      <dgm:spPr/>
    </dgm:pt>
    <dgm:pt modelId="{9F4508A3-5DB1-469D-8071-4B0C227CBFEE}" type="pres">
      <dgm:prSet presAssocID="{6135D8F7-DCC9-4B39-AA97-76A71FFDB3B8}" presName="horzTwo" presStyleCnt="0"/>
      <dgm:spPr/>
    </dgm:pt>
    <dgm:pt modelId="{8FACE247-1A45-4D44-B26E-E67B1968D1A1}" type="pres">
      <dgm:prSet presAssocID="{EFD6F478-075C-4963-86FD-DF8056B1B921}" presName="sibSpaceOne" presStyleCnt="0"/>
      <dgm:spPr/>
    </dgm:pt>
    <dgm:pt modelId="{24A0A8FE-2C10-4CB2-9A40-384926D8C1BA}" type="pres">
      <dgm:prSet presAssocID="{01CE16E7-0813-4034-8270-167C23DFDE0A}" presName="vertOne" presStyleCnt="0"/>
      <dgm:spPr/>
    </dgm:pt>
    <dgm:pt modelId="{830D7210-E93F-4820-8976-ABF5CB8EA490}" type="pres">
      <dgm:prSet presAssocID="{01CE16E7-0813-4034-8270-167C23DFDE0A}" presName="txOne" presStyleLbl="node0" presStyleIdx="3" presStyleCnt="5" custScaleX="111764">
        <dgm:presLayoutVars>
          <dgm:chPref val="3"/>
        </dgm:presLayoutVars>
      </dgm:prSet>
      <dgm:spPr/>
    </dgm:pt>
    <dgm:pt modelId="{33657394-1FEC-4FC9-858D-7FFEA20A9C77}" type="pres">
      <dgm:prSet presAssocID="{01CE16E7-0813-4034-8270-167C23DFDE0A}" presName="parTransOne" presStyleCnt="0"/>
      <dgm:spPr/>
    </dgm:pt>
    <dgm:pt modelId="{01D6154B-4B76-49A8-88AB-D40447527916}" type="pres">
      <dgm:prSet presAssocID="{01CE16E7-0813-4034-8270-167C23DFDE0A}" presName="horzOne" presStyleCnt="0"/>
      <dgm:spPr/>
    </dgm:pt>
    <dgm:pt modelId="{3CA66DB5-B43C-4294-B0AF-EC90ED64F3AA}" type="pres">
      <dgm:prSet presAssocID="{C7B91784-3E51-4F19-9A2E-9A8029BCF11A}" presName="vertTwo" presStyleCnt="0"/>
      <dgm:spPr/>
    </dgm:pt>
    <dgm:pt modelId="{42852706-E942-4E45-BD84-4328A078BB2F}" type="pres">
      <dgm:prSet presAssocID="{C7B91784-3E51-4F19-9A2E-9A8029BCF11A}" presName="txTwo" presStyleLbl="node2" presStyleIdx="3" presStyleCnt="5">
        <dgm:presLayoutVars>
          <dgm:chPref val="3"/>
        </dgm:presLayoutVars>
      </dgm:prSet>
      <dgm:spPr/>
    </dgm:pt>
    <dgm:pt modelId="{B7D8CEB8-DB13-43F2-84E5-D7135A1009AD}" type="pres">
      <dgm:prSet presAssocID="{C7B91784-3E51-4F19-9A2E-9A8029BCF11A}" presName="horzTwo" presStyleCnt="0"/>
      <dgm:spPr/>
    </dgm:pt>
    <dgm:pt modelId="{827EA405-B300-4ED7-95B2-27E26E916CEE}" type="pres">
      <dgm:prSet presAssocID="{443C0C78-11C3-42D0-A129-98524740C8C3}" presName="sibSpaceOne" presStyleCnt="0"/>
      <dgm:spPr/>
    </dgm:pt>
    <dgm:pt modelId="{29C26304-CECF-4B6D-B761-7D54AB51FA2A}" type="pres">
      <dgm:prSet presAssocID="{5D858B26-0317-4493-80F6-ECBEAEB29F8D}" presName="vertOne" presStyleCnt="0"/>
      <dgm:spPr/>
    </dgm:pt>
    <dgm:pt modelId="{C66A1878-452B-482C-BB75-5C9DC06849F8}" type="pres">
      <dgm:prSet presAssocID="{5D858B26-0317-4493-80F6-ECBEAEB29F8D}" presName="txOne" presStyleLbl="node0" presStyleIdx="4" presStyleCnt="5" custLinFactNeighborX="193" custLinFactNeighborY="-3615">
        <dgm:presLayoutVars>
          <dgm:chPref val="3"/>
        </dgm:presLayoutVars>
      </dgm:prSet>
      <dgm:spPr/>
    </dgm:pt>
    <dgm:pt modelId="{E08B2703-D98F-4E93-8BF7-CF91257F822A}" type="pres">
      <dgm:prSet presAssocID="{5D858B26-0317-4493-80F6-ECBEAEB29F8D}" presName="parTransOne" presStyleCnt="0"/>
      <dgm:spPr/>
    </dgm:pt>
    <dgm:pt modelId="{49DB5112-CBB0-40EC-8073-452921131B2B}" type="pres">
      <dgm:prSet presAssocID="{5D858B26-0317-4493-80F6-ECBEAEB29F8D}" presName="horzOne" presStyleCnt="0"/>
      <dgm:spPr/>
    </dgm:pt>
    <dgm:pt modelId="{5CF8A89A-CC45-4252-9940-1F0B67125213}" type="pres">
      <dgm:prSet presAssocID="{D53AB47F-72C7-4888-A24E-322702E89CA8}" presName="vertTwo" presStyleCnt="0"/>
      <dgm:spPr/>
    </dgm:pt>
    <dgm:pt modelId="{66AAC58E-8A41-4EC8-B230-48233C12CC3B}" type="pres">
      <dgm:prSet presAssocID="{D53AB47F-72C7-4888-A24E-322702E89CA8}" presName="txTwo" presStyleLbl="node2" presStyleIdx="4" presStyleCnt="5">
        <dgm:presLayoutVars>
          <dgm:chPref val="3"/>
        </dgm:presLayoutVars>
      </dgm:prSet>
      <dgm:spPr/>
    </dgm:pt>
    <dgm:pt modelId="{E8118593-2145-4127-AABA-4AAB4E9417C2}" type="pres">
      <dgm:prSet presAssocID="{D53AB47F-72C7-4888-A24E-322702E89CA8}" presName="horzTwo" presStyleCnt="0"/>
      <dgm:spPr/>
    </dgm:pt>
  </dgm:ptLst>
  <dgm:cxnLst>
    <dgm:cxn modelId="{4FF29C00-28A9-43B2-9E69-51BFEA35024E}" type="presOf" srcId="{DECCC514-89E7-4263-A83A-70151363F334}" destId="{7B6D39B4-42CF-477C-94B1-89D5DA262FDA}" srcOrd="0" destOrd="0" presId="urn:microsoft.com/office/officeart/2005/8/layout/architecture"/>
    <dgm:cxn modelId="{8417D714-7F11-420D-BA37-AC03E820E417}" type="presOf" srcId="{5D858B26-0317-4493-80F6-ECBEAEB29F8D}" destId="{C66A1878-452B-482C-BB75-5C9DC06849F8}" srcOrd="0" destOrd="0" presId="urn:microsoft.com/office/officeart/2005/8/layout/architecture"/>
    <dgm:cxn modelId="{9372F025-0C42-4E65-8C2E-38B92A42F930}" srcId="{F5CE6D72-D0E2-476C-9139-126B7D2F2A9A}" destId="{6135D8F7-DCC9-4B39-AA97-76A71FFDB3B8}" srcOrd="0" destOrd="0" parTransId="{DC02D606-82D3-4DFE-83BC-A0A6D7BBBB56}" sibTransId="{536AAD4D-95CB-4B6A-B113-20B6089CC6DC}"/>
    <dgm:cxn modelId="{AB9FB633-DFBB-44F0-8104-A774C822A980}" type="presOf" srcId="{D53AB47F-72C7-4888-A24E-322702E89CA8}" destId="{66AAC58E-8A41-4EC8-B230-48233C12CC3B}" srcOrd="0" destOrd="0" presId="urn:microsoft.com/office/officeart/2005/8/layout/architecture"/>
    <dgm:cxn modelId="{E8D48938-ED2A-40FD-ABF0-43F78FE39E0B}" type="presOf" srcId="{57DC14AD-F37D-4FBA-AF39-A473DCA4A95A}" destId="{D5CC2BE6-35B3-422E-A21B-83254CAAFC9C}" srcOrd="0" destOrd="0" presId="urn:microsoft.com/office/officeart/2005/8/layout/architecture"/>
    <dgm:cxn modelId="{0B6FB946-B6D9-44D3-8702-F93895D39DED}" srcId="{41C078D2-E8D8-4C02-85C9-81C07E488934}" destId="{F5CE6D72-D0E2-476C-9139-126B7D2F2A9A}" srcOrd="2" destOrd="0" parTransId="{61DC1629-81EA-46E2-986F-67475637A770}" sibTransId="{EFD6F478-075C-4963-86FD-DF8056B1B921}"/>
    <dgm:cxn modelId="{10226B47-50E2-47D5-94FF-40B456D1580C}" type="presOf" srcId="{7AA8D573-435C-4829-92BD-800EDD46AAF0}" destId="{478BACFE-D499-4438-A184-CB4C30D0C159}" srcOrd="0" destOrd="0" presId="urn:microsoft.com/office/officeart/2005/8/layout/architecture"/>
    <dgm:cxn modelId="{AD2E684A-33DC-4AC1-9F7B-63D544382123}" srcId="{41C078D2-E8D8-4C02-85C9-81C07E488934}" destId="{01CE16E7-0813-4034-8270-167C23DFDE0A}" srcOrd="3" destOrd="0" parTransId="{D319FDC4-4FCF-45C3-BB07-3E35727A4111}" sibTransId="{443C0C78-11C3-42D0-A129-98524740C8C3}"/>
    <dgm:cxn modelId="{AD645B52-6498-4C26-80F8-9E698BCEE160}" srcId="{01CE16E7-0813-4034-8270-167C23DFDE0A}" destId="{C7B91784-3E51-4F19-9A2E-9A8029BCF11A}" srcOrd="0" destOrd="0" parTransId="{9B638C80-F118-491E-9FAA-20EA4D8ADF71}" sibTransId="{89A6DC74-9CA5-4CE2-BD69-AE7CBEC90714}"/>
    <dgm:cxn modelId="{4AF30354-1E5F-4CE0-ACCF-8EECB6283187}" type="presOf" srcId="{41C078D2-E8D8-4C02-85C9-81C07E488934}" destId="{CE6A42FD-079D-41EC-AA3A-1E52505BFF1E}" srcOrd="0" destOrd="0" presId="urn:microsoft.com/office/officeart/2005/8/layout/architecture"/>
    <dgm:cxn modelId="{D367AA59-99D2-4242-984A-83AE0EBCC633}" type="presOf" srcId="{C7B91784-3E51-4F19-9A2E-9A8029BCF11A}" destId="{42852706-E942-4E45-BD84-4328A078BB2F}" srcOrd="0" destOrd="0" presId="urn:microsoft.com/office/officeart/2005/8/layout/architecture"/>
    <dgm:cxn modelId="{F94D6661-4EAC-478A-938F-36B1189C5F8A}" srcId="{41C078D2-E8D8-4C02-85C9-81C07E488934}" destId="{5D858B26-0317-4493-80F6-ECBEAEB29F8D}" srcOrd="4" destOrd="0" parTransId="{EF12666F-CD20-4011-8DAC-94C9E185DA15}" sibTransId="{C502D498-D3DD-4092-918C-524207DE468C}"/>
    <dgm:cxn modelId="{1FD10263-249F-44F7-854E-C6E903C390A3}" srcId="{5D858B26-0317-4493-80F6-ECBEAEB29F8D}" destId="{D53AB47F-72C7-4888-A24E-322702E89CA8}" srcOrd="0" destOrd="0" parTransId="{5BB69E61-53B8-409D-9F12-81E1557E34C5}" sibTransId="{92E25F02-980A-4861-AECF-44E4E3B555DC}"/>
    <dgm:cxn modelId="{57DB8564-4C8A-4FF5-931B-A67D7C824D9F}" srcId="{41C078D2-E8D8-4C02-85C9-81C07E488934}" destId="{DECCC514-89E7-4263-A83A-70151363F334}" srcOrd="0" destOrd="0" parTransId="{CEFDE47B-4D01-4A2D-89EA-6B5414D5BC15}" sibTransId="{68E0FCC7-3D2C-4D35-BE09-62A3240EC56C}"/>
    <dgm:cxn modelId="{527CAA97-B47B-47A8-8C47-88F4CAA2C4B4}" srcId="{41C078D2-E8D8-4C02-85C9-81C07E488934}" destId="{7AA8D573-435C-4829-92BD-800EDD46AAF0}" srcOrd="1" destOrd="0" parTransId="{058D78BD-B094-4D0B-AEED-6FE66D7A3414}" sibTransId="{1356D494-2A47-4D9C-BF66-B14BC6C1982B}"/>
    <dgm:cxn modelId="{76323D99-AFAF-4EC4-9FD9-AE5F11523ED2}" srcId="{7AA8D573-435C-4829-92BD-800EDD46AAF0}" destId="{BCBDDCB8-D37C-4EC0-A8C7-5CB4584E67D9}" srcOrd="0" destOrd="0" parTransId="{F23BC53F-EF4D-4FDB-A944-285BCE9ACE84}" sibTransId="{EFA3D88C-1F06-46F6-BBDA-E1131EA63FA0}"/>
    <dgm:cxn modelId="{D208299A-7F88-42C5-8F64-E0D50AD18C4A}" type="presOf" srcId="{BCBDDCB8-D37C-4EC0-A8C7-5CB4584E67D9}" destId="{9D27F93B-DBB1-4F9E-A36E-35AB8AC2A5F2}" srcOrd="0" destOrd="0" presId="urn:microsoft.com/office/officeart/2005/8/layout/architecture"/>
    <dgm:cxn modelId="{68A98EB3-0B8E-4C8D-89AA-19EFAF49554E}" type="presOf" srcId="{6135D8F7-DCC9-4B39-AA97-76A71FFDB3B8}" destId="{35D6AE98-D4A6-4C13-A163-156670977873}" srcOrd="0" destOrd="0" presId="urn:microsoft.com/office/officeart/2005/8/layout/architecture"/>
    <dgm:cxn modelId="{1EB9E6C7-9E94-4083-97E1-E65C742F435A}" type="presOf" srcId="{F5CE6D72-D0E2-476C-9139-126B7D2F2A9A}" destId="{1B633680-7289-456B-8058-C9739687F80B}" srcOrd="0" destOrd="0" presId="urn:microsoft.com/office/officeart/2005/8/layout/architecture"/>
    <dgm:cxn modelId="{ACE573D6-B902-40D0-970D-02CE0B850FBB}" srcId="{DECCC514-89E7-4263-A83A-70151363F334}" destId="{57DC14AD-F37D-4FBA-AF39-A473DCA4A95A}" srcOrd="0" destOrd="0" parTransId="{E01FFC9F-A196-4733-852D-118E73FD854A}" sibTransId="{2E781EAA-2373-465F-9047-737A1C61BE23}"/>
    <dgm:cxn modelId="{32D488F5-0A18-421E-BC0E-A04C27310BCA}" type="presOf" srcId="{01CE16E7-0813-4034-8270-167C23DFDE0A}" destId="{830D7210-E93F-4820-8976-ABF5CB8EA490}" srcOrd="0" destOrd="0" presId="urn:microsoft.com/office/officeart/2005/8/layout/architecture"/>
    <dgm:cxn modelId="{A2E6BE64-55F8-48FA-B06B-35FE1F1A89EE}" type="presParOf" srcId="{CE6A42FD-079D-41EC-AA3A-1E52505BFF1E}" destId="{A0A66316-ABEC-4475-99DE-2738FE256E1C}" srcOrd="0" destOrd="0" presId="urn:microsoft.com/office/officeart/2005/8/layout/architecture"/>
    <dgm:cxn modelId="{C8F0C216-624E-49FC-8607-D57CE23463A6}" type="presParOf" srcId="{A0A66316-ABEC-4475-99DE-2738FE256E1C}" destId="{7B6D39B4-42CF-477C-94B1-89D5DA262FDA}" srcOrd="0" destOrd="0" presId="urn:microsoft.com/office/officeart/2005/8/layout/architecture"/>
    <dgm:cxn modelId="{148DA464-9ABF-4C6B-A520-95E03F0D9BA8}" type="presParOf" srcId="{A0A66316-ABEC-4475-99DE-2738FE256E1C}" destId="{FF19061F-B32C-4910-882C-E42FA9C27095}" srcOrd="1" destOrd="0" presId="urn:microsoft.com/office/officeart/2005/8/layout/architecture"/>
    <dgm:cxn modelId="{9949A3BA-BFDC-44A2-968F-668CF1872D56}" type="presParOf" srcId="{A0A66316-ABEC-4475-99DE-2738FE256E1C}" destId="{2DE5D47B-A3AA-4D14-9253-9EB711395E57}" srcOrd="2" destOrd="0" presId="urn:microsoft.com/office/officeart/2005/8/layout/architecture"/>
    <dgm:cxn modelId="{00B9AF15-E6AB-4ADB-B360-A6F22E2736E4}" type="presParOf" srcId="{2DE5D47B-A3AA-4D14-9253-9EB711395E57}" destId="{6574A6CF-1152-465D-AC17-E605DFBB0A2D}" srcOrd="0" destOrd="0" presId="urn:microsoft.com/office/officeart/2005/8/layout/architecture"/>
    <dgm:cxn modelId="{2B847FD6-8739-4BEF-B3F6-9B73BBAB9076}" type="presParOf" srcId="{6574A6CF-1152-465D-AC17-E605DFBB0A2D}" destId="{D5CC2BE6-35B3-422E-A21B-83254CAAFC9C}" srcOrd="0" destOrd="0" presId="urn:microsoft.com/office/officeart/2005/8/layout/architecture"/>
    <dgm:cxn modelId="{136FECE6-D2CA-4194-BD76-5B5687163C87}" type="presParOf" srcId="{6574A6CF-1152-465D-AC17-E605DFBB0A2D}" destId="{0F9818B5-8A22-4FDB-B976-C165E08FA4BA}" srcOrd="1" destOrd="0" presId="urn:microsoft.com/office/officeart/2005/8/layout/architecture"/>
    <dgm:cxn modelId="{CF8B33AA-CCE0-4F5D-8763-033088ECB2B2}" type="presParOf" srcId="{CE6A42FD-079D-41EC-AA3A-1E52505BFF1E}" destId="{58492F3E-6ECC-4FCB-BEE4-52FE09328CC8}" srcOrd="1" destOrd="0" presId="urn:microsoft.com/office/officeart/2005/8/layout/architecture"/>
    <dgm:cxn modelId="{73491F71-DE7B-43EE-A582-8AE42EDD4A51}" type="presParOf" srcId="{CE6A42FD-079D-41EC-AA3A-1E52505BFF1E}" destId="{71DB0D49-CECD-42D2-AA18-24C530EBFAAA}" srcOrd="2" destOrd="0" presId="urn:microsoft.com/office/officeart/2005/8/layout/architecture"/>
    <dgm:cxn modelId="{AFE06C19-082E-4081-ACC1-7AACA225C44A}" type="presParOf" srcId="{71DB0D49-CECD-42D2-AA18-24C530EBFAAA}" destId="{478BACFE-D499-4438-A184-CB4C30D0C159}" srcOrd="0" destOrd="0" presId="urn:microsoft.com/office/officeart/2005/8/layout/architecture"/>
    <dgm:cxn modelId="{E995BC39-17A9-4E98-9AE0-6B4FE39C84C3}" type="presParOf" srcId="{71DB0D49-CECD-42D2-AA18-24C530EBFAAA}" destId="{3EDC1609-8E59-41E0-8264-B656A6C3A4DF}" srcOrd="1" destOrd="0" presId="urn:microsoft.com/office/officeart/2005/8/layout/architecture"/>
    <dgm:cxn modelId="{38CF46AD-C3DD-47C7-8EA2-73B3B49D3815}" type="presParOf" srcId="{71DB0D49-CECD-42D2-AA18-24C530EBFAAA}" destId="{CA803337-A5A2-428B-8456-6324BFB485E9}" srcOrd="2" destOrd="0" presId="urn:microsoft.com/office/officeart/2005/8/layout/architecture"/>
    <dgm:cxn modelId="{DBDFD672-D44D-42D7-B221-9871B742B1F4}" type="presParOf" srcId="{CA803337-A5A2-428B-8456-6324BFB485E9}" destId="{83802262-90FC-4A61-9FB0-ED8264B2D08E}" srcOrd="0" destOrd="0" presId="urn:microsoft.com/office/officeart/2005/8/layout/architecture"/>
    <dgm:cxn modelId="{BB815E7A-792F-439A-B260-C9FD9E8283A2}" type="presParOf" srcId="{83802262-90FC-4A61-9FB0-ED8264B2D08E}" destId="{9D27F93B-DBB1-4F9E-A36E-35AB8AC2A5F2}" srcOrd="0" destOrd="0" presId="urn:microsoft.com/office/officeart/2005/8/layout/architecture"/>
    <dgm:cxn modelId="{39EA27B4-2414-4748-9BB1-63FB6A678488}" type="presParOf" srcId="{83802262-90FC-4A61-9FB0-ED8264B2D08E}" destId="{C3AFA13A-571A-4417-9E43-CFBC453629A0}" srcOrd="1" destOrd="0" presId="urn:microsoft.com/office/officeart/2005/8/layout/architecture"/>
    <dgm:cxn modelId="{8189DB9B-C177-4894-93E9-9A40D612C5AD}" type="presParOf" srcId="{CE6A42FD-079D-41EC-AA3A-1E52505BFF1E}" destId="{D17BA2A3-DAE1-43DB-B010-0EF4137F5CAD}" srcOrd="3" destOrd="0" presId="urn:microsoft.com/office/officeart/2005/8/layout/architecture"/>
    <dgm:cxn modelId="{D8D99F1D-1011-4193-9C44-18B57456738D}" type="presParOf" srcId="{CE6A42FD-079D-41EC-AA3A-1E52505BFF1E}" destId="{08968E91-C612-4D08-8132-D71BE919115F}" srcOrd="4" destOrd="0" presId="urn:microsoft.com/office/officeart/2005/8/layout/architecture"/>
    <dgm:cxn modelId="{0C2C965F-DAFE-4AD3-9C43-AA9FACAC2738}" type="presParOf" srcId="{08968E91-C612-4D08-8132-D71BE919115F}" destId="{1B633680-7289-456B-8058-C9739687F80B}" srcOrd="0" destOrd="0" presId="urn:microsoft.com/office/officeart/2005/8/layout/architecture"/>
    <dgm:cxn modelId="{18A12490-C1FB-40A6-9218-56BBA02387E0}" type="presParOf" srcId="{08968E91-C612-4D08-8132-D71BE919115F}" destId="{E82FDA84-CCC1-437E-AFF5-EAA8707191D0}" srcOrd="1" destOrd="0" presId="urn:microsoft.com/office/officeart/2005/8/layout/architecture"/>
    <dgm:cxn modelId="{CA7070B9-F41C-43DA-B5D1-C640CD8FEB71}" type="presParOf" srcId="{08968E91-C612-4D08-8132-D71BE919115F}" destId="{F47FDB50-2456-4400-A216-A415046B22EA}" srcOrd="2" destOrd="0" presId="urn:microsoft.com/office/officeart/2005/8/layout/architecture"/>
    <dgm:cxn modelId="{12248408-BA49-4FEC-93B9-0FDF372F04E2}" type="presParOf" srcId="{F47FDB50-2456-4400-A216-A415046B22EA}" destId="{2A8F26CE-5A48-4D3E-9C92-E94C8B8F0E5D}" srcOrd="0" destOrd="0" presId="urn:microsoft.com/office/officeart/2005/8/layout/architecture"/>
    <dgm:cxn modelId="{BEC5A1FE-77DB-425D-A056-3916BDD398D3}" type="presParOf" srcId="{2A8F26CE-5A48-4D3E-9C92-E94C8B8F0E5D}" destId="{35D6AE98-D4A6-4C13-A163-156670977873}" srcOrd="0" destOrd="0" presId="urn:microsoft.com/office/officeart/2005/8/layout/architecture"/>
    <dgm:cxn modelId="{359534E2-EF28-4305-B5F5-4915E8000EB4}" type="presParOf" srcId="{2A8F26CE-5A48-4D3E-9C92-E94C8B8F0E5D}" destId="{9F4508A3-5DB1-469D-8071-4B0C227CBFEE}" srcOrd="1" destOrd="0" presId="urn:microsoft.com/office/officeart/2005/8/layout/architecture"/>
    <dgm:cxn modelId="{B2A48C52-C8A6-476B-9EC9-D1558AC9FE17}" type="presParOf" srcId="{CE6A42FD-079D-41EC-AA3A-1E52505BFF1E}" destId="{8FACE247-1A45-4D44-B26E-E67B1968D1A1}" srcOrd="5" destOrd="0" presId="urn:microsoft.com/office/officeart/2005/8/layout/architecture"/>
    <dgm:cxn modelId="{C0F166BD-B001-49BB-808F-6D4930FB9381}" type="presParOf" srcId="{CE6A42FD-079D-41EC-AA3A-1E52505BFF1E}" destId="{24A0A8FE-2C10-4CB2-9A40-384926D8C1BA}" srcOrd="6" destOrd="0" presId="urn:microsoft.com/office/officeart/2005/8/layout/architecture"/>
    <dgm:cxn modelId="{0790E1D3-8057-415A-AA1C-8FD4E01529C6}" type="presParOf" srcId="{24A0A8FE-2C10-4CB2-9A40-384926D8C1BA}" destId="{830D7210-E93F-4820-8976-ABF5CB8EA490}" srcOrd="0" destOrd="0" presId="urn:microsoft.com/office/officeart/2005/8/layout/architecture"/>
    <dgm:cxn modelId="{6CB886A8-C2CC-4674-A895-6715E9D1201A}" type="presParOf" srcId="{24A0A8FE-2C10-4CB2-9A40-384926D8C1BA}" destId="{33657394-1FEC-4FC9-858D-7FFEA20A9C77}" srcOrd="1" destOrd="0" presId="urn:microsoft.com/office/officeart/2005/8/layout/architecture"/>
    <dgm:cxn modelId="{4DC87715-9C0A-4CD3-B60E-451095FF5E53}" type="presParOf" srcId="{24A0A8FE-2C10-4CB2-9A40-384926D8C1BA}" destId="{01D6154B-4B76-49A8-88AB-D40447527916}" srcOrd="2" destOrd="0" presId="urn:microsoft.com/office/officeart/2005/8/layout/architecture"/>
    <dgm:cxn modelId="{A655FF3A-E72E-4D62-B96D-4725CD281BF4}" type="presParOf" srcId="{01D6154B-4B76-49A8-88AB-D40447527916}" destId="{3CA66DB5-B43C-4294-B0AF-EC90ED64F3AA}" srcOrd="0" destOrd="0" presId="urn:microsoft.com/office/officeart/2005/8/layout/architecture"/>
    <dgm:cxn modelId="{E760099E-72F4-4B94-9D05-79533D16C161}" type="presParOf" srcId="{3CA66DB5-B43C-4294-B0AF-EC90ED64F3AA}" destId="{42852706-E942-4E45-BD84-4328A078BB2F}" srcOrd="0" destOrd="0" presId="urn:microsoft.com/office/officeart/2005/8/layout/architecture"/>
    <dgm:cxn modelId="{F5793951-3FD5-4CCB-8C73-866B7082A258}" type="presParOf" srcId="{3CA66DB5-B43C-4294-B0AF-EC90ED64F3AA}" destId="{B7D8CEB8-DB13-43F2-84E5-D7135A1009AD}" srcOrd="1" destOrd="0" presId="urn:microsoft.com/office/officeart/2005/8/layout/architecture"/>
    <dgm:cxn modelId="{2E5F0B01-1A49-4D52-AF97-F4CBD0CEBC2B}" type="presParOf" srcId="{CE6A42FD-079D-41EC-AA3A-1E52505BFF1E}" destId="{827EA405-B300-4ED7-95B2-27E26E916CEE}" srcOrd="7" destOrd="0" presId="urn:microsoft.com/office/officeart/2005/8/layout/architecture"/>
    <dgm:cxn modelId="{D857A260-0942-447B-8D6C-4E4652D97B51}" type="presParOf" srcId="{CE6A42FD-079D-41EC-AA3A-1E52505BFF1E}" destId="{29C26304-CECF-4B6D-B761-7D54AB51FA2A}" srcOrd="8" destOrd="0" presId="urn:microsoft.com/office/officeart/2005/8/layout/architecture"/>
    <dgm:cxn modelId="{1B10160E-9C1F-4A28-A71F-909033EA8E96}" type="presParOf" srcId="{29C26304-CECF-4B6D-B761-7D54AB51FA2A}" destId="{C66A1878-452B-482C-BB75-5C9DC06849F8}" srcOrd="0" destOrd="0" presId="urn:microsoft.com/office/officeart/2005/8/layout/architecture"/>
    <dgm:cxn modelId="{E59F79CD-9C34-401A-9778-DDD66113804A}" type="presParOf" srcId="{29C26304-CECF-4B6D-B761-7D54AB51FA2A}" destId="{E08B2703-D98F-4E93-8BF7-CF91257F822A}" srcOrd="1" destOrd="0" presId="urn:microsoft.com/office/officeart/2005/8/layout/architecture"/>
    <dgm:cxn modelId="{944395B2-44E5-40B1-9C3F-DDAD1B4C040B}" type="presParOf" srcId="{29C26304-CECF-4B6D-B761-7D54AB51FA2A}" destId="{49DB5112-CBB0-40EC-8073-452921131B2B}" srcOrd="2" destOrd="0" presId="urn:microsoft.com/office/officeart/2005/8/layout/architecture"/>
    <dgm:cxn modelId="{5BD0EB14-AEBD-4E0A-B48A-94C1DFB133F6}" type="presParOf" srcId="{49DB5112-CBB0-40EC-8073-452921131B2B}" destId="{5CF8A89A-CC45-4252-9940-1F0B67125213}" srcOrd="0" destOrd="0" presId="urn:microsoft.com/office/officeart/2005/8/layout/architecture"/>
    <dgm:cxn modelId="{3714B8D2-F785-4258-B954-031897A2015E}" type="presParOf" srcId="{5CF8A89A-CC45-4252-9940-1F0B67125213}" destId="{66AAC58E-8A41-4EC8-B230-48233C12CC3B}" srcOrd="0" destOrd="0" presId="urn:microsoft.com/office/officeart/2005/8/layout/architecture"/>
    <dgm:cxn modelId="{78126582-96CC-4E1B-860D-C43F81B26F45}" type="presParOf" srcId="{5CF8A89A-CC45-4252-9940-1F0B67125213}" destId="{E8118593-2145-4127-AABA-4AAB4E9417C2}"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C078D2-E8D8-4C02-85C9-81C07E488934}" type="doc">
      <dgm:prSet loTypeId="urn:microsoft.com/office/officeart/2005/8/layout/architecture" loCatId="list" qsTypeId="urn:microsoft.com/office/officeart/2005/8/quickstyle/simple5" qsCatId="simple" csTypeId="urn:microsoft.com/office/officeart/2005/8/colors/accent2_2" csCatId="accent2" phldr="1"/>
      <dgm:spPr/>
      <dgm:t>
        <a:bodyPr/>
        <a:lstStyle/>
        <a:p>
          <a:endParaRPr lang="en-US"/>
        </a:p>
      </dgm:t>
    </dgm:pt>
    <dgm:pt modelId="{C7B91784-3E51-4F19-9A2E-9A8029BCF11A}">
      <dgm:prSet phldrT="[Text]"/>
      <dgm:spPr>
        <a:solidFill>
          <a:schemeClr val="tx2">
            <a:lumMod val="75000"/>
          </a:schemeClr>
        </a:solidFill>
      </dgm:spPr>
      <dgm:t>
        <a:bodyPr/>
        <a:lstStyle/>
        <a:p>
          <a:pPr>
            <a:buFont typeface="Wingdings" panose="05000000000000000000" pitchFamily="2" charset="2"/>
            <a:buChar char="ü"/>
          </a:pPr>
          <a:r>
            <a:rPr lang="en-US" noProof="0" dirty="0">
              <a:effectLst>
                <a:outerShdw blurRad="38100" dist="38100" dir="2700000" algn="tl">
                  <a:srgbClr val="000000">
                    <a:alpha val="43137"/>
                  </a:srgbClr>
                </a:outerShdw>
              </a:effectLst>
              <a:latin typeface="+mn-lt"/>
            </a:rPr>
            <a:t>Use the Clinical Guidelines adopted by Triple-S.
</a:t>
          </a:r>
        </a:p>
      </dgm:t>
    </dgm:pt>
    <dgm:pt modelId="{9B638C80-F118-491E-9FAA-20EA4D8ADF71}" type="parTrans" cxnId="{AD645B52-6498-4C26-80F8-9E698BCEE160}">
      <dgm:prSet/>
      <dgm:spPr/>
      <dgm:t>
        <a:bodyPr/>
        <a:lstStyle/>
        <a:p>
          <a:endParaRPr lang="en-US" sz="2000">
            <a:effectLst>
              <a:outerShdw blurRad="38100" dist="38100" dir="2700000" algn="tl">
                <a:srgbClr val="000000">
                  <a:alpha val="43137"/>
                </a:srgbClr>
              </a:outerShdw>
            </a:effectLst>
            <a:latin typeface="+mn-lt"/>
          </a:endParaRPr>
        </a:p>
      </dgm:t>
    </dgm:pt>
    <dgm:pt modelId="{89A6DC74-9CA5-4CE2-BD69-AE7CBEC90714}" type="sibTrans" cxnId="{AD645B52-6498-4C26-80F8-9E698BCEE160}">
      <dgm:prSet/>
      <dgm:spPr/>
      <dgm:t>
        <a:bodyPr/>
        <a:lstStyle/>
        <a:p>
          <a:endParaRPr lang="en-US">
            <a:effectLst>
              <a:outerShdw blurRad="38100" dist="38100" dir="2700000" algn="tl">
                <a:srgbClr val="000000">
                  <a:alpha val="43137"/>
                </a:srgbClr>
              </a:outerShdw>
            </a:effectLst>
            <a:latin typeface="+mn-lt"/>
          </a:endParaRPr>
        </a:p>
      </dgm:t>
    </dgm:pt>
    <dgm:pt modelId="{DECCC514-89E7-4263-A83A-70151363F334}">
      <dgm:prSet phldrT="[Text]"/>
      <dgm:spPr>
        <a:solidFill>
          <a:schemeClr val="tx2">
            <a:lumMod val="75000"/>
          </a:schemeClr>
        </a:solidFill>
      </dgm:spPr>
      <dgm:t>
        <a:bodyPr/>
        <a:lstStyle/>
        <a:p>
          <a:r>
            <a:rPr lang="en-US" noProof="0" dirty="0">
              <a:effectLst>
                <a:outerShdw blurRad="38100" dist="38100" dir="2700000" algn="tl">
                  <a:srgbClr val="000000">
                    <a:alpha val="43137"/>
                  </a:srgbClr>
                </a:outerShdw>
              </a:effectLst>
              <a:latin typeface="+mn-lt"/>
            </a:rPr>
            <a:t>Encourage patient participation in Triple-S  clinical programs.
</a:t>
          </a:r>
        </a:p>
      </dgm:t>
    </dgm:pt>
    <dgm:pt modelId="{CEFDE47B-4D01-4A2D-89EA-6B5414D5BC15}" type="parTrans" cxnId="{57DB8564-4C8A-4FF5-931B-A67D7C824D9F}">
      <dgm:prSet/>
      <dgm:spPr/>
      <dgm:t>
        <a:bodyPr/>
        <a:lstStyle/>
        <a:p>
          <a:endParaRPr lang="en-US" sz="2000">
            <a:effectLst>
              <a:outerShdw blurRad="38100" dist="38100" dir="2700000" algn="tl">
                <a:srgbClr val="000000">
                  <a:alpha val="43137"/>
                </a:srgbClr>
              </a:outerShdw>
            </a:effectLst>
            <a:latin typeface="+mn-lt"/>
          </a:endParaRPr>
        </a:p>
      </dgm:t>
    </dgm:pt>
    <dgm:pt modelId="{68E0FCC7-3D2C-4D35-BE09-62A3240EC56C}" type="sibTrans" cxnId="{57DB8564-4C8A-4FF5-931B-A67D7C824D9F}">
      <dgm:prSet/>
      <dgm:spPr/>
      <dgm:t>
        <a:bodyPr/>
        <a:lstStyle/>
        <a:p>
          <a:endParaRPr lang="en-US">
            <a:effectLst>
              <a:outerShdw blurRad="38100" dist="38100" dir="2700000" algn="tl">
                <a:srgbClr val="000000">
                  <a:alpha val="43137"/>
                </a:srgbClr>
              </a:outerShdw>
            </a:effectLst>
            <a:latin typeface="+mn-lt"/>
          </a:endParaRPr>
        </a:p>
      </dgm:t>
    </dgm:pt>
    <dgm:pt modelId="{7AA8D573-435C-4829-92BD-800EDD46AAF0}">
      <dgm:prSet phldrT="[Text]"/>
      <dgm:spPr>
        <a:solidFill>
          <a:schemeClr val="tx2">
            <a:lumMod val="75000"/>
          </a:schemeClr>
        </a:solidFill>
      </dgm:spPr>
      <dgm:t>
        <a:bodyPr/>
        <a:lstStyle/>
        <a:p>
          <a:pPr>
            <a:buFont typeface="Wingdings" panose="05000000000000000000" pitchFamily="2" charset="2"/>
            <a:buChar char="ü"/>
          </a:pPr>
          <a:r>
            <a:rPr lang="en-US" noProof="0" dirty="0">
              <a:effectLst>
                <a:outerShdw blurRad="38100" dist="38100" dir="2700000" algn="tl">
                  <a:srgbClr val="000000">
                    <a:alpha val="43137"/>
                  </a:srgbClr>
                </a:outerShdw>
              </a:effectLst>
              <a:latin typeface="+mn-lt"/>
            </a:rPr>
            <a:t>Ensure continuity of care or services.
</a:t>
          </a:r>
        </a:p>
      </dgm:t>
    </dgm:pt>
    <dgm:pt modelId="{058D78BD-B094-4D0B-AEED-6FE66D7A3414}" type="parTrans" cxnId="{527CAA97-B47B-47A8-8C47-88F4CAA2C4B4}">
      <dgm:prSet/>
      <dgm:spPr/>
      <dgm:t>
        <a:bodyPr/>
        <a:lstStyle/>
        <a:p>
          <a:endParaRPr lang="en-US" sz="2000">
            <a:effectLst>
              <a:outerShdw blurRad="38100" dist="38100" dir="2700000" algn="tl">
                <a:srgbClr val="000000">
                  <a:alpha val="43137"/>
                </a:srgbClr>
              </a:outerShdw>
            </a:effectLst>
            <a:latin typeface="+mn-lt"/>
          </a:endParaRPr>
        </a:p>
      </dgm:t>
    </dgm:pt>
    <dgm:pt modelId="{1356D494-2A47-4D9C-BF66-B14BC6C1982B}" type="sibTrans" cxnId="{527CAA97-B47B-47A8-8C47-88F4CAA2C4B4}">
      <dgm:prSet/>
      <dgm:spPr/>
      <dgm:t>
        <a:bodyPr/>
        <a:lstStyle/>
        <a:p>
          <a:endParaRPr lang="en-US">
            <a:effectLst>
              <a:outerShdw blurRad="38100" dist="38100" dir="2700000" algn="tl">
                <a:srgbClr val="000000">
                  <a:alpha val="43137"/>
                </a:srgbClr>
              </a:outerShdw>
            </a:effectLst>
            <a:latin typeface="+mn-lt"/>
          </a:endParaRPr>
        </a:p>
      </dgm:t>
    </dgm:pt>
    <dgm:pt modelId="{BCBDDCB8-D37C-4EC0-A8C7-5CB4584E67D9}">
      <dgm:prSet phldrT="[Text]"/>
      <dgm:spPr/>
      <dgm:t>
        <a:bodyPr/>
        <a:lstStyle/>
        <a:p>
          <a:pPr>
            <a:buFont typeface="Wingdings" panose="05000000000000000000" pitchFamily="2" charset="2"/>
            <a:buChar char="ü"/>
          </a:pPr>
          <a:endParaRPr lang="en-US" noProof="0" dirty="0">
            <a:effectLst>
              <a:outerShdw blurRad="38100" dist="38100" dir="2700000" algn="tl">
                <a:srgbClr val="000000">
                  <a:alpha val="43137"/>
                </a:srgbClr>
              </a:outerShdw>
            </a:effectLst>
            <a:latin typeface="+mn-lt"/>
            <a:cs typeface="Arial" panose="020B0604020202020204" pitchFamily="34" charset="0"/>
          </a:endParaRPr>
        </a:p>
        <a:p>
          <a:pPr>
            <a:buFont typeface="Wingdings" panose="05000000000000000000" pitchFamily="2" charset="2"/>
            <a:buChar char="ü"/>
          </a:pPr>
          <a:r>
            <a:rPr lang="en-US" noProof="0" dirty="0">
              <a:effectLst>
                <a:outerShdw blurRad="38100" dist="38100" dir="2700000" algn="tl">
                  <a:srgbClr val="000000">
                    <a:alpha val="43137"/>
                  </a:srgbClr>
                </a:outerShdw>
              </a:effectLst>
              <a:latin typeface="+mn-lt"/>
            </a:rPr>
            <a:t>Incorporate the Primary Care Physician (PCP) into the member's care.
</a:t>
          </a:r>
        </a:p>
      </dgm:t>
    </dgm:pt>
    <dgm:pt modelId="{F23BC53F-EF4D-4FDB-A944-285BCE9ACE84}" type="parTrans" cxnId="{76323D99-AFAF-4EC4-9FD9-AE5F11523ED2}">
      <dgm:prSet/>
      <dgm:spPr/>
      <dgm:t>
        <a:bodyPr/>
        <a:lstStyle/>
        <a:p>
          <a:endParaRPr lang="en-US" sz="2000">
            <a:effectLst>
              <a:outerShdw blurRad="38100" dist="38100" dir="2700000" algn="tl">
                <a:srgbClr val="000000">
                  <a:alpha val="43137"/>
                </a:srgbClr>
              </a:outerShdw>
            </a:effectLst>
            <a:latin typeface="+mn-lt"/>
          </a:endParaRPr>
        </a:p>
      </dgm:t>
    </dgm:pt>
    <dgm:pt modelId="{EFA3D88C-1F06-46F6-BBDA-E1131EA63FA0}" type="sibTrans" cxnId="{76323D99-AFAF-4EC4-9FD9-AE5F11523ED2}">
      <dgm:prSet/>
      <dgm:spPr/>
      <dgm:t>
        <a:bodyPr/>
        <a:lstStyle/>
        <a:p>
          <a:endParaRPr lang="en-US">
            <a:effectLst>
              <a:outerShdw blurRad="38100" dist="38100" dir="2700000" algn="tl">
                <a:srgbClr val="000000">
                  <a:alpha val="43137"/>
                </a:srgbClr>
              </a:outerShdw>
            </a:effectLst>
            <a:latin typeface="+mn-lt"/>
          </a:endParaRPr>
        </a:p>
      </dgm:t>
    </dgm:pt>
    <dgm:pt modelId="{57DC14AD-F37D-4FBA-AF39-A473DCA4A95A}">
      <dgm:prSet phldrT="[Text]"/>
      <dgm:spPr/>
      <dgm:t>
        <a:bodyPr/>
        <a:lstStyle/>
        <a:p>
          <a:pPr>
            <a:buFont typeface="Wingdings" panose="05000000000000000000" pitchFamily="2" charset="2"/>
            <a:buChar char="ü"/>
          </a:pPr>
          <a:r>
            <a:rPr lang="en-US" noProof="0" dirty="0">
              <a:effectLst>
                <a:outerShdw blurRad="38100" dist="38100" dir="2700000" algn="tl">
                  <a:srgbClr val="000000">
                    <a:alpha val="43137"/>
                  </a:srgbClr>
                </a:outerShdw>
              </a:effectLst>
              <a:latin typeface="+mn-lt"/>
            </a:rPr>
            <a:t>Perform the HRA complying with the established period.
</a:t>
          </a:r>
        </a:p>
      </dgm:t>
    </dgm:pt>
    <dgm:pt modelId="{E01FFC9F-A196-4733-852D-118E73FD854A}" type="parTrans" cxnId="{ACE573D6-B902-40D0-970D-02CE0B850FBB}">
      <dgm:prSet/>
      <dgm:spPr/>
      <dgm:t>
        <a:bodyPr/>
        <a:lstStyle/>
        <a:p>
          <a:endParaRPr lang="en-US" sz="2000">
            <a:effectLst>
              <a:outerShdw blurRad="38100" dist="38100" dir="2700000" algn="tl">
                <a:srgbClr val="000000">
                  <a:alpha val="43137"/>
                </a:srgbClr>
              </a:outerShdw>
            </a:effectLst>
            <a:latin typeface="+mn-lt"/>
          </a:endParaRPr>
        </a:p>
      </dgm:t>
    </dgm:pt>
    <dgm:pt modelId="{2E781EAA-2373-465F-9047-737A1C61BE23}" type="sibTrans" cxnId="{ACE573D6-B902-40D0-970D-02CE0B850FBB}">
      <dgm:prSet/>
      <dgm:spPr/>
      <dgm:t>
        <a:bodyPr/>
        <a:lstStyle/>
        <a:p>
          <a:endParaRPr lang="en-US">
            <a:effectLst>
              <a:outerShdw blurRad="38100" dist="38100" dir="2700000" algn="tl">
                <a:srgbClr val="000000">
                  <a:alpha val="43137"/>
                </a:srgbClr>
              </a:outerShdw>
            </a:effectLst>
            <a:latin typeface="+mn-lt"/>
          </a:endParaRPr>
        </a:p>
      </dgm:t>
    </dgm:pt>
    <dgm:pt modelId="{5D858B26-0317-4493-80F6-ECBEAEB29F8D}">
      <dgm:prSet phldrT="[Text]"/>
      <dgm:spPr>
        <a:solidFill>
          <a:schemeClr val="tx2">
            <a:lumMod val="75000"/>
          </a:schemeClr>
        </a:solidFill>
      </dgm:spPr>
      <dgm:t>
        <a:bodyPr/>
        <a:lstStyle/>
        <a:p>
          <a:pPr>
            <a:buFont typeface="Wingdings" panose="05000000000000000000" pitchFamily="2" charset="2"/>
            <a:buChar char="ü"/>
          </a:pPr>
          <a:endParaRPr lang="en-US" noProof="0" dirty="0">
            <a:effectLst>
              <a:outerShdw blurRad="38100" dist="38100" dir="2700000" algn="tl">
                <a:srgbClr val="000000">
                  <a:alpha val="43137"/>
                </a:srgbClr>
              </a:outerShdw>
            </a:effectLst>
            <a:latin typeface="+mn-lt"/>
          </a:endParaRPr>
        </a:p>
        <a:p>
          <a:pPr>
            <a:buFont typeface="Wingdings" panose="05000000000000000000" pitchFamily="2" charset="2"/>
            <a:buChar char="ü"/>
          </a:pPr>
          <a:r>
            <a:rPr lang="en-US" noProof="0" dirty="0">
              <a:effectLst>
                <a:outerShdw blurRad="38100" dist="38100" dir="2700000" algn="tl">
                  <a:srgbClr val="000000">
                    <a:alpha val="43137"/>
                  </a:srgbClr>
                </a:outerShdw>
              </a:effectLst>
              <a:latin typeface="+mn-lt"/>
            </a:rPr>
            <a:t>Offer preventive care and guide members to maintain a lifestyle.
</a:t>
          </a:r>
        </a:p>
      </dgm:t>
    </dgm:pt>
    <dgm:pt modelId="{EF12666F-CD20-4011-8DAC-94C9E185DA15}" type="parTrans" cxnId="{F94D6661-4EAC-478A-938F-36B1189C5F8A}">
      <dgm:prSet/>
      <dgm:spPr/>
      <dgm:t>
        <a:bodyPr/>
        <a:lstStyle/>
        <a:p>
          <a:endParaRPr lang="en-US" sz="2000">
            <a:effectLst>
              <a:outerShdw blurRad="38100" dist="38100" dir="2700000" algn="tl">
                <a:srgbClr val="000000">
                  <a:alpha val="43137"/>
                </a:srgbClr>
              </a:outerShdw>
            </a:effectLst>
            <a:latin typeface="+mn-lt"/>
          </a:endParaRPr>
        </a:p>
      </dgm:t>
    </dgm:pt>
    <dgm:pt modelId="{C502D498-D3DD-4092-918C-524207DE468C}" type="sibTrans" cxnId="{F94D6661-4EAC-478A-938F-36B1189C5F8A}">
      <dgm:prSet/>
      <dgm:spPr/>
      <dgm:t>
        <a:bodyPr/>
        <a:lstStyle/>
        <a:p>
          <a:endParaRPr lang="en-US">
            <a:effectLst>
              <a:outerShdw blurRad="38100" dist="38100" dir="2700000" algn="tl">
                <a:srgbClr val="000000">
                  <a:alpha val="43137"/>
                </a:srgbClr>
              </a:outerShdw>
            </a:effectLst>
            <a:latin typeface="+mn-lt"/>
          </a:endParaRPr>
        </a:p>
      </dgm:t>
    </dgm:pt>
    <dgm:pt modelId="{D53AB47F-72C7-4888-A24E-322702E89CA8}">
      <dgm:prSet phldrT="[Text]"/>
      <dgm:spPr/>
      <dgm:t>
        <a:bodyPr/>
        <a:lstStyle/>
        <a:p>
          <a:pPr>
            <a:spcAft>
              <a:spcPts val="0"/>
            </a:spcAft>
            <a:buFont typeface="Wingdings" panose="05000000000000000000" pitchFamily="2" charset="2"/>
            <a:buChar char="ü"/>
          </a:pPr>
          <a:endParaRPr lang="en-US" noProof="0" dirty="0">
            <a:effectLst>
              <a:outerShdw blurRad="38100" dist="38100" dir="2700000" algn="tl">
                <a:srgbClr val="000000">
                  <a:alpha val="43137"/>
                </a:srgbClr>
              </a:outerShdw>
            </a:effectLst>
            <a:latin typeface="+mn-lt"/>
          </a:endParaRPr>
        </a:p>
        <a:p>
          <a:pPr>
            <a:spcAft>
              <a:spcPts val="0"/>
            </a:spcAft>
            <a:buFont typeface="Wingdings" panose="05000000000000000000" pitchFamily="2" charset="2"/>
            <a:buChar char="ü"/>
          </a:pPr>
          <a:r>
            <a:rPr lang="en-US" noProof="0" dirty="0">
              <a:effectLst>
                <a:outerShdw blurRad="38100" dist="38100" dir="2700000" algn="tl">
                  <a:srgbClr val="000000">
                    <a:alpha val="43137"/>
                  </a:srgbClr>
                </a:outerShdw>
              </a:effectLst>
              <a:latin typeface="+mn-lt"/>
            </a:rPr>
            <a:t>Notify the health plan of any barriers that affect access to services or the Transition of Care process. 
</a:t>
          </a:r>
        </a:p>
      </dgm:t>
    </dgm:pt>
    <dgm:pt modelId="{5BB69E61-53B8-409D-9F12-81E1557E34C5}" type="parTrans" cxnId="{1FD10263-249F-44F7-854E-C6E903C390A3}">
      <dgm:prSet/>
      <dgm:spPr/>
      <dgm:t>
        <a:bodyPr/>
        <a:lstStyle/>
        <a:p>
          <a:endParaRPr lang="en-US" sz="2000">
            <a:effectLst>
              <a:outerShdw blurRad="38100" dist="38100" dir="2700000" algn="tl">
                <a:srgbClr val="000000">
                  <a:alpha val="43137"/>
                </a:srgbClr>
              </a:outerShdw>
            </a:effectLst>
            <a:latin typeface="+mn-lt"/>
          </a:endParaRPr>
        </a:p>
      </dgm:t>
    </dgm:pt>
    <dgm:pt modelId="{92E25F02-980A-4861-AECF-44E4E3B555DC}" type="sibTrans" cxnId="{1FD10263-249F-44F7-854E-C6E903C390A3}">
      <dgm:prSet/>
      <dgm:spPr/>
      <dgm:t>
        <a:bodyPr/>
        <a:lstStyle/>
        <a:p>
          <a:endParaRPr lang="en-US">
            <a:effectLst>
              <a:outerShdw blurRad="38100" dist="38100" dir="2700000" algn="tl">
                <a:srgbClr val="000000">
                  <a:alpha val="43137"/>
                </a:srgbClr>
              </a:outerShdw>
            </a:effectLst>
            <a:latin typeface="+mn-lt"/>
          </a:endParaRPr>
        </a:p>
      </dgm:t>
    </dgm:pt>
    <dgm:pt modelId="{6135D8F7-DCC9-4B39-AA97-76A71FFDB3B8}">
      <dgm:prSet phldrT="[Text]"/>
      <dgm:spPr>
        <a:solidFill>
          <a:schemeClr val="tx2">
            <a:lumMod val="75000"/>
          </a:schemeClr>
        </a:solidFill>
      </dgm:spPr>
      <dgm:t>
        <a:bodyPr/>
        <a:lstStyle/>
        <a:p>
          <a:pPr>
            <a:buFont typeface="Wingdings" panose="05000000000000000000" pitchFamily="2" charset="2"/>
            <a:buChar char="ü"/>
          </a:pPr>
          <a:r>
            <a:rPr lang="en-US" noProof="0" dirty="0">
              <a:effectLst>
                <a:outerShdw blurRad="38100" dist="38100" dir="2700000" algn="tl">
                  <a:srgbClr val="000000">
                    <a:alpha val="43137"/>
                  </a:srgbClr>
                </a:outerShdw>
              </a:effectLst>
              <a:latin typeface="+mn-lt"/>
            </a:rPr>
            <a:t>Provide the necessary medical care. 
 </a:t>
          </a:r>
        </a:p>
      </dgm:t>
    </dgm:pt>
    <dgm:pt modelId="{DC02D606-82D3-4DFE-83BC-A0A6D7BBBB56}" type="parTrans" cxnId="{9372F025-0C42-4E65-8C2E-38B92A42F930}">
      <dgm:prSet/>
      <dgm:spPr/>
      <dgm:t>
        <a:bodyPr/>
        <a:lstStyle/>
        <a:p>
          <a:endParaRPr lang="en-US" sz="2000">
            <a:effectLst>
              <a:outerShdw blurRad="38100" dist="38100" dir="2700000" algn="tl">
                <a:srgbClr val="000000">
                  <a:alpha val="43137"/>
                </a:srgbClr>
              </a:outerShdw>
            </a:effectLst>
            <a:latin typeface="+mn-lt"/>
          </a:endParaRPr>
        </a:p>
      </dgm:t>
    </dgm:pt>
    <dgm:pt modelId="{536AAD4D-95CB-4B6A-B113-20B6089CC6DC}" type="sibTrans" cxnId="{9372F025-0C42-4E65-8C2E-38B92A42F930}">
      <dgm:prSet/>
      <dgm:spPr/>
      <dgm:t>
        <a:bodyPr/>
        <a:lstStyle/>
        <a:p>
          <a:endParaRPr lang="en-US">
            <a:effectLst>
              <a:outerShdw blurRad="38100" dist="38100" dir="2700000" algn="tl">
                <a:srgbClr val="000000">
                  <a:alpha val="43137"/>
                </a:srgbClr>
              </a:outerShdw>
            </a:effectLst>
            <a:latin typeface="+mn-lt"/>
          </a:endParaRPr>
        </a:p>
      </dgm:t>
    </dgm:pt>
    <dgm:pt modelId="{FEB1A0D2-DD50-47BA-9AFB-66D29AB7991D}">
      <dgm:prSet phldrT="[Text]"/>
      <dgm:spPr/>
      <dgm:t>
        <a:bodyPr/>
        <a:lstStyle/>
        <a:p>
          <a:pPr>
            <a:buFont typeface="Wingdings" panose="05000000000000000000" pitchFamily="2" charset="2"/>
            <a:buChar char="ü"/>
          </a:pPr>
          <a:endParaRPr lang="en-US" noProof="0" dirty="0">
            <a:effectLst>
              <a:outerShdw blurRad="38100" dist="38100" dir="2700000" algn="tl">
                <a:srgbClr val="000000">
                  <a:alpha val="43137"/>
                </a:srgbClr>
              </a:outerShdw>
            </a:effectLst>
            <a:latin typeface="+mn-lt"/>
          </a:endParaRPr>
        </a:p>
        <a:p>
          <a:pPr>
            <a:buFont typeface="Wingdings" panose="05000000000000000000" pitchFamily="2" charset="2"/>
            <a:buChar char="ü"/>
          </a:pPr>
          <a:r>
            <a:rPr lang="en-US" noProof="0" dirty="0">
              <a:effectLst>
                <a:outerShdw blurRad="38100" dist="38100" dir="2700000" algn="tl">
                  <a:srgbClr val="000000">
                    <a:alpha val="43137"/>
                  </a:srgbClr>
                </a:outerShdw>
              </a:effectLst>
              <a:latin typeface="+mn-lt"/>
            </a:rPr>
            <a:t>Participate in patient care planning and be part of the Interdisciplinary Team.
</a:t>
          </a:r>
        </a:p>
      </dgm:t>
    </dgm:pt>
    <dgm:pt modelId="{9827638B-8729-463A-8162-219776AF7113}" type="parTrans" cxnId="{40496CE6-4D9A-40A7-9BDC-94A56254E375}">
      <dgm:prSet/>
      <dgm:spPr/>
      <dgm:t>
        <a:bodyPr/>
        <a:lstStyle/>
        <a:p>
          <a:endParaRPr lang="en-US" sz="2000">
            <a:effectLst>
              <a:outerShdw blurRad="38100" dist="38100" dir="2700000" algn="tl">
                <a:srgbClr val="000000">
                  <a:alpha val="43137"/>
                </a:srgbClr>
              </a:outerShdw>
            </a:effectLst>
            <a:latin typeface="+mn-lt"/>
          </a:endParaRPr>
        </a:p>
      </dgm:t>
    </dgm:pt>
    <dgm:pt modelId="{CB2E2223-9C90-45B1-AD5C-4FCA1210FE49}" type="sibTrans" cxnId="{40496CE6-4D9A-40A7-9BDC-94A56254E375}">
      <dgm:prSet/>
      <dgm:spPr/>
      <dgm:t>
        <a:bodyPr/>
        <a:lstStyle/>
        <a:p>
          <a:endParaRPr lang="en-US">
            <a:effectLst>
              <a:outerShdw blurRad="38100" dist="38100" dir="2700000" algn="tl">
                <a:srgbClr val="000000">
                  <a:alpha val="43137"/>
                </a:srgbClr>
              </a:outerShdw>
            </a:effectLst>
            <a:latin typeface="+mn-lt"/>
          </a:endParaRPr>
        </a:p>
      </dgm:t>
    </dgm:pt>
    <dgm:pt modelId="{EA4823CA-7D9E-4373-B517-E936677B5C12}">
      <dgm:prSet phldrT="[Text]"/>
      <dgm:spPr/>
      <dgm:t>
        <a:bodyPr/>
        <a:lstStyle/>
        <a:p>
          <a:pPr>
            <a:buFont typeface="Wingdings" panose="05000000000000000000" pitchFamily="2" charset="2"/>
            <a:buChar char="ü"/>
          </a:pPr>
          <a:endParaRPr lang="en-US" noProof="0" dirty="0">
            <a:effectLst>
              <a:outerShdw blurRad="38100" dist="38100" dir="2700000" algn="tl">
                <a:srgbClr val="000000">
                  <a:alpha val="43137"/>
                </a:srgbClr>
              </a:outerShdw>
            </a:effectLst>
            <a:latin typeface="+mn-lt"/>
          </a:endParaRPr>
        </a:p>
        <a:p>
          <a:pPr>
            <a:buFont typeface="Wingdings" panose="05000000000000000000" pitchFamily="2" charset="2"/>
            <a:buChar char="ü"/>
          </a:pPr>
          <a:r>
            <a:rPr lang="en-US" noProof="0" dirty="0">
              <a:effectLst>
                <a:outerShdw blurRad="38100" dist="38100" dir="2700000" algn="tl">
                  <a:srgbClr val="000000">
                    <a:alpha val="43137"/>
                  </a:srgbClr>
                </a:outerShdw>
              </a:effectLst>
              <a:latin typeface="+mn-lt"/>
            </a:rPr>
            <a:t>Provide services on time, effectively and ensure quality.
</a:t>
          </a:r>
        </a:p>
      </dgm:t>
    </dgm:pt>
    <dgm:pt modelId="{FFC359D1-8379-4844-A867-41293C641E7D}" type="parTrans" cxnId="{4C9C45BA-1EB0-4180-A3DD-72078262D839}">
      <dgm:prSet/>
      <dgm:spPr/>
      <dgm:t>
        <a:bodyPr/>
        <a:lstStyle/>
        <a:p>
          <a:endParaRPr lang="en-US" sz="2000">
            <a:effectLst>
              <a:outerShdw blurRad="38100" dist="38100" dir="2700000" algn="tl">
                <a:srgbClr val="000000">
                  <a:alpha val="43137"/>
                </a:srgbClr>
              </a:outerShdw>
            </a:effectLst>
            <a:latin typeface="+mn-lt"/>
          </a:endParaRPr>
        </a:p>
      </dgm:t>
    </dgm:pt>
    <dgm:pt modelId="{09DE7C42-1DB2-43DC-8245-502B9B22A430}" type="sibTrans" cxnId="{4C9C45BA-1EB0-4180-A3DD-72078262D839}">
      <dgm:prSet/>
      <dgm:spPr/>
      <dgm:t>
        <a:bodyPr/>
        <a:lstStyle/>
        <a:p>
          <a:endParaRPr lang="en-US">
            <a:effectLst>
              <a:outerShdw blurRad="38100" dist="38100" dir="2700000" algn="tl">
                <a:srgbClr val="000000">
                  <a:alpha val="43137"/>
                </a:srgbClr>
              </a:outerShdw>
            </a:effectLst>
            <a:latin typeface="+mn-lt"/>
          </a:endParaRPr>
        </a:p>
      </dgm:t>
    </dgm:pt>
    <dgm:pt modelId="{B2B2B153-87FB-4BAD-BF91-606896C52C90}" type="pres">
      <dgm:prSet presAssocID="{41C078D2-E8D8-4C02-85C9-81C07E488934}" presName="Name0" presStyleCnt="0">
        <dgm:presLayoutVars>
          <dgm:chPref val="1"/>
          <dgm:dir/>
          <dgm:animOne val="branch"/>
          <dgm:animLvl val="lvl"/>
          <dgm:resizeHandles/>
        </dgm:presLayoutVars>
      </dgm:prSet>
      <dgm:spPr/>
    </dgm:pt>
    <dgm:pt modelId="{E993A3FC-E97E-4BED-A941-90C37BA0D2BD}" type="pres">
      <dgm:prSet presAssocID="{DECCC514-89E7-4263-A83A-70151363F334}" presName="vertOne" presStyleCnt="0"/>
      <dgm:spPr/>
    </dgm:pt>
    <dgm:pt modelId="{AEC1A31E-FFEC-4B5C-A7FE-4C967E5D9E0E}" type="pres">
      <dgm:prSet presAssocID="{DECCC514-89E7-4263-A83A-70151363F334}" presName="txOne" presStyleLbl="node0" presStyleIdx="0" presStyleCnt="5">
        <dgm:presLayoutVars>
          <dgm:chPref val="3"/>
        </dgm:presLayoutVars>
      </dgm:prSet>
      <dgm:spPr/>
    </dgm:pt>
    <dgm:pt modelId="{9A44598D-3387-46B8-B0C5-6ED6AFA4F6F6}" type="pres">
      <dgm:prSet presAssocID="{DECCC514-89E7-4263-A83A-70151363F334}" presName="parTransOne" presStyleCnt="0"/>
      <dgm:spPr/>
    </dgm:pt>
    <dgm:pt modelId="{029B766E-394F-432C-8700-3D434C521F18}" type="pres">
      <dgm:prSet presAssocID="{DECCC514-89E7-4263-A83A-70151363F334}" presName="horzOne" presStyleCnt="0"/>
      <dgm:spPr/>
    </dgm:pt>
    <dgm:pt modelId="{90CB26CD-28EC-4947-A601-DB3FF5B910C3}" type="pres">
      <dgm:prSet presAssocID="{57DC14AD-F37D-4FBA-AF39-A473DCA4A95A}" presName="vertTwo" presStyleCnt="0"/>
      <dgm:spPr/>
    </dgm:pt>
    <dgm:pt modelId="{0AB4E4AE-9178-4497-B082-3C7A5E5F4962}" type="pres">
      <dgm:prSet presAssocID="{57DC14AD-F37D-4FBA-AF39-A473DCA4A95A}" presName="txTwo" presStyleLbl="node2" presStyleIdx="0" presStyleCnt="5">
        <dgm:presLayoutVars>
          <dgm:chPref val="3"/>
        </dgm:presLayoutVars>
      </dgm:prSet>
      <dgm:spPr/>
    </dgm:pt>
    <dgm:pt modelId="{F55B5252-C1A3-4EFB-97AD-415005C892B0}" type="pres">
      <dgm:prSet presAssocID="{57DC14AD-F37D-4FBA-AF39-A473DCA4A95A}" presName="horzTwo" presStyleCnt="0"/>
      <dgm:spPr/>
    </dgm:pt>
    <dgm:pt modelId="{0F026651-E988-496B-ABC0-91058DEFD96A}" type="pres">
      <dgm:prSet presAssocID="{68E0FCC7-3D2C-4D35-BE09-62A3240EC56C}" presName="sibSpaceOne" presStyleCnt="0"/>
      <dgm:spPr/>
    </dgm:pt>
    <dgm:pt modelId="{5C24F117-C51F-4F9D-8B32-8C06144A9077}" type="pres">
      <dgm:prSet presAssocID="{7AA8D573-435C-4829-92BD-800EDD46AAF0}" presName="vertOne" presStyleCnt="0"/>
      <dgm:spPr/>
    </dgm:pt>
    <dgm:pt modelId="{4D99F1FA-7BD9-48CF-8F8F-346B02BA820D}" type="pres">
      <dgm:prSet presAssocID="{7AA8D573-435C-4829-92BD-800EDD46AAF0}" presName="txOne" presStyleLbl="node0" presStyleIdx="1" presStyleCnt="5">
        <dgm:presLayoutVars>
          <dgm:chPref val="3"/>
        </dgm:presLayoutVars>
      </dgm:prSet>
      <dgm:spPr/>
    </dgm:pt>
    <dgm:pt modelId="{DF51A4B0-6F74-4D1D-86E2-DD86EE5A8C22}" type="pres">
      <dgm:prSet presAssocID="{7AA8D573-435C-4829-92BD-800EDD46AAF0}" presName="parTransOne" presStyleCnt="0"/>
      <dgm:spPr/>
    </dgm:pt>
    <dgm:pt modelId="{1A3DC2AD-014C-46B3-8ADD-350E550C32F9}" type="pres">
      <dgm:prSet presAssocID="{7AA8D573-435C-4829-92BD-800EDD46AAF0}" presName="horzOne" presStyleCnt="0"/>
      <dgm:spPr/>
    </dgm:pt>
    <dgm:pt modelId="{4A2A02DF-69CD-49A1-B4D1-F8AC8E86B734}" type="pres">
      <dgm:prSet presAssocID="{BCBDDCB8-D37C-4EC0-A8C7-5CB4584E67D9}" presName="vertTwo" presStyleCnt="0"/>
      <dgm:spPr/>
    </dgm:pt>
    <dgm:pt modelId="{D48EC4C5-F1A4-4727-8E46-838B67554DC5}" type="pres">
      <dgm:prSet presAssocID="{BCBDDCB8-D37C-4EC0-A8C7-5CB4584E67D9}" presName="txTwo" presStyleLbl="node2" presStyleIdx="1" presStyleCnt="5">
        <dgm:presLayoutVars>
          <dgm:chPref val="3"/>
        </dgm:presLayoutVars>
      </dgm:prSet>
      <dgm:spPr/>
    </dgm:pt>
    <dgm:pt modelId="{2CC82374-E0BF-4590-A753-4A9B43C2B77E}" type="pres">
      <dgm:prSet presAssocID="{BCBDDCB8-D37C-4EC0-A8C7-5CB4584E67D9}" presName="horzTwo" presStyleCnt="0"/>
      <dgm:spPr/>
    </dgm:pt>
    <dgm:pt modelId="{F0244EFA-F98D-46A7-B24C-29A0C05BAF89}" type="pres">
      <dgm:prSet presAssocID="{1356D494-2A47-4D9C-BF66-B14BC6C1982B}" presName="sibSpaceOne" presStyleCnt="0"/>
      <dgm:spPr/>
    </dgm:pt>
    <dgm:pt modelId="{911D7FAA-7E1F-4002-A0FB-BB414C1BFFE6}" type="pres">
      <dgm:prSet presAssocID="{6135D8F7-DCC9-4B39-AA97-76A71FFDB3B8}" presName="vertOne" presStyleCnt="0"/>
      <dgm:spPr/>
    </dgm:pt>
    <dgm:pt modelId="{192D9184-CEC4-4825-8D68-7B4468D3A9EF}" type="pres">
      <dgm:prSet presAssocID="{6135D8F7-DCC9-4B39-AA97-76A71FFDB3B8}" presName="txOne" presStyleLbl="node0" presStyleIdx="2" presStyleCnt="5">
        <dgm:presLayoutVars>
          <dgm:chPref val="3"/>
        </dgm:presLayoutVars>
      </dgm:prSet>
      <dgm:spPr/>
    </dgm:pt>
    <dgm:pt modelId="{7F01C51C-FED3-4766-B8BA-067CD20482B3}" type="pres">
      <dgm:prSet presAssocID="{6135D8F7-DCC9-4B39-AA97-76A71FFDB3B8}" presName="parTransOne" presStyleCnt="0"/>
      <dgm:spPr/>
    </dgm:pt>
    <dgm:pt modelId="{8F1DF884-F4EC-4036-A4C0-33CA90040FD3}" type="pres">
      <dgm:prSet presAssocID="{6135D8F7-DCC9-4B39-AA97-76A71FFDB3B8}" presName="horzOne" presStyleCnt="0"/>
      <dgm:spPr/>
    </dgm:pt>
    <dgm:pt modelId="{A72E8B74-7F5E-4DCF-BBED-94FF62DC812B}" type="pres">
      <dgm:prSet presAssocID="{EA4823CA-7D9E-4373-B517-E936677B5C12}" presName="vertTwo" presStyleCnt="0"/>
      <dgm:spPr/>
    </dgm:pt>
    <dgm:pt modelId="{DC09D866-AC6B-49B4-8E63-87E96ED1E44E}" type="pres">
      <dgm:prSet presAssocID="{EA4823CA-7D9E-4373-B517-E936677B5C12}" presName="txTwo" presStyleLbl="node2" presStyleIdx="2" presStyleCnt="5">
        <dgm:presLayoutVars>
          <dgm:chPref val="3"/>
        </dgm:presLayoutVars>
      </dgm:prSet>
      <dgm:spPr/>
    </dgm:pt>
    <dgm:pt modelId="{D1D92DE7-0EBA-482B-A2A8-BBD7084B6982}" type="pres">
      <dgm:prSet presAssocID="{EA4823CA-7D9E-4373-B517-E936677B5C12}" presName="horzTwo" presStyleCnt="0"/>
      <dgm:spPr/>
    </dgm:pt>
    <dgm:pt modelId="{B40FBF95-8883-46D9-9305-D746637C4599}" type="pres">
      <dgm:prSet presAssocID="{536AAD4D-95CB-4B6A-B113-20B6089CC6DC}" presName="sibSpaceOne" presStyleCnt="0"/>
      <dgm:spPr/>
    </dgm:pt>
    <dgm:pt modelId="{F04B1BE7-D8E4-476C-82DA-A93F77B7863F}" type="pres">
      <dgm:prSet presAssocID="{C7B91784-3E51-4F19-9A2E-9A8029BCF11A}" presName="vertOne" presStyleCnt="0"/>
      <dgm:spPr/>
    </dgm:pt>
    <dgm:pt modelId="{8A6927FB-B460-4809-B39E-7427D6EBAB73}" type="pres">
      <dgm:prSet presAssocID="{C7B91784-3E51-4F19-9A2E-9A8029BCF11A}" presName="txOne" presStyleLbl="node0" presStyleIdx="3" presStyleCnt="5">
        <dgm:presLayoutVars>
          <dgm:chPref val="3"/>
        </dgm:presLayoutVars>
      </dgm:prSet>
      <dgm:spPr/>
    </dgm:pt>
    <dgm:pt modelId="{33BBF9A7-C00A-4198-BFC3-FC5A1DAA98C8}" type="pres">
      <dgm:prSet presAssocID="{C7B91784-3E51-4F19-9A2E-9A8029BCF11A}" presName="parTransOne" presStyleCnt="0"/>
      <dgm:spPr/>
    </dgm:pt>
    <dgm:pt modelId="{4F804072-9AC2-4ADE-9CE4-78B59767D044}" type="pres">
      <dgm:prSet presAssocID="{C7B91784-3E51-4F19-9A2E-9A8029BCF11A}" presName="horzOne" presStyleCnt="0"/>
      <dgm:spPr/>
    </dgm:pt>
    <dgm:pt modelId="{51440984-A7AB-45A7-90AE-9EC783B0DE29}" type="pres">
      <dgm:prSet presAssocID="{FEB1A0D2-DD50-47BA-9AFB-66D29AB7991D}" presName="vertTwo" presStyleCnt="0"/>
      <dgm:spPr/>
    </dgm:pt>
    <dgm:pt modelId="{7B6C7AD9-DBC6-4F27-8872-3B495C23352E}" type="pres">
      <dgm:prSet presAssocID="{FEB1A0D2-DD50-47BA-9AFB-66D29AB7991D}" presName="txTwo" presStyleLbl="node2" presStyleIdx="3" presStyleCnt="5">
        <dgm:presLayoutVars>
          <dgm:chPref val="3"/>
        </dgm:presLayoutVars>
      </dgm:prSet>
      <dgm:spPr/>
    </dgm:pt>
    <dgm:pt modelId="{AF9B0F67-8AAB-48B8-83BC-75268A3141AA}" type="pres">
      <dgm:prSet presAssocID="{FEB1A0D2-DD50-47BA-9AFB-66D29AB7991D}" presName="horzTwo" presStyleCnt="0"/>
      <dgm:spPr/>
    </dgm:pt>
    <dgm:pt modelId="{AD56A102-8408-4CDD-9B96-D550568293D4}" type="pres">
      <dgm:prSet presAssocID="{89A6DC74-9CA5-4CE2-BD69-AE7CBEC90714}" presName="sibSpaceOne" presStyleCnt="0"/>
      <dgm:spPr/>
    </dgm:pt>
    <dgm:pt modelId="{56B4A169-AB91-4B12-A6EA-75A84859B8BC}" type="pres">
      <dgm:prSet presAssocID="{5D858B26-0317-4493-80F6-ECBEAEB29F8D}" presName="vertOne" presStyleCnt="0"/>
      <dgm:spPr/>
    </dgm:pt>
    <dgm:pt modelId="{2272BA78-7742-4C12-8E7E-9CF11774BC86}" type="pres">
      <dgm:prSet presAssocID="{5D858B26-0317-4493-80F6-ECBEAEB29F8D}" presName="txOne" presStyleLbl="node0" presStyleIdx="4" presStyleCnt="5">
        <dgm:presLayoutVars>
          <dgm:chPref val="3"/>
        </dgm:presLayoutVars>
      </dgm:prSet>
      <dgm:spPr/>
    </dgm:pt>
    <dgm:pt modelId="{DE3784AB-17BA-4CD3-B5F4-EA2E76C999D2}" type="pres">
      <dgm:prSet presAssocID="{5D858B26-0317-4493-80F6-ECBEAEB29F8D}" presName="parTransOne" presStyleCnt="0"/>
      <dgm:spPr/>
    </dgm:pt>
    <dgm:pt modelId="{2646200A-D9F2-45CA-AF70-994DA1116929}" type="pres">
      <dgm:prSet presAssocID="{5D858B26-0317-4493-80F6-ECBEAEB29F8D}" presName="horzOne" presStyleCnt="0"/>
      <dgm:spPr/>
    </dgm:pt>
    <dgm:pt modelId="{A4E9DD2C-A565-49BD-AC50-6C060FE75341}" type="pres">
      <dgm:prSet presAssocID="{D53AB47F-72C7-4888-A24E-322702E89CA8}" presName="vertTwo" presStyleCnt="0"/>
      <dgm:spPr/>
    </dgm:pt>
    <dgm:pt modelId="{DC92A057-C170-46C9-9A90-338D7A3C060D}" type="pres">
      <dgm:prSet presAssocID="{D53AB47F-72C7-4888-A24E-322702E89CA8}" presName="txTwo" presStyleLbl="node2" presStyleIdx="4" presStyleCnt="5">
        <dgm:presLayoutVars>
          <dgm:chPref val="3"/>
        </dgm:presLayoutVars>
      </dgm:prSet>
      <dgm:spPr/>
    </dgm:pt>
    <dgm:pt modelId="{7AD95B99-3A37-4BB6-9B36-0B18EE441D18}" type="pres">
      <dgm:prSet presAssocID="{D53AB47F-72C7-4888-A24E-322702E89CA8}" presName="horzTwo" presStyleCnt="0"/>
      <dgm:spPr/>
    </dgm:pt>
  </dgm:ptLst>
  <dgm:cxnLst>
    <dgm:cxn modelId="{ABF27C03-D326-44DD-A142-D74043467A19}" type="presOf" srcId="{5D858B26-0317-4493-80F6-ECBEAEB29F8D}" destId="{2272BA78-7742-4C12-8E7E-9CF11774BC86}" srcOrd="0" destOrd="0" presId="urn:microsoft.com/office/officeart/2005/8/layout/architecture"/>
    <dgm:cxn modelId="{A8A7F910-5F23-4CB9-8322-2B01FD1B9A1D}" type="presOf" srcId="{EA4823CA-7D9E-4373-B517-E936677B5C12}" destId="{DC09D866-AC6B-49B4-8E63-87E96ED1E44E}" srcOrd="0" destOrd="0" presId="urn:microsoft.com/office/officeart/2005/8/layout/architecture"/>
    <dgm:cxn modelId="{9372F025-0C42-4E65-8C2E-38B92A42F930}" srcId="{41C078D2-E8D8-4C02-85C9-81C07E488934}" destId="{6135D8F7-DCC9-4B39-AA97-76A71FFDB3B8}" srcOrd="2" destOrd="0" parTransId="{DC02D606-82D3-4DFE-83BC-A0A6D7BBBB56}" sibTransId="{536AAD4D-95CB-4B6A-B113-20B6089CC6DC}"/>
    <dgm:cxn modelId="{AAF02430-7AE7-4328-9EAA-1972790C2A57}" type="presOf" srcId="{C7B91784-3E51-4F19-9A2E-9A8029BCF11A}" destId="{8A6927FB-B460-4809-B39E-7427D6EBAB73}" srcOrd="0" destOrd="0" presId="urn:microsoft.com/office/officeart/2005/8/layout/architecture"/>
    <dgm:cxn modelId="{FEC6DD32-FA5E-4ABD-B303-CB88455731A8}" type="presOf" srcId="{D53AB47F-72C7-4888-A24E-322702E89CA8}" destId="{DC92A057-C170-46C9-9A90-338D7A3C060D}" srcOrd="0" destOrd="0" presId="urn:microsoft.com/office/officeart/2005/8/layout/architecture"/>
    <dgm:cxn modelId="{AD645B52-6498-4C26-80F8-9E698BCEE160}" srcId="{41C078D2-E8D8-4C02-85C9-81C07E488934}" destId="{C7B91784-3E51-4F19-9A2E-9A8029BCF11A}" srcOrd="3" destOrd="0" parTransId="{9B638C80-F118-491E-9FAA-20EA4D8ADF71}" sibTransId="{89A6DC74-9CA5-4CE2-BD69-AE7CBEC90714}"/>
    <dgm:cxn modelId="{F50B3A5A-E5EF-42FD-B2F5-D045E3442D55}" type="presOf" srcId="{FEB1A0D2-DD50-47BA-9AFB-66D29AB7991D}" destId="{7B6C7AD9-DBC6-4F27-8872-3B495C23352E}" srcOrd="0" destOrd="0" presId="urn:microsoft.com/office/officeart/2005/8/layout/architecture"/>
    <dgm:cxn modelId="{F94D6661-4EAC-478A-938F-36B1189C5F8A}" srcId="{41C078D2-E8D8-4C02-85C9-81C07E488934}" destId="{5D858B26-0317-4493-80F6-ECBEAEB29F8D}" srcOrd="4" destOrd="0" parTransId="{EF12666F-CD20-4011-8DAC-94C9E185DA15}" sibTransId="{C502D498-D3DD-4092-918C-524207DE468C}"/>
    <dgm:cxn modelId="{1FD10263-249F-44F7-854E-C6E903C390A3}" srcId="{5D858B26-0317-4493-80F6-ECBEAEB29F8D}" destId="{D53AB47F-72C7-4888-A24E-322702E89CA8}" srcOrd="0" destOrd="0" parTransId="{5BB69E61-53B8-409D-9F12-81E1557E34C5}" sibTransId="{92E25F02-980A-4861-AECF-44E4E3B555DC}"/>
    <dgm:cxn modelId="{57DB8564-4C8A-4FF5-931B-A67D7C824D9F}" srcId="{41C078D2-E8D8-4C02-85C9-81C07E488934}" destId="{DECCC514-89E7-4263-A83A-70151363F334}" srcOrd="0" destOrd="0" parTransId="{CEFDE47B-4D01-4A2D-89EA-6B5414D5BC15}" sibTransId="{68E0FCC7-3D2C-4D35-BE09-62A3240EC56C}"/>
    <dgm:cxn modelId="{A5784372-12E8-4ECA-8728-C9ED1D2224AD}" type="presOf" srcId="{BCBDDCB8-D37C-4EC0-A8C7-5CB4584E67D9}" destId="{D48EC4C5-F1A4-4727-8E46-838B67554DC5}" srcOrd="0" destOrd="0" presId="urn:microsoft.com/office/officeart/2005/8/layout/architecture"/>
    <dgm:cxn modelId="{527CAA97-B47B-47A8-8C47-88F4CAA2C4B4}" srcId="{41C078D2-E8D8-4C02-85C9-81C07E488934}" destId="{7AA8D573-435C-4829-92BD-800EDD46AAF0}" srcOrd="1" destOrd="0" parTransId="{058D78BD-B094-4D0B-AEED-6FE66D7A3414}" sibTransId="{1356D494-2A47-4D9C-BF66-B14BC6C1982B}"/>
    <dgm:cxn modelId="{76323D99-AFAF-4EC4-9FD9-AE5F11523ED2}" srcId="{7AA8D573-435C-4829-92BD-800EDD46AAF0}" destId="{BCBDDCB8-D37C-4EC0-A8C7-5CB4584E67D9}" srcOrd="0" destOrd="0" parTransId="{F23BC53F-EF4D-4FDB-A944-285BCE9ACE84}" sibTransId="{EFA3D88C-1F06-46F6-BBDA-E1131EA63FA0}"/>
    <dgm:cxn modelId="{4C9C45BA-1EB0-4180-A3DD-72078262D839}" srcId="{6135D8F7-DCC9-4B39-AA97-76A71FFDB3B8}" destId="{EA4823CA-7D9E-4373-B517-E936677B5C12}" srcOrd="0" destOrd="0" parTransId="{FFC359D1-8379-4844-A867-41293C641E7D}" sibTransId="{09DE7C42-1DB2-43DC-8245-502B9B22A430}"/>
    <dgm:cxn modelId="{72C712CF-74B4-4F67-855C-18B4006BF8F8}" type="presOf" srcId="{DECCC514-89E7-4263-A83A-70151363F334}" destId="{AEC1A31E-FFEC-4B5C-A7FE-4C967E5D9E0E}" srcOrd="0" destOrd="0" presId="urn:microsoft.com/office/officeart/2005/8/layout/architecture"/>
    <dgm:cxn modelId="{CE258CD5-E482-4123-B1D0-B25C9163274E}" type="presOf" srcId="{57DC14AD-F37D-4FBA-AF39-A473DCA4A95A}" destId="{0AB4E4AE-9178-4497-B082-3C7A5E5F4962}" srcOrd="0" destOrd="0" presId="urn:microsoft.com/office/officeart/2005/8/layout/architecture"/>
    <dgm:cxn modelId="{ACE573D6-B902-40D0-970D-02CE0B850FBB}" srcId="{DECCC514-89E7-4263-A83A-70151363F334}" destId="{57DC14AD-F37D-4FBA-AF39-A473DCA4A95A}" srcOrd="0" destOrd="0" parTransId="{E01FFC9F-A196-4733-852D-118E73FD854A}" sibTransId="{2E781EAA-2373-465F-9047-737A1C61BE23}"/>
    <dgm:cxn modelId="{40496CE6-4D9A-40A7-9BDC-94A56254E375}" srcId="{C7B91784-3E51-4F19-9A2E-9A8029BCF11A}" destId="{FEB1A0D2-DD50-47BA-9AFB-66D29AB7991D}" srcOrd="0" destOrd="0" parTransId="{9827638B-8729-463A-8162-219776AF7113}" sibTransId="{CB2E2223-9C90-45B1-AD5C-4FCA1210FE49}"/>
    <dgm:cxn modelId="{E84CF4E7-F6E4-409F-A7AB-640D7D856B79}" type="presOf" srcId="{41C078D2-E8D8-4C02-85C9-81C07E488934}" destId="{B2B2B153-87FB-4BAD-BF91-606896C52C90}" srcOrd="0" destOrd="0" presId="urn:microsoft.com/office/officeart/2005/8/layout/architecture"/>
    <dgm:cxn modelId="{9FDD2BE9-D94B-4259-9702-6E1851CE3F06}" type="presOf" srcId="{6135D8F7-DCC9-4B39-AA97-76A71FFDB3B8}" destId="{192D9184-CEC4-4825-8D68-7B4468D3A9EF}" srcOrd="0" destOrd="0" presId="urn:microsoft.com/office/officeart/2005/8/layout/architecture"/>
    <dgm:cxn modelId="{3C824BFB-08E7-4076-BC02-D64C6CF0F9F0}" type="presOf" srcId="{7AA8D573-435C-4829-92BD-800EDD46AAF0}" destId="{4D99F1FA-7BD9-48CF-8F8F-346B02BA820D}" srcOrd="0" destOrd="0" presId="urn:microsoft.com/office/officeart/2005/8/layout/architecture"/>
    <dgm:cxn modelId="{CFD44DD9-5E85-4EE3-94CE-CD14C681F9DC}" type="presParOf" srcId="{B2B2B153-87FB-4BAD-BF91-606896C52C90}" destId="{E993A3FC-E97E-4BED-A941-90C37BA0D2BD}" srcOrd="0" destOrd="0" presId="urn:microsoft.com/office/officeart/2005/8/layout/architecture"/>
    <dgm:cxn modelId="{4FC859B6-558B-4588-8D9C-5C9DFE12ED6F}" type="presParOf" srcId="{E993A3FC-E97E-4BED-A941-90C37BA0D2BD}" destId="{AEC1A31E-FFEC-4B5C-A7FE-4C967E5D9E0E}" srcOrd="0" destOrd="0" presId="urn:microsoft.com/office/officeart/2005/8/layout/architecture"/>
    <dgm:cxn modelId="{61988BA9-FFBD-400F-ADC5-39397797CC9E}" type="presParOf" srcId="{E993A3FC-E97E-4BED-A941-90C37BA0D2BD}" destId="{9A44598D-3387-46B8-B0C5-6ED6AFA4F6F6}" srcOrd="1" destOrd="0" presId="urn:microsoft.com/office/officeart/2005/8/layout/architecture"/>
    <dgm:cxn modelId="{CC6CDD0E-E758-4129-B60A-D951E4F98F62}" type="presParOf" srcId="{E993A3FC-E97E-4BED-A941-90C37BA0D2BD}" destId="{029B766E-394F-432C-8700-3D434C521F18}" srcOrd="2" destOrd="0" presId="urn:microsoft.com/office/officeart/2005/8/layout/architecture"/>
    <dgm:cxn modelId="{50FE2993-20F5-4095-8FB8-E9F8A19A8719}" type="presParOf" srcId="{029B766E-394F-432C-8700-3D434C521F18}" destId="{90CB26CD-28EC-4947-A601-DB3FF5B910C3}" srcOrd="0" destOrd="0" presId="urn:microsoft.com/office/officeart/2005/8/layout/architecture"/>
    <dgm:cxn modelId="{C65FF369-10F3-40E6-B993-F7B810D1BC03}" type="presParOf" srcId="{90CB26CD-28EC-4947-A601-DB3FF5B910C3}" destId="{0AB4E4AE-9178-4497-B082-3C7A5E5F4962}" srcOrd="0" destOrd="0" presId="urn:microsoft.com/office/officeart/2005/8/layout/architecture"/>
    <dgm:cxn modelId="{EEC54FA1-9BB8-4C30-A711-B6F52E5153C1}" type="presParOf" srcId="{90CB26CD-28EC-4947-A601-DB3FF5B910C3}" destId="{F55B5252-C1A3-4EFB-97AD-415005C892B0}" srcOrd="1" destOrd="0" presId="urn:microsoft.com/office/officeart/2005/8/layout/architecture"/>
    <dgm:cxn modelId="{8388EF7F-AC94-421C-827D-13F2607BD66D}" type="presParOf" srcId="{B2B2B153-87FB-4BAD-BF91-606896C52C90}" destId="{0F026651-E988-496B-ABC0-91058DEFD96A}" srcOrd="1" destOrd="0" presId="urn:microsoft.com/office/officeart/2005/8/layout/architecture"/>
    <dgm:cxn modelId="{298435DF-0CB8-4576-8559-712EFC75823F}" type="presParOf" srcId="{B2B2B153-87FB-4BAD-BF91-606896C52C90}" destId="{5C24F117-C51F-4F9D-8B32-8C06144A9077}" srcOrd="2" destOrd="0" presId="urn:microsoft.com/office/officeart/2005/8/layout/architecture"/>
    <dgm:cxn modelId="{33794F6B-CFB9-42EB-BDD9-0A7FB9107B94}" type="presParOf" srcId="{5C24F117-C51F-4F9D-8B32-8C06144A9077}" destId="{4D99F1FA-7BD9-48CF-8F8F-346B02BA820D}" srcOrd="0" destOrd="0" presId="urn:microsoft.com/office/officeart/2005/8/layout/architecture"/>
    <dgm:cxn modelId="{40DE925C-DC57-4848-BE24-54027D6DD3EF}" type="presParOf" srcId="{5C24F117-C51F-4F9D-8B32-8C06144A9077}" destId="{DF51A4B0-6F74-4D1D-86E2-DD86EE5A8C22}" srcOrd="1" destOrd="0" presId="urn:microsoft.com/office/officeart/2005/8/layout/architecture"/>
    <dgm:cxn modelId="{A2B838E1-80D0-44CF-928D-191811ABFCB8}" type="presParOf" srcId="{5C24F117-C51F-4F9D-8B32-8C06144A9077}" destId="{1A3DC2AD-014C-46B3-8ADD-350E550C32F9}" srcOrd="2" destOrd="0" presId="urn:microsoft.com/office/officeart/2005/8/layout/architecture"/>
    <dgm:cxn modelId="{5A47F400-38E1-4485-976F-4F8382BF9781}" type="presParOf" srcId="{1A3DC2AD-014C-46B3-8ADD-350E550C32F9}" destId="{4A2A02DF-69CD-49A1-B4D1-F8AC8E86B734}" srcOrd="0" destOrd="0" presId="urn:microsoft.com/office/officeart/2005/8/layout/architecture"/>
    <dgm:cxn modelId="{4B6C332C-8925-43F8-B8F7-F048B848746F}" type="presParOf" srcId="{4A2A02DF-69CD-49A1-B4D1-F8AC8E86B734}" destId="{D48EC4C5-F1A4-4727-8E46-838B67554DC5}" srcOrd="0" destOrd="0" presId="urn:microsoft.com/office/officeart/2005/8/layout/architecture"/>
    <dgm:cxn modelId="{0D0D5AEB-3120-4227-96A5-DA6193B6E53C}" type="presParOf" srcId="{4A2A02DF-69CD-49A1-B4D1-F8AC8E86B734}" destId="{2CC82374-E0BF-4590-A753-4A9B43C2B77E}" srcOrd="1" destOrd="0" presId="urn:microsoft.com/office/officeart/2005/8/layout/architecture"/>
    <dgm:cxn modelId="{F87B43A9-007E-4DCE-A0C6-076AA6B380E9}" type="presParOf" srcId="{B2B2B153-87FB-4BAD-BF91-606896C52C90}" destId="{F0244EFA-F98D-46A7-B24C-29A0C05BAF89}" srcOrd="3" destOrd="0" presId="urn:microsoft.com/office/officeart/2005/8/layout/architecture"/>
    <dgm:cxn modelId="{B00D3B43-77AB-4D0E-8B66-962F198E34B7}" type="presParOf" srcId="{B2B2B153-87FB-4BAD-BF91-606896C52C90}" destId="{911D7FAA-7E1F-4002-A0FB-BB414C1BFFE6}" srcOrd="4" destOrd="0" presId="urn:microsoft.com/office/officeart/2005/8/layout/architecture"/>
    <dgm:cxn modelId="{84D7A926-8DA8-4F6E-963D-28007FE047FE}" type="presParOf" srcId="{911D7FAA-7E1F-4002-A0FB-BB414C1BFFE6}" destId="{192D9184-CEC4-4825-8D68-7B4468D3A9EF}" srcOrd="0" destOrd="0" presId="urn:microsoft.com/office/officeart/2005/8/layout/architecture"/>
    <dgm:cxn modelId="{35994961-B2AF-46E7-AA0A-F0F4D55575A2}" type="presParOf" srcId="{911D7FAA-7E1F-4002-A0FB-BB414C1BFFE6}" destId="{7F01C51C-FED3-4766-B8BA-067CD20482B3}" srcOrd="1" destOrd="0" presId="urn:microsoft.com/office/officeart/2005/8/layout/architecture"/>
    <dgm:cxn modelId="{FB9058A1-19EB-4C09-8A01-4B3362AC2AC5}" type="presParOf" srcId="{911D7FAA-7E1F-4002-A0FB-BB414C1BFFE6}" destId="{8F1DF884-F4EC-4036-A4C0-33CA90040FD3}" srcOrd="2" destOrd="0" presId="urn:microsoft.com/office/officeart/2005/8/layout/architecture"/>
    <dgm:cxn modelId="{AD2513E1-EAF6-4CA2-A075-C5499BC8D4E9}" type="presParOf" srcId="{8F1DF884-F4EC-4036-A4C0-33CA90040FD3}" destId="{A72E8B74-7F5E-4DCF-BBED-94FF62DC812B}" srcOrd="0" destOrd="0" presId="urn:microsoft.com/office/officeart/2005/8/layout/architecture"/>
    <dgm:cxn modelId="{2EBF7E34-3F28-4F9F-A520-B01A5E704331}" type="presParOf" srcId="{A72E8B74-7F5E-4DCF-BBED-94FF62DC812B}" destId="{DC09D866-AC6B-49B4-8E63-87E96ED1E44E}" srcOrd="0" destOrd="0" presId="urn:microsoft.com/office/officeart/2005/8/layout/architecture"/>
    <dgm:cxn modelId="{FDFCF940-D03A-49C2-81D1-07912BCF107C}" type="presParOf" srcId="{A72E8B74-7F5E-4DCF-BBED-94FF62DC812B}" destId="{D1D92DE7-0EBA-482B-A2A8-BBD7084B6982}" srcOrd="1" destOrd="0" presId="urn:microsoft.com/office/officeart/2005/8/layout/architecture"/>
    <dgm:cxn modelId="{4CA737A8-469D-46E4-9E63-475D11A06475}" type="presParOf" srcId="{B2B2B153-87FB-4BAD-BF91-606896C52C90}" destId="{B40FBF95-8883-46D9-9305-D746637C4599}" srcOrd="5" destOrd="0" presId="urn:microsoft.com/office/officeart/2005/8/layout/architecture"/>
    <dgm:cxn modelId="{11162B33-093D-4108-B15F-F51B54E1FCC0}" type="presParOf" srcId="{B2B2B153-87FB-4BAD-BF91-606896C52C90}" destId="{F04B1BE7-D8E4-476C-82DA-A93F77B7863F}" srcOrd="6" destOrd="0" presId="urn:microsoft.com/office/officeart/2005/8/layout/architecture"/>
    <dgm:cxn modelId="{3540A23F-170B-4AE2-971A-D852C1768724}" type="presParOf" srcId="{F04B1BE7-D8E4-476C-82DA-A93F77B7863F}" destId="{8A6927FB-B460-4809-B39E-7427D6EBAB73}" srcOrd="0" destOrd="0" presId="urn:microsoft.com/office/officeart/2005/8/layout/architecture"/>
    <dgm:cxn modelId="{A2567DFD-DA60-46DA-BF6B-A68B3EC1FD0F}" type="presParOf" srcId="{F04B1BE7-D8E4-476C-82DA-A93F77B7863F}" destId="{33BBF9A7-C00A-4198-BFC3-FC5A1DAA98C8}" srcOrd="1" destOrd="0" presId="urn:microsoft.com/office/officeart/2005/8/layout/architecture"/>
    <dgm:cxn modelId="{78BDC5F3-0926-4544-B321-12A7E2E85665}" type="presParOf" srcId="{F04B1BE7-D8E4-476C-82DA-A93F77B7863F}" destId="{4F804072-9AC2-4ADE-9CE4-78B59767D044}" srcOrd="2" destOrd="0" presId="urn:microsoft.com/office/officeart/2005/8/layout/architecture"/>
    <dgm:cxn modelId="{EA364A0B-74B1-4E5C-B3BC-96CC12D7D3C3}" type="presParOf" srcId="{4F804072-9AC2-4ADE-9CE4-78B59767D044}" destId="{51440984-A7AB-45A7-90AE-9EC783B0DE29}" srcOrd="0" destOrd="0" presId="urn:microsoft.com/office/officeart/2005/8/layout/architecture"/>
    <dgm:cxn modelId="{9980E890-148A-4042-B5DE-60597F4075DF}" type="presParOf" srcId="{51440984-A7AB-45A7-90AE-9EC783B0DE29}" destId="{7B6C7AD9-DBC6-4F27-8872-3B495C23352E}" srcOrd="0" destOrd="0" presId="urn:microsoft.com/office/officeart/2005/8/layout/architecture"/>
    <dgm:cxn modelId="{753B68FC-DFD5-4C05-A0CB-696E7E8BBD9E}" type="presParOf" srcId="{51440984-A7AB-45A7-90AE-9EC783B0DE29}" destId="{AF9B0F67-8AAB-48B8-83BC-75268A3141AA}" srcOrd="1" destOrd="0" presId="urn:microsoft.com/office/officeart/2005/8/layout/architecture"/>
    <dgm:cxn modelId="{291B11B6-81B0-4494-8951-C5C597E1046B}" type="presParOf" srcId="{B2B2B153-87FB-4BAD-BF91-606896C52C90}" destId="{AD56A102-8408-4CDD-9B96-D550568293D4}" srcOrd="7" destOrd="0" presId="urn:microsoft.com/office/officeart/2005/8/layout/architecture"/>
    <dgm:cxn modelId="{BE3B026F-5869-4E8B-8AFE-0D15FD4D8ABC}" type="presParOf" srcId="{B2B2B153-87FB-4BAD-BF91-606896C52C90}" destId="{56B4A169-AB91-4B12-A6EA-75A84859B8BC}" srcOrd="8" destOrd="0" presId="urn:microsoft.com/office/officeart/2005/8/layout/architecture"/>
    <dgm:cxn modelId="{01E02A46-32EA-45AD-B21F-FB81B76E71E8}" type="presParOf" srcId="{56B4A169-AB91-4B12-A6EA-75A84859B8BC}" destId="{2272BA78-7742-4C12-8E7E-9CF11774BC86}" srcOrd="0" destOrd="0" presId="urn:microsoft.com/office/officeart/2005/8/layout/architecture"/>
    <dgm:cxn modelId="{5C08D468-BE92-4B70-A77A-98C152020089}" type="presParOf" srcId="{56B4A169-AB91-4B12-A6EA-75A84859B8BC}" destId="{DE3784AB-17BA-4CD3-B5F4-EA2E76C999D2}" srcOrd="1" destOrd="0" presId="urn:microsoft.com/office/officeart/2005/8/layout/architecture"/>
    <dgm:cxn modelId="{C03CB52A-D5DD-47C8-B9BA-142479B8FAF8}" type="presParOf" srcId="{56B4A169-AB91-4B12-A6EA-75A84859B8BC}" destId="{2646200A-D9F2-45CA-AF70-994DA1116929}" srcOrd="2" destOrd="0" presId="urn:microsoft.com/office/officeart/2005/8/layout/architecture"/>
    <dgm:cxn modelId="{8BE8372F-8872-4709-948F-B8F31F4EEBE0}" type="presParOf" srcId="{2646200A-D9F2-45CA-AF70-994DA1116929}" destId="{A4E9DD2C-A565-49BD-AC50-6C060FE75341}" srcOrd="0" destOrd="0" presId="urn:microsoft.com/office/officeart/2005/8/layout/architecture"/>
    <dgm:cxn modelId="{4EA51C30-7845-4382-B4E8-A204AF69B124}" type="presParOf" srcId="{A4E9DD2C-A565-49BD-AC50-6C060FE75341}" destId="{DC92A057-C170-46C9-9A90-338D7A3C060D}" srcOrd="0" destOrd="0" presId="urn:microsoft.com/office/officeart/2005/8/layout/architecture"/>
    <dgm:cxn modelId="{21E1DC1F-0D21-4898-B4E5-F38C9AE62D82}" type="presParOf" srcId="{A4E9DD2C-A565-49BD-AC50-6C060FE75341}" destId="{7AD95B99-3A37-4BB6-9B36-0B18EE441D18}"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CC97A38-7030-4008-BAF4-4EBD63ED789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446D3DA-6CA2-4549-8F08-6FDE80D59F19}">
      <dgm:prSet phldrT="[Text]"/>
      <dgm:spPr>
        <a:effectLst>
          <a:glow rad="139700">
            <a:schemeClr val="accent5">
              <a:satMod val="175000"/>
              <a:alpha val="40000"/>
            </a:schemeClr>
          </a:glow>
        </a:effectLst>
      </dgm:spPr>
      <dgm:t>
        <a:bodyPr/>
        <a:lstStyle/>
        <a:p>
          <a:pPr>
            <a:buNone/>
          </a:pPr>
          <a:r>
            <a:rPr lang="en-US" b="1" noProof="0" dirty="0">
              <a:latin typeface="+mn-lt"/>
              <a:cs typeface="Arial"/>
            </a:rPr>
            <a:t>Element A: MOC Quality Performance Improvement Plan</a:t>
          </a:r>
          <a:endParaRPr lang="en-US" noProof="0" dirty="0">
            <a:cs typeface="Arial"/>
          </a:endParaRPr>
        </a:p>
      </dgm:t>
    </dgm:pt>
    <dgm:pt modelId="{6A6B10EE-5B93-4CC2-821E-9DBE8629A15B}" type="parTrans" cxnId="{4F448A80-22CF-48AD-A7E4-C90A3122B426}">
      <dgm:prSet/>
      <dgm:spPr/>
      <dgm:t>
        <a:bodyPr/>
        <a:lstStyle/>
        <a:p>
          <a:endParaRPr lang="en-US"/>
        </a:p>
      </dgm:t>
    </dgm:pt>
    <dgm:pt modelId="{C87116FC-C16F-44D7-9185-D21C30A83A44}" type="sibTrans" cxnId="{4F448A80-22CF-48AD-A7E4-C90A3122B426}">
      <dgm:prSet/>
      <dgm:spPr/>
      <dgm:t>
        <a:bodyPr/>
        <a:lstStyle/>
        <a:p>
          <a:endParaRPr lang="en-US"/>
        </a:p>
      </dgm:t>
    </dgm:pt>
    <dgm:pt modelId="{7D40D1E9-25EC-4464-BB38-C63FE4109530}">
      <dgm:prSet phldrT="[Text]"/>
      <dgm:spPr>
        <a:effectLst>
          <a:glow rad="139700">
            <a:schemeClr val="accent5">
              <a:satMod val="175000"/>
              <a:alpha val="40000"/>
            </a:schemeClr>
          </a:glow>
        </a:effectLst>
      </dgm:spPr>
      <dgm:t>
        <a:bodyPr/>
        <a:lstStyle/>
        <a:p>
          <a:pPr>
            <a:buNone/>
          </a:pPr>
          <a:r>
            <a:rPr lang="en-US" b="1" noProof="0" dirty="0">
              <a:latin typeface="+mn-lt"/>
              <a:cs typeface="Arial"/>
            </a:rPr>
            <a:t>Element B: Measurable Goals and Health Outcomes for the MOC</a:t>
          </a:r>
          <a:endParaRPr lang="en-US" b="1" noProof="0" dirty="0">
            <a:cs typeface="Arial"/>
          </a:endParaRPr>
        </a:p>
      </dgm:t>
    </dgm:pt>
    <dgm:pt modelId="{ED81A460-164E-4D1D-B69A-1F5D11D938E3}" type="parTrans" cxnId="{EA783167-17BF-4A9B-9BBF-EDA8F3467C93}">
      <dgm:prSet/>
      <dgm:spPr/>
      <dgm:t>
        <a:bodyPr/>
        <a:lstStyle/>
        <a:p>
          <a:endParaRPr lang="en-US"/>
        </a:p>
      </dgm:t>
    </dgm:pt>
    <dgm:pt modelId="{82B08807-1979-4831-A351-88C93F89B0EC}" type="sibTrans" cxnId="{EA783167-17BF-4A9B-9BBF-EDA8F3467C93}">
      <dgm:prSet/>
      <dgm:spPr/>
      <dgm:t>
        <a:bodyPr/>
        <a:lstStyle/>
        <a:p>
          <a:endParaRPr lang="en-US"/>
        </a:p>
      </dgm:t>
    </dgm:pt>
    <dgm:pt modelId="{79EDDA2A-BE89-4874-B667-12EECCCF9669}">
      <dgm:prSet phldrT="[Text]"/>
      <dgm:spPr>
        <a:effectLst>
          <a:glow rad="139700">
            <a:schemeClr val="accent5">
              <a:satMod val="175000"/>
              <a:alpha val="40000"/>
            </a:schemeClr>
          </a:glow>
        </a:effectLst>
      </dgm:spPr>
      <dgm:t>
        <a:bodyPr/>
        <a:lstStyle/>
        <a:p>
          <a:pPr>
            <a:buNone/>
          </a:pPr>
          <a:r>
            <a:rPr lang="en-US" b="1" noProof="0" dirty="0">
              <a:latin typeface="+mn-lt"/>
              <a:cs typeface="Arial"/>
            </a:rPr>
            <a:t>Element C: Measuring Patient Experience of Care</a:t>
          </a:r>
          <a:endParaRPr lang="en-US" b="1" noProof="0" dirty="0">
            <a:cs typeface="Arial"/>
          </a:endParaRPr>
        </a:p>
      </dgm:t>
    </dgm:pt>
    <dgm:pt modelId="{698EA825-9700-450B-88D4-F62329546672}" type="parTrans" cxnId="{4FEF3EC5-A90F-4ECA-BED5-1B2E9E08C0FF}">
      <dgm:prSet/>
      <dgm:spPr/>
      <dgm:t>
        <a:bodyPr/>
        <a:lstStyle/>
        <a:p>
          <a:endParaRPr lang="en-US"/>
        </a:p>
      </dgm:t>
    </dgm:pt>
    <dgm:pt modelId="{4F615EA2-B9C2-42C7-BA62-5A1648549E24}" type="sibTrans" cxnId="{4FEF3EC5-A90F-4ECA-BED5-1B2E9E08C0FF}">
      <dgm:prSet/>
      <dgm:spPr/>
      <dgm:t>
        <a:bodyPr/>
        <a:lstStyle/>
        <a:p>
          <a:endParaRPr lang="en-US"/>
        </a:p>
      </dgm:t>
    </dgm:pt>
    <dgm:pt modelId="{8A304C3B-4B20-40A4-9278-57B448D197BC}">
      <dgm:prSet phldrT="[Text]"/>
      <dgm:spPr>
        <a:effectLst>
          <a:glow rad="139700">
            <a:schemeClr val="accent5">
              <a:satMod val="175000"/>
              <a:alpha val="40000"/>
            </a:schemeClr>
          </a:glow>
        </a:effectLst>
      </dgm:spPr>
      <dgm:t>
        <a:bodyPr/>
        <a:lstStyle/>
        <a:p>
          <a:pPr>
            <a:buNone/>
          </a:pPr>
          <a:r>
            <a:rPr lang="en-US" b="1" noProof="0" dirty="0">
              <a:latin typeface="+mn-lt"/>
              <a:cs typeface="Arial"/>
            </a:rPr>
            <a:t>Element D: Ongoing Performance Improvement Evaluation of the MOC</a:t>
          </a:r>
          <a:endParaRPr lang="en-US" b="1" noProof="0" dirty="0">
            <a:cs typeface="Arial"/>
          </a:endParaRPr>
        </a:p>
      </dgm:t>
    </dgm:pt>
    <dgm:pt modelId="{9F443F45-E6E7-4213-952F-C86B7BF0E4BF}" type="parTrans" cxnId="{8866D6FE-5FEE-47B1-B31D-999E72EB9129}">
      <dgm:prSet/>
      <dgm:spPr/>
      <dgm:t>
        <a:bodyPr/>
        <a:lstStyle/>
        <a:p>
          <a:endParaRPr lang="en-US"/>
        </a:p>
      </dgm:t>
    </dgm:pt>
    <dgm:pt modelId="{B0587714-39A2-4CF6-8344-63060CAD9495}" type="sibTrans" cxnId="{8866D6FE-5FEE-47B1-B31D-999E72EB9129}">
      <dgm:prSet/>
      <dgm:spPr/>
      <dgm:t>
        <a:bodyPr/>
        <a:lstStyle/>
        <a:p>
          <a:endParaRPr lang="en-US"/>
        </a:p>
      </dgm:t>
    </dgm:pt>
    <dgm:pt modelId="{3FE1A3E8-77EC-4644-819E-DA5F91ED88EC}">
      <dgm:prSet phldrT="[Text]"/>
      <dgm:spPr>
        <a:effectLst>
          <a:glow rad="139700">
            <a:schemeClr val="accent5">
              <a:satMod val="175000"/>
              <a:alpha val="40000"/>
            </a:schemeClr>
          </a:glow>
        </a:effectLst>
      </dgm:spPr>
      <dgm:t>
        <a:bodyPr/>
        <a:lstStyle/>
        <a:p>
          <a:pPr>
            <a:buNone/>
          </a:pPr>
          <a:r>
            <a:rPr lang="en-US" b="1" noProof="0" dirty="0">
              <a:latin typeface="+mn-lt"/>
              <a:cs typeface="Arial"/>
            </a:rPr>
            <a:t>Element E: Dissemination of SNP Quality Performance Related to the MOC</a:t>
          </a:r>
          <a:endParaRPr lang="en-US" b="1" noProof="0" dirty="0">
            <a:cs typeface="Arial"/>
          </a:endParaRPr>
        </a:p>
      </dgm:t>
    </dgm:pt>
    <dgm:pt modelId="{D8D06177-8E51-47E4-9B7F-C1A533654246}" type="parTrans" cxnId="{12379D0A-ADC2-4015-A9CD-C0E91E0B7D26}">
      <dgm:prSet/>
      <dgm:spPr/>
      <dgm:t>
        <a:bodyPr/>
        <a:lstStyle/>
        <a:p>
          <a:endParaRPr lang="en-US"/>
        </a:p>
      </dgm:t>
    </dgm:pt>
    <dgm:pt modelId="{EB7E6167-2240-4E74-BCA7-DB5954C97063}" type="sibTrans" cxnId="{12379D0A-ADC2-4015-A9CD-C0E91E0B7D26}">
      <dgm:prSet/>
      <dgm:spPr/>
      <dgm:t>
        <a:bodyPr/>
        <a:lstStyle/>
        <a:p>
          <a:endParaRPr lang="en-US"/>
        </a:p>
      </dgm:t>
    </dgm:pt>
    <dgm:pt modelId="{C12FB72D-E36D-4712-92F2-945E482CFEAC}" type="pres">
      <dgm:prSet presAssocID="{BCC97A38-7030-4008-BAF4-4EBD63ED789B}" presName="diagram" presStyleCnt="0">
        <dgm:presLayoutVars>
          <dgm:dir/>
          <dgm:resizeHandles val="exact"/>
        </dgm:presLayoutVars>
      </dgm:prSet>
      <dgm:spPr/>
    </dgm:pt>
    <dgm:pt modelId="{F6015A30-E8CD-47DB-99B6-79F366507DC7}" type="pres">
      <dgm:prSet presAssocID="{3446D3DA-6CA2-4549-8F08-6FDE80D59F19}" presName="node" presStyleLbl="node1" presStyleIdx="0" presStyleCnt="5">
        <dgm:presLayoutVars>
          <dgm:bulletEnabled val="1"/>
        </dgm:presLayoutVars>
      </dgm:prSet>
      <dgm:spPr/>
    </dgm:pt>
    <dgm:pt modelId="{2830F935-571E-48D7-8201-BC513E00601E}" type="pres">
      <dgm:prSet presAssocID="{C87116FC-C16F-44D7-9185-D21C30A83A44}" presName="sibTrans" presStyleCnt="0"/>
      <dgm:spPr/>
    </dgm:pt>
    <dgm:pt modelId="{AB4DA42C-EE5C-4E39-BFC6-ACC41053E2B4}" type="pres">
      <dgm:prSet presAssocID="{7D40D1E9-25EC-4464-BB38-C63FE4109530}" presName="node" presStyleLbl="node1" presStyleIdx="1" presStyleCnt="5">
        <dgm:presLayoutVars>
          <dgm:bulletEnabled val="1"/>
        </dgm:presLayoutVars>
      </dgm:prSet>
      <dgm:spPr/>
    </dgm:pt>
    <dgm:pt modelId="{460515A2-56D1-4B9F-A395-B0D5148CE642}" type="pres">
      <dgm:prSet presAssocID="{82B08807-1979-4831-A351-88C93F89B0EC}" presName="sibTrans" presStyleCnt="0"/>
      <dgm:spPr/>
    </dgm:pt>
    <dgm:pt modelId="{2D0928BD-1EEE-4CD8-A78A-4F4111C85C4C}" type="pres">
      <dgm:prSet presAssocID="{79EDDA2A-BE89-4874-B667-12EECCCF9669}" presName="node" presStyleLbl="node1" presStyleIdx="2" presStyleCnt="5">
        <dgm:presLayoutVars>
          <dgm:bulletEnabled val="1"/>
        </dgm:presLayoutVars>
      </dgm:prSet>
      <dgm:spPr/>
    </dgm:pt>
    <dgm:pt modelId="{87FAAF4F-F5F9-43DA-BDBA-FF84C2A7F6D2}" type="pres">
      <dgm:prSet presAssocID="{4F615EA2-B9C2-42C7-BA62-5A1648549E24}" presName="sibTrans" presStyleCnt="0"/>
      <dgm:spPr/>
    </dgm:pt>
    <dgm:pt modelId="{4B27972E-F9B2-4A66-A77C-7CF18EEC6BB7}" type="pres">
      <dgm:prSet presAssocID="{8A304C3B-4B20-40A4-9278-57B448D197BC}" presName="node" presStyleLbl="node1" presStyleIdx="3" presStyleCnt="5">
        <dgm:presLayoutVars>
          <dgm:bulletEnabled val="1"/>
        </dgm:presLayoutVars>
      </dgm:prSet>
      <dgm:spPr/>
    </dgm:pt>
    <dgm:pt modelId="{EF3BFACE-B537-4A63-A986-449D883F601F}" type="pres">
      <dgm:prSet presAssocID="{B0587714-39A2-4CF6-8344-63060CAD9495}" presName="sibTrans" presStyleCnt="0"/>
      <dgm:spPr/>
    </dgm:pt>
    <dgm:pt modelId="{3284D9E6-83EF-4378-9DD8-F683C31F0160}" type="pres">
      <dgm:prSet presAssocID="{3FE1A3E8-77EC-4644-819E-DA5F91ED88EC}" presName="node" presStyleLbl="node1" presStyleIdx="4" presStyleCnt="5">
        <dgm:presLayoutVars>
          <dgm:bulletEnabled val="1"/>
        </dgm:presLayoutVars>
      </dgm:prSet>
      <dgm:spPr/>
    </dgm:pt>
  </dgm:ptLst>
  <dgm:cxnLst>
    <dgm:cxn modelId="{0A276501-0BF2-46DE-88AB-B5D2465B0475}" type="presOf" srcId="{79EDDA2A-BE89-4874-B667-12EECCCF9669}" destId="{2D0928BD-1EEE-4CD8-A78A-4F4111C85C4C}" srcOrd="0" destOrd="0" presId="urn:microsoft.com/office/officeart/2005/8/layout/default"/>
    <dgm:cxn modelId="{D741C101-BA20-4AC7-A060-8AB28DB635D3}" type="presOf" srcId="{7D40D1E9-25EC-4464-BB38-C63FE4109530}" destId="{AB4DA42C-EE5C-4E39-BFC6-ACC41053E2B4}" srcOrd="0" destOrd="0" presId="urn:microsoft.com/office/officeart/2005/8/layout/default"/>
    <dgm:cxn modelId="{12379D0A-ADC2-4015-A9CD-C0E91E0B7D26}" srcId="{BCC97A38-7030-4008-BAF4-4EBD63ED789B}" destId="{3FE1A3E8-77EC-4644-819E-DA5F91ED88EC}" srcOrd="4" destOrd="0" parTransId="{D8D06177-8E51-47E4-9B7F-C1A533654246}" sibTransId="{EB7E6167-2240-4E74-BCA7-DB5954C97063}"/>
    <dgm:cxn modelId="{5603EC1E-CEA3-44BA-A37D-CF62FB7C6A6E}" type="presOf" srcId="{3FE1A3E8-77EC-4644-819E-DA5F91ED88EC}" destId="{3284D9E6-83EF-4378-9DD8-F683C31F0160}" srcOrd="0" destOrd="0" presId="urn:microsoft.com/office/officeart/2005/8/layout/default"/>
    <dgm:cxn modelId="{72168833-DE3E-4245-80E7-DB5A6B533079}" type="presOf" srcId="{8A304C3B-4B20-40A4-9278-57B448D197BC}" destId="{4B27972E-F9B2-4A66-A77C-7CF18EEC6BB7}" srcOrd="0" destOrd="0" presId="urn:microsoft.com/office/officeart/2005/8/layout/default"/>
    <dgm:cxn modelId="{EA783167-17BF-4A9B-9BBF-EDA8F3467C93}" srcId="{BCC97A38-7030-4008-BAF4-4EBD63ED789B}" destId="{7D40D1E9-25EC-4464-BB38-C63FE4109530}" srcOrd="1" destOrd="0" parTransId="{ED81A460-164E-4D1D-B69A-1F5D11D938E3}" sibTransId="{82B08807-1979-4831-A351-88C93F89B0EC}"/>
    <dgm:cxn modelId="{4F448A80-22CF-48AD-A7E4-C90A3122B426}" srcId="{BCC97A38-7030-4008-BAF4-4EBD63ED789B}" destId="{3446D3DA-6CA2-4549-8F08-6FDE80D59F19}" srcOrd="0" destOrd="0" parTransId="{6A6B10EE-5B93-4CC2-821E-9DBE8629A15B}" sibTransId="{C87116FC-C16F-44D7-9185-D21C30A83A44}"/>
    <dgm:cxn modelId="{621BD0A8-FDEF-42EE-BFCA-0E2B7C23C8A8}" type="presOf" srcId="{BCC97A38-7030-4008-BAF4-4EBD63ED789B}" destId="{C12FB72D-E36D-4712-92F2-945E482CFEAC}" srcOrd="0" destOrd="0" presId="urn:microsoft.com/office/officeart/2005/8/layout/default"/>
    <dgm:cxn modelId="{5394CCBC-7ABA-4EB3-BC7F-1F15245E2DBB}" type="presOf" srcId="{3446D3DA-6CA2-4549-8F08-6FDE80D59F19}" destId="{F6015A30-E8CD-47DB-99B6-79F366507DC7}" srcOrd="0" destOrd="0" presId="urn:microsoft.com/office/officeart/2005/8/layout/default"/>
    <dgm:cxn modelId="{4FEF3EC5-A90F-4ECA-BED5-1B2E9E08C0FF}" srcId="{BCC97A38-7030-4008-BAF4-4EBD63ED789B}" destId="{79EDDA2A-BE89-4874-B667-12EECCCF9669}" srcOrd="2" destOrd="0" parTransId="{698EA825-9700-450B-88D4-F62329546672}" sibTransId="{4F615EA2-B9C2-42C7-BA62-5A1648549E24}"/>
    <dgm:cxn modelId="{8866D6FE-5FEE-47B1-B31D-999E72EB9129}" srcId="{BCC97A38-7030-4008-BAF4-4EBD63ED789B}" destId="{8A304C3B-4B20-40A4-9278-57B448D197BC}" srcOrd="3" destOrd="0" parTransId="{9F443F45-E6E7-4213-952F-C86B7BF0E4BF}" sibTransId="{B0587714-39A2-4CF6-8344-63060CAD9495}"/>
    <dgm:cxn modelId="{04452F31-357A-4BCB-B9EB-A264C0CB298B}" type="presParOf" srcId="{C12FB72D-E36D-4712-92F2-945E482CFEAC}" destId="{F6015A30-E8CD-47DB-99B6-79F366507DC7}" srcOrd="0" destOrd="0" presId="urn:microsoft.com/office/officeart/2005/8/layout/default"/>
    <dgm:cxn modelId="{4A2941E1-D087-4A5A-92F6-0ABF9B5391ED}" type="presParOf" srcId="{C12FB72D-E36D-4712-92F2-945E482CFEAC}" destId="{2830F935-571E-48D7-8201-BC513E00601E}" srcOrd="1" destOrd="0" presId="urn:microsoft.com/office/officeart/2005/8/layout/default"/>
    <dgm:cxn modelId="{709115A2-941D-4F60-A498-33019F065576}" type="presParOf" srcId="{C12FB72D-E36D-4712-92F2-945E482CFEAC}" destId="{AB4DA42C-EE5C-4E39-BFC6-ACC41053E2B4}" srcOrd="2" destOrd="0" presId="urn:microsoft.com/office/officeart/2005/8/layout/default"/>
    <dgm:cxn modelId="{6BBF1354-3E10-4458-8091-DE6C95E1EFA5}" type="presParOf" srcId="{C12FB72D-E36D-4712-92F2-945E482CFEAC}" destId="{460515A2-56D1-4B9F-A395-B0D5148CE642}" srcOrd="3" destOrd="0" presId="urn:microsoft.com/office/officeart/2005/8/layout/default"/>
    <dgm:cxn modelId="{6CDB5551-7DC1-413E-A723-21F1DD426BD3}" type="presParOf" srcId="{C12FB72D-E36D-4712-92F2-945E482CFEAC}" destId="{2D0928BD-1EEE-4CD8-A78A-4F4111C85C4C}" srcOrd="4" destOrd="0" presId="urn:microsoft.com/office/officeart/2005/8/layout/default"/>
    <dgm:cxn modelId="{D484D256-C066-4654-8912-913DA3CE398A}" type="presParOf" srcId="{C12FB72D-E36D-4712-92F2-945E482CFEAC}" destId="{87FAAF4F-F5F9-43DA-BDBA-FF84C2A7F6D2}" srcOrd="5" destOrd="0" presId="urn:microsoft.com/office/officeart/2005/8/layout/default"/>
    <dgm:cxn modelId="{E8A7E7F2-F7C6-4FAD-8428-EA4D1EBAF290}" type="presParOf" srcId="{C12FB72D-E36D-4712-92F2-945E482CFEAC}" destId="{4B27972E-F9B2-4A66-A77C-7CF18EEC6BB7}" srcOrd="6" destOrd="0" presId="urn:microsoft.com/office/officeart/2005/8/layout/default"/>
    <dgm:cxn modelId="{2E90F9B4-B4BE-4105-9E61-1676C4A7F170}" type="presParOf" srcId="{C12FB72D-E36D-4712-92F2-945E482CFEAC}" destId="{EF3BFACE-B537-4A63-A986-449D883F601F}" srcOrd="7" destOrd="0" presId="urn:microsoft.com/office/officeart/2005/8/layout/default"/>
    <dgm:cxn modelId="{D79A2649-73B6-4763-BD27-CC2564D6DB76}" type="presParOf" srcId="{C12FB72D-E36D-4712-92F2-945E482CFEAC}" destId="{3284D9E6-83EF-4378-9DD8-F683C31F016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BDEA949-65C4-45BB-BD40-237AEEEC2FF2}" type="doc">
      <dgm:prSet loTypeId="urn:microsoft.com/office/officeart/2005/8/layout/process2" loCatId="process" qsTypeId="urn:microsoft.com/office/officeart/2005/8/quickstyle/simple5" qsCatId="simple" csTypeId="urn:microsoft.com/office/officeart/2005/8/colors/accent5_2" csCatId="accent5" phldr="1"/>
      <dgm:spPr/>
      <dgm:t>
        <a:bodyPr/>
        <a:lstStyle/>
        <a:p>
          <a:endParaRPr lang="en-US"/>
        </a:p>
      </dgm:t>
    </dgm:pt>
    <dgm:pt modelId="{822266B7-FFA9-4947-9450-D4085546DE20}">
      <dgm:prSet phldrT="[Text]" custT="1"/>
      <dgm:spPr>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600" b="1" noProof="0" dirty="0">
              <a:effectLst>
                <a:outerShdw blurRad="38100" dist="38100" dir="2700000" algn="tl">
                  <a:srgbClr val="000000">
                    <a:alpha val="43137"/>
                  </a:srgbClr>
                </a:outerShdw>
              </a:effectLst>
            </a:rPr>
            <a:t>MOC 1                Description of SNP Population</a:t>
          </a:r>
        </a:p>
      </dgm:t>
    </dgm:pt>
    <dgm:pt modelId="{A8B38861-A469-4B09-A525-16C030E77E3A}" type="parTrans" cxnId="{8E73A4E3-3C05-4936-983F-17F01E5A15A6}">
      <dgm:prSet/>
      <dgm:spPr/>
      <dgm:t>
        <a:bodyPr/>
        <a:lstStyle/>
        <a:p>
          <a:endParaRPr lang="en-US">
            <a:effectLst>
              <a:outerShdw blurRad="38100" dist="38100" dir="2700000" algn="tl">
                <a:srgbClr val="000000">
                  <a:alpha val="43137"/>
                </a:srgbClr>
              </a:outerShdw>
            </a:effectLst>
          </a:endParaRPr>
        </a:p>
      </dgm:t>
    </dgm:pt>
    <dgm:pt modelId="{1BDA9D43-F3B7-4628-9B65-FE97286A2E4F}" type="sibTrans" cxnId="{8E73A4E3-3C05-4936-983F-17F01E5A15A6}">
      <dgm:prSet/>
      <dgm:spPr>
        <a:solidFill>
          <a:srgbClr val="00257A"/>
        </a:solidFill>
      </dgm:spPr>
      <dgm:t>
        <a:bodyPr/>
        <a:lstStyle/>
        <a:p>
          <a:endParaRPr lang="en-US" noProof="0" dirty="0">
            <a:effectLst>
              <a:outerShdw blurRad="38100" dist="38100" dir="2700000" algn="tl">
                <a:srgbClr val="000000">
                  <a:alpha val="43137"/>
                </a:srgbClr>
              </a:outerShdw>
            </a:effectLst>
          </a:endParaRPr>
        </a:p>
      </dgm:t>
    </dgm:pt>
    <dgm:pt modelId="{4E7DC344-E8E7-4FC7-97F3-B9903ECA2D00}">
      <dgm:prSet phldrT="[Text]" custT="1"/>
      <dgm:spPr>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600" b="1" noProof="0" dirty="0">
              <a:effectLst>
                <a:outerShdw blurRad="38100" dist="38100" dir="2700000" algn="tl">
                  <a:srgbClr val="000000">
                    <a:alpha val="43137"/>
                  </a:srgbClr>
                </a:outerShdw>
              </a:effectLst>
            </a:rPr>
            <a:t>MOC 2  Care Coordination</a:t>
          </a:r>
        </a:p>
      </dgm:t>
    </dgm:pt>
    <dgm:pt modelId="{E79A53EC-A530-4831-A611-2367840EA96D}" type="parTrans" cxnId="{75617AD5-0AB8-432C-9347-575BA36E1289}">
      <dgm:prSet/>
      <dgm:spPr/>
      <dgm:t>
        <a:bodyPr/>
        <a:lstStyle/>
        <a:p>
          <a:endParaRPr lang="en-US">
            <a:effectLst>
              <a:outerShdw blurRad="38100" dist="38100" dir="2700000" algn="tl">
                <a:srgbClr val="000000">
                  <a:alpha val="43137"/>
                </a:srgbClr>
              </a:outerShdw>
            </a:effectLst>
          </a:endParaRPr>
        </a:p>
      </dgm:t>
    </dgm:pt>
    <dgm:pt modelId="{5C1FFC61-DD84-4F5E-BC83-A6D82DD489B3}" type="sibTrans" cxnId="{75617AD5-0AB8-432C-9347-575BA36E1289}">
      <dgm:prSet/>
      <dgm:spPr>
        <a:solidFill>
          <a:srgbClr val="00257A"/>
        </a:solidFill>
      </dgm:spPr>
      <dgm:t>
        <a:bodyPr/>
        <a:lstStyle/>
        <a:p>
          <a:endParaRPr lang="en-US" noProof="0" dirty="0">
            <a:effectLst>
              <a:outerShdw blurRad="38100" dist="38100" dir="2700000" algn="tl">
                <a:srgbClr val="000000">
                  <a:alpha val="43137"/>
                </a:srgbClr>
              </a:outerShdw>
            </a:effectLst>
          </a:endParaRPr>
        </a:p>
      </dgm:t>
    </dgm:pt>
    <dgm:pt modelId="{21BDB303-FA00-4527-95E1-66B98F3606FB}">
      <dgm:prSet phldrT="[Text]" custT="1"/>
      <dgm:spPr>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600" b="1" noProof="0" dirty="0">
              <a:effectLst>
                <a:outerShdw blurRad="38100" dist="38100" dir="2700000" algn="tl">
                  <a:srgbClr val="000000">
                    <a:alpha val="43137"/>
                  </a:srgbClr>
                </a:outerShdw>
              </a:effectLst>
            </a:rPr>
            <a:t>MOC 3                   Provider Network </a:t>
          </a:r>
        </a:p>
      </dgm:t>
    </dgm:pt>
    <dgm:pt modelId="{5A667C40-166D-4DE8-BE53-FF9537B45DFB}" type="parTrans" cxnId="{D0A8D68C-DA24-4DB7-A0D9-16BE67204F9C}">
      <dgm:prSet/>
      <dgm:spPr/>
      <dgm:t>
        <a:bodyPr/>
        <a:lstStyle/>
        <a:p>
          <a:endParaRPr lang="en-US">
            <a:effectLst>
              <a:outerShdw blurRad="38100" dist="38100" dir="2700000" algn="tl">
                <a:srgbClr val="000000">
                  <a:alpha val="43137"/>
                </a:srgbClr>
              </a:outerShdw>
            </a:effectLst>
          </a:endParaRPr>
        </a:p>
      </dgm:t>
    </dgm:pt>
    <dgm:pt modelId="{0C5A4880-E863-419D-9217-CDD03ECCF555}" type="sibTrans" cxnId="{D0A8D68C-DA24-4DB7-A0D9-16BE67204F9C}">
      <dgm:prSet/>
      <dgm:spPr>
        <a:solidFill>
          <a:srgbClr val="00257A"/>
        </a:solidFill>
      </dgm:spPr>
      <dgm:t>
        <a:bodyPr/>
        <a:lstStyle/>
        <a:p>
          <a:endParaRPr lang="en-US">
            <a:effectLst>
              <a:outerShdw blurRad="38100" dist="38100" dir="2700000" algn="tl">
                <a:srgbClr val="000000">
                  <a:alpha val="43137"/>
                </a:srgbClr>
              </a:outerShdw>
            </a:effectLst>
          </a:endParaRPr>
        </a:p>
      </dgm:t>
    </dgm:pt>
    <dgm:pt modelId="{B1AC96F2-5F27-4CB4-9063-E9C80270ED15}" type="pres">
      <dgm:prSet presAssocID="{ABDEA949-65C4-45BB-BD40-237AEEEC2FF2}" presName="linearFlow" presStyleCnt="0">
        <dgm:presLayoutVars>
          <dgm:resizeHandles val="exact"/>
        </dgm:presLayoutVars>
      </dgm:prSet>
      <dgm:spPr/>
    </dgm:pt>
    <dgm:pt modelId="{55786AC7-183A-4F0E-89C6-2892F8DE5CCB}" type="pres">
      <dgm:prSet presAssocID="{822266B7-FFA9-4947-9450-D4085546DE20}" presName="node" presStyleLbl="node1" presStyleIdx="0" presStyleCnt="3" custLinFactNeighborX="66187">
        <dgm:presLayoutVars>
          <dgm:bulletEnabled val="1"/>
        </dgm:presLayoutVars>
      </dgm:prSet>
      <dgm:spPr/>
    </dgm:pt>
    <dgm:pt modelId="{234B3679-DD48-4A30-AF85-0AAC076AE23F}" type="pres">
      <dgm:prSet presAssocID="{1BDA9D43-F3B7-4628-9B65-FE97286A2E4F}" presName="sibTrans" presStyleLbl="sibTrans2D1" presStyleIdx="0" presStyleCnt="2"/>
      <dgm:spPr/>
    </dgm:pt>
    <dgm:pt modelId="{063E0F1A-02ED-4B5C-B4AF-4FEC171E46A3}" type="pres">
      <dgm:prSet presAssocID="{1BDA9D43-F3B7-4628-9B65-FE97286A2E4F}" presName="connectorText" presStyleLbl="sibTrans2D1" presStyleIdx="0" presStyleCnt="2"/>
      <dgm:spPr/>
    </dgm:pt>
    <dgm:pt modelId="{A52190EC-30D4-42A9-A34B-FF2CD11728E9}" type="pres">
      <dgm:prSet presAssocID="{4E7DC344-E8E7-4FC7-97F3-B9903ECA2D00}" presName="node" presStyleLbl="node1" presStyleIdx="1" presStyleCnt="3" custLinFactNeighborX="65809" custLinFactNeighborY="-4950">
        <dgm:presLayoutVars>
          <dgm:bulletEnabled val="1"/>
        </dgm:presLayoutVars>
      </dgm:prSet>
      <dgm:spPr/>
    </dgm:pt>
    <dgm:pt modelId="{87087B15-8E94-4D6F-B801-16321E54CB8E}" type="pres">
      <dgm:prSet presAssocID="{5C1FFC61-DD84-4F5E-BC83-A6D82DD489B3}" presName="sibTrans" presStyleLbl="sibTrans2D1" presStyleIdx="1" presStyleCnt="2"/>
      <dgm:spPr/>
    </dgm:pt>
    <dgm:pt modelId="{384C0385-867D-4210-9A58-97EB29A75487}" type="pres">
      <dgm:prSet presAssocID="{5C1FFC61-DD84-4F5E-BC83-A6D82DD489B3}" presName="connectorText" presStyleLbl="sibTrans2D1" presStyleIdx="1" presStyleCnt="2"/>
      <dgm:spPr/>
    </dgm:pt>
    <dgm:pt modelId="{371142EA-CD5E-4931-85A9-3F590EFF7B8D}" type="pres">
      <dgm:prSet presAssocID="{21BDB303-FA00-4527-95E1-66B98F3606FB}" presName="node" presStyleLbl="node1" presStyleIdx="2" presStyleCnt="3" custLinFactNeighborX="65627" custLinFactNeighborY="-10893">
        <dgm:presLayoutVars>
          <dgm:bulletEnabled val="1"/>
        </dgm:presLayoutVars>
      </dgm:prSet>
      <dgm:spPr/>
    </dgm:pt>
  </dgm:ptLst>
  <dgm:cxnLst>
    <dgm:cxn modelId="{F7590509-E882-40E3-9932-E32157EE43EC}" type="presOf" srcId="{ABDEA949-65C4-45BB-BD40-237AEEEC2FF2}" destId="{B1AC96F2-5F27-4CB4-9063-E9C80270ED15}" srcOrd="0" destOrd="0" presId="urn:microsoft.com/office/officeart/2005/8/layout/process2"/>
    <dgm:cxn modelId="{68F5913D-721D-4F6E-80CF-0A01428511F4}" type="presOf" srcId="{1BDA9D43-F3B7-4628-9B65-FE97286A2E4F}" destId="{234B3679-DD48-4A30-AF85-0AAC076AE23F}" srcOrd="0" destOrd="0" presId="urn:microsoft.com/office/officeart/2005/8/layout/process2"/>
    <dgm:cxn modelId="{3999DD5E-BCDD-4AD1-A5EC-26CDE36C264E}" type="presOf" srcId="{822266B7-FFA9-4947-9450-D4085546DE20}" destId="{55786AC7-183A-4F0E-89C6-2892F8DE5CCB}" srcOrd="0" destOrd="0" presId="urn:microsoft.com/office/officeart/2005/8/layout/process2"/>
    <dgm:cxn modelId="{52A53D61-AA61-42A3-B1F6-0DB96D9E9D9C}" type="presOf" srcId="{21BDB303-FA00-4527-95E1-66B98F3606FB}" destId="{371142EA-CD5E-4931-85A9-3F590EFF7B8D}" srcOrd="0" destOrd="0" presId="urn:microsoft.com/office/officeart/2005/8/layout/process2"/>
    <dgm:cxn modelId="{10968873-38DD-4534-8150-8C85485E64E1}" type="presOf" srcId="{4E7DC344-E8E7-4FC7-97F3-B9903ECA2D00}" destId="{A52190EC-30D4-42A9-A34B-FF2CD11728E9}" srcOrd="0" destOrd="0" presId="urn:microsoft.com/office/officeart/2005/8/layout/process2"/>
    <dgm:cxn modelId="{D0A8D68C-DA24-4DB7-A0D9-16BE67204F9C}" srcId="{ABDEA949-65C4-45BB-BD40-237AEEEC2FF2}" destId="{21BDB303-FA00-4527-95E1-66B98F3606FB}" srcOrd="2" destOrd="0" parTransId="{5A667C40-166D-4DE8-BE53-FF9537B45DFB}" sibTransId="{0C5A4880-E863-419D-9217-CDD03ECCF555}"/>
    <dgm:cxn modelId="{091823BD-B295-4DB1-B383-DD1D000181F7}" type="presOf" srcId="{5C1FFC61-DD84-4F5E-BC83-A6D82DD489B3}" destId="{87087B15-8E94-4D6F-B801-16321E54CB8E}" srcOrd="0" destOrd="0" presId="urn:microsoft.com/office/officeart/2005/8/layout/process2"/>
    <dgm:cxn modelId="{CBECEFBE-CF58-44EF-8128-8DAFF49A87CB}" type="presOf" srcId="{1BDA9D43-F3B7-4628-9B65-FE97286A2E4F}" destId="{063E0F1A-02ED-4B5C-B4AF-4FEC171E46A3}" srcOrd="1" destOrd="0" presId="urn:microsoft.com/office/officeart/2005/8/layout/process2"/>
    <dgm:cxn modelId="{75617AD5-0AB8-432C-9347-575BA36E1289}" srcId="{ABDEA949-65C4-45BB-BD40-237AEEEC2FF2}" destId="{4E7DC344-E8E7-4FC7-97F3-B9903ECA2D00}" srcOrd="1" destOrd="0" parTransId="{E79A53EC-A530-4831-A611-2367840EA96D}" sibTransId="{5C1FFC61-DD84-4F5E-BC83-A6D82DD489B3}"/>
    <dgm:cxn modelId="{8E73A4E3-3C05-4936-983F-17F01E5A15A6}" srcId="{ABDEA949-65C4-45BB-BD40-237AEEEC2FF2}" destId="{822266B7-FFA9-4947-9450-D4085546DE20}" srcOrd="0" destOrd="0" parTransId="{A8B38861-A469-4B09-A525-16C030E77E3A}" sibTransId="{1BDA9D43-F3B7-4628-9B65-FE97286A2E4F}"/>
    <dgm:cxn modelId="{D35B73F8-F14A-4017-B8C2-A5C02F9FADCE}" type="presOf" srcId="{5C1FFC61-DD84-4F5E-BC83-A6D82DD489B3}" destId="{384C0385-867D-4210-9A58-97EB29A75487}" srcOrd="1" destOrd="0" presId="urn:microsoft.com/office/officeart/2005/8/layout/process2"/>
    <dgm:cxn modelId="{C850C244-BA7E-4F71-B094-B98D6B5CAF76}" type="presParOf" srcId="{B1AC96F2-5F27-4CB4-9063-E9C80270ED15}" destId="{55786AC7-183A-4F0E-89C6-2892F8DE5CCB}" srcOrd="0" destOrd="0" presId="urn:microsoft.com/office/officeart/2005/8/layout/process2"/>
    <dgm:cxn modelId="{55394125-4F08-4BD7-9106-844638DD7284}" type="presParOf" srcId="{B1AC96F2-5F27-4CB4-9063-E9C80270ED15}" destId="{234B3679-DD48-4A30-AF85-0AAC076AE23F}" srcOrd="1" destOrd="0" presId="urn:microsoft.com/office/officeart/2005/8/layout/process2"/>
    <dgm:cxn modelId="{F947C2A3-E9A5-411B-8FE4-803E1E92CBC3}" type="presParOf" srcId="{234B3679-DD48-4A30-AF85-0AAC076AE23F}" destId="{063E0F1A-02ED-4B5C-B4AF-4FEC171E46A3}" srcOrd="0" destOrd="0" presId="urn:microsoft.com/office/officeart/2005/8/layout/process2"/>
    <dgm:cxn modelId="{5BCF05D8-0873-474F-8FFC-15371134808A}" type="presParOf" srcId="{B1AC96F2-5F27-4CB4-9063-E9C80270ED15}" destId="{A52190EC-30D4-42A9-A34B-FF2CD11728E9}" srcOrd="2" destOrd="0" presId="urn:microsoft.com/office/officeart/2005/8/layout/process2"/>
    <dgm:cxn modelId="{BBB97F0E-B475-4060-9A42-82F48A655D2A}" type="presParOf" srcId="{B1AC96F2-5F27-4CB4-9063-E9C80270ED15}" destId="{87087B15-8E94-4D6F-B801-16321E54CB8E}" srcOrd="3" destOrd="0" presId="urn:microsoft.com/office/officeart/2005/8/layout/process2"/>
    <dgm:cxn modelId="{6E786591-2FDD-4B6D-AA4B-03636D5ED11E}" type="presParOf" srcId="{87087B15-8E94-4D6F-B801-16321E54CB8E}" destId="{384C0385-867D-4210-9A58-97EB29A75487}" srcOrd="0" destOrd="0" presId="urn:microsoft.com/office/officeart/2005/8/layout/process2"/>
    <dgm:cxn modelId="{CF1DBE07-B862-4AA4-A627-6A255A6062C5}" type="presParOf" srcId="{B1AC96F2-5F27-4CB4-9063-E9C80270ED15}" destId="{371142EA-CD5E-4931-85A9-3F590EFF7B8D}"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CCFD93-9BBC-4301-969E-6458F12BD7AF}" type="doc">
      <dgm:prSet loTypeId="urn:microsoft.com/office/officeart/2008/layout/PictureStrips" loCatId="picture" qsTypeId="urn:microsoft.com/office/officeart/2005/8/quickstyle/simple5" qsCatId="simple" csTypeId="urn:microsoft.com/office/officeart/2005/8/colors/accent1_2" csCatId="accent1" phldr="1"/>
      <dgm:spPr/>
      <dgm:t>
        <a:bodyPr/>
        <a:lstStyle/>
        <a:p>
          <a:endParaRPr lang="es-ES_tradnl"/>
        </a:p>
      </dgm:t>
    </dgm:pt>
    <dgm:pt modelId="{4389C6F6-F68B-4028-911D-C7210361F94F}">
      <dgm:prSet phldrT="[Text]" custT="1"/>
      <dgm:spPr/>
      <dgm:t>
        <a:bodyPr/>
        <a:lstStyle/>
        <a:p>
          <a:r>
            <a:rPr lang="en-US" sz="1400" b="1" noProof="0" dirty="0">
              <a:solidFill>
                <a:srgbClr val="00257A"/>
              </a:solidFill>
              <a:effectLst/>
            </a:rPr>
            <a:t>HRA (Health Risk Assessment): </a:t>
          </a:r>
          <a:r>
            <a:rPr lang="en-US" sz="1400" b="0" noProof="0" dirty="0">
              <a:solidFill>
                <a:srgbClr val="00257A"/>
              </a:solidFill>
              <a:effectLst/>
            </a:rPr>
            <a:t>Evaluation performed by physicians or Care Managers to identify the needs and risk factors of members.</a:t>
          </a:r>
        </a:p>
      </dgm:t>
    </dgm:pt>
    <dgm:pt modelId="{01571D93-4512-40C5-8206-B23CA45E9945}" type="parTrans" cxnId="{A45BAC20-66F4-4BB3-991D-7235627A8F2B}">
      <dgm:prSet/>
      <dgm:spPr/>
      <dgm:t>
        <a:bodyPr/>
        <a:lstStyle/>
        <a:p>
          <a:endParaRPr lang="es-ES_tradnl" sz="2000" b="0">
            <a:solidFill>
              <a:srgbClr val="00257A"/>
            </a:solidFill>
            <a:effectLst/>
          </a:endParaRPr>
        </a:p>
      </dgm:t>
    </dgm:pt>
    <dgm:pt modelId="{A9677B45-2E29-4B0B-8FFB-024C236DC8EB}" type="sibTrans" cxnId="{A45BAC20-66F4-4BB3-991D-7235627A8F2B}">
      <dgm:prSet/>
      <dgm:spPr/>
      <dgm:t>
        <a:bodyPr/>
        <a:lstStyle/>
        <a:p>
          <a:endParaRPr lang="es-ES_tradnl" sz="2000" b="0">
            <a:solidFill>
              <a:srgbClr val="00257A"/>
            </a:solidFill>
            <a:effectLst/>
          </a:endParaRPr>
        </a:p>
      </dgm:t>
    </dgm:pt>
    <dgm:pt modelId="{E247DCDB-24A6-4984-9246-B9D5AB2912A3}">
      <dgm:prSet phldrT="[Text]" custT="1"/>
      <dgm:spPr/>
      <dgm:t>
        <a:bodyPr/>
        <a:lstStyle/>
        <a:p>
          <a:r>
            <a:rPr lang="en-US" sz="1400" b="1" noProof="0" dirty="0">
              <a:solidFill>
                <a:srgbClr val="00257A"/>
              </a:solidFill>
              <a:effectLst/>
            </a:rPr>
            <a:t>ICT (Interdisciplinary Care Team): </a:t>
          </a:r>
          <a:r>
            <a:rPr lang="en-US" sz="1400" b="0" noProof="0" dirty="0">
              <a:solidFill>
                <a:srgbClr val="00257A"/>
              </a:solidFill>
              <a:effectLst/>
            </a:rPr>
            <a:t>Interdisciplinary Care Team responsible for the development of the care plan, coordination of care and execution of the plan.</a:t>
          </a:r>
        </a:p>
      </dgm:t>
    </dgm:pt>
    <dgm:pt modelId="{F6559617-81F2-4802-98E1-DA6EFF40D8EA}" type="parTrans" cxnId="{423575FF-CB56-4D2E-B58A-4B2730B9EDAB}">
      <dgm:prSet/>
      <dgm:spPr/>
      <dgm:t>
        <a:bodyPr/>
        <a:lstStyle/>
        <a:p>
          <a:endParaRPr lang="es-ES_tradnl" sz="2000" b="0">
            <a:solidFill>
              <a:srgbClr val="00257A"/>
            </a:solidFill>
            <a:effectLst/>
          </a:endParaRPr>
        </a:p>
      </dgm:t>
    </dgm:pt>
    <dgm:pt modelId="{2144002E-030A-4D37-B9F5-E900E377BA7E}" type="sibTrans" cxnId="{423575FF-CB56-4D2E-B58A-4B2730B9EDAB}">
      <dgm:prSet/>
      <dgm:spPr/>
      <dgm:t>
        <a:bodyPr/>
        <a:lstStyle/>
        <a:p>
          <a:endParaRPr lang="es-ES_tradnl" sz="2000" b="0">
            <a:solidFill>
              <a:srgbClr val="00257A"/>
            </a:solidFill>
            <a:effectLst/>
          </a:endParaRPr>
        </a:p>
      </dgm:t>
    </dgm:pt>
    <dgm:pt modelId="{13AB0C1F-7D59-48D0-B8B8-00D68A5ECECE}">
      <dgm:prSet phldrT="[Text]" custT="1"/>
      <dgm:spPr/>
      <dgm:t>
        <a:bodyPr/>
        <a:lstStyle/>
        <a:p>
          <a:r>
            <a:rPr lang="en-US" sz="1400" b="1" noProof="0" dirty="0">
              <a:solidFill>
                <a:srgbClr val="00257A"/>
              </a:solidFill>
              <a:effectLst/>
            </a:rPr>
            <a:t>ICP (Individual Care Plan): </a:t>
          </a:r>
          <a:r>
            <a:rPr lang="en-US" sz="1400" b="0" noProof="0" dirty="0">
              <a:solidFill>
                <a:srgbClr val="00257A"/>
              </a:solidFill>
              <a:effectLst/>
            </a:rPr>
            <a:t>Individualized Care Plan created for the member.</a:t>
          </a:r>
        </a:p>
      </dgm:t>
    </dgm:pt>
    <dgm:pt modelId="{0D4850EE-F071-4DEC-925E-CABFA2AF1F33}" type="parTrans" cxnId="{C33068A5-E5B6-4BC7-8FBD-83EFE7E6316A}">
      <dgm:prSet/>
      <dgm:spPr/>
      <dgm:t>
        <a:bodyPr/>
        <a:lstStyle/>
        <a:p>
          <a:endParaRPr lang="es-ES_tradnl" sz="2000" b="0">
            <a:solidFill>
              <a:srgbClr val="00257A"/>
            </a:solidFill>
            <a:effectLst/>
          </a:endParaRPr>
        </a:p>
      </dgm:t>
    </dgm:pt>
    <dgm:pt modelId="{C0DCFBAD-4A5F-4DDE-928F-489CC33D94DA}" type="sibTrans" cxnId="{C33068A5-E5B6-4BC7-8FBD-83EFE7E6316A}">
      <dgm:prSet/>
      <dgm:spPr/>
      <dgm:t>
        <a:bodyPr/>
        <a:lstStyle/>
        <a:p>
          <a:endParaRPr lang="es-ES_tradnl" sz="2000" b="0">
            <a:solidFill>
              <a:srgbClr val="00257A"/>
            </a:solidFill>
            <a:effectLst/>
          </a:endParaRPr>
        </a:p>
      </dgm:t>
    </dgm:pt>
    <dgm:pt modelId="{97BD6BD4-A202-435C-8F0D-538658D65D68}">
      <dgm:prSet custT="1"/>
      <dgm:spPr/>
      <dgm:t>
        <a:bodyPr/>
        <a:lstStyle/>
        <a:p>
          <a:r>
            <a:rPr lang="en-US" sz="1400" b="1" noProof="0" dirty="0">
              <a:solidFill>
                <a:srgbClr val="00257A"/>
              </a:solidFill>
              <a:effectLst/>
            </a:rPr>
            <a:t>PCP (Primary Care Physician): </a:t>
          </a:r>
          <a:r>
            <a:rPr lang="en-US" sz="1400" b="0" noProof="0" dirty="0">
              <a:solidFill>
                <a:srgbClr val="00257A"/>
              </a:solidFill>
              <a:effectLst/>
            </a:rPr>
            <a:t>A physician who is primarily responsible for the member's care under the Model of Care.</a:t>
          </a:r>
        </a:p>
      </dgm:t>
    </dgm:pt>
    <dgm:pt modelId="{904C9EF8-CB24-42E4-9DA3-543416972455}" type="parTrans" cxnId="{D9FD6273-7EB2-4C5C-B9E6-8452DB8801F2}">
      <dgm:prSet/>
      <dgm:spPr/>
      <dgm:t>
        <a:bodyPr/>
        <a:lstStyle/>
        <a:p>
          <a:endParaRPr lang="es-ES_tradnl" sz="2000" b="0">
            <a:solidFill>
              <a:srgbClr val="00257A"/>
            </a:solidFill>
            <a:effectLst/>
          </a:endParaRPr>
        </a:p>
      </dgm:t>
    </dgm:pt>
    <dgm:pt modelId="{8C97C9D2-BF22-4122-8394-A0ACE937051A}" type="sibTrans" cxnId="{D9FD6273-7EB2-4C5C-B9E6-8452DB8801F2}">
      <dgm:prSet/>
      <dgm:spPr/>
      <dgm:t>
        <a:bodyPr/>
        <a:lstStyle/>
        <a:p>
          <a:endParaRPr lang="es-ES_tradnl" sz="2000" b="0">
            <a:solidFill>
              <a:srgbClr val="00257A"/>
            </a:solidFill>
            <a:effectLst/>
          </a:endParaRPr>
        </a:p>
      </dgm:t>
    </dgm:pt>
    <dgm:pt modelId="{33D5111E-0BD9-4D2F-B27B-63BFB33BA169}" type="pres">
      <dgm:prSet presAssocID="{7ACCFD93-9BBC-4301-969E-6458F12BD7AF}" presName="Name0" presStyleCnt="0">
        <dgm:presLayoutVars>
          <dgm:dir/>
          <dgm:resizeHandles val="exact"/>
        </dgm:presLayoutVars>
      </dgm:prSet>
      <dgm:spPr/>
    </dgm:pt>
    <dgm:pt modelId="{EF631FAA-24B3-4AF1-A30F-40E82AF09242}" type="pres">
      <dgm:prSet presAssocID="{4389C6F6-F68B-4028-911D-C7210361F94F}" presName="composite" presStyleCnt="0"/>
      <dgm:spPr/>
    </dgm:pt>
    <dgm:pt modelId="{12E195AD-594D-40DB-9591-E4C9BC45D939}" type="pres">
      <dgm:prSet presAssocID="{4389C6F6-F68B-4028-911D-C7210361F94F}" presName="rect1" presStyleLbl="trAlignAcc1" presStyleIdx="0" presStyleCnt="4" custScaleX="83053" custScaleY="106296">
        <dgm:presLayoutVars>
          <dgm:bulletEnabled val="1"/>
        </dgm:presLayoutVars>
      </dgm:prSet>
      <dgm:spPr/>
    </dgm:pt>
    <dgm:pt modelId="{6A930F56-EEDE-4093-BC0C-D6F165DE93F4}" type="pres">
      <dgm:prSet presAssocID="{4389C6F6-F68B-4028-911D-C7210361F94F}" presName="rect2" presStyleLbl="fgImgPlace1" presStyleIdx="0" presStyleCnt="4" custLinFactNeighborX="40909" custLinFactNeighborY="1062"/>
      <dgm:spPr>
        <a:blipFill rotWithShape="1">
          <a:blip xmlns:r="http://schemas.openxmlformats.org/officeDocument/2006/relationships" r:embed="rId1"/>
          <a:srcRect/>
          <a:stretch>
            <a:fillRect/>
          </a:stretch>
        </a:blipFill>
      </dgm:spPr>
    </dgm:pt>
    <dgm:pt modelId="{FA21E143-A861-4F55-B328-750971857DF4}" type="pres">
      <dgm:prSet presAssocID="{A9677B45-2E29-4B0B-8FFB-024C236DC8EB}" presName="sibTrans" presStyleCnt="0"/>
      <dgm:spPr/>
    </dgm:pt>
    <dgm:pt modelId="{0EE61D96-F1E8-4CD6-AA33-74743DF07E68}" type="pres">
      <dgm:prSet presAssocID="{E247DCDB-24A6-4984-9246-B9D5AB2912A3}" presName="composite" presStyleCnt="0"/>
      <dgm:spPr/>
    </dgm:pt>
    <dgm:pt modelId="{1E5231F8-D11B-4A21-A859-D09D994660FB}" type="pres">
      <dgm:prSet presAssocID="{E247DCDB-24A6-4984-9246-B9D5AB2912A3}" presName="rect1" presStyleLbl="trAlignAcc1" presStyleIdx="1" presStyleCnt="4">
        <dgm:presLayoutVars>
          <dgm:bulletEnabled val="1"/>
        </dgm:presLayoutVars>
      </dgm:prSet>
      <dgm:spPr/>
    </dgm:pt>
    <dgm:pt modelId="{6DB7581F-A5E7-47DD-8EC2-ED57FFCE1A06}" type="pres">
      <dgm:prSet presAssocID="{E247DCDB-24A6-4984-9246-B9D5AB2912A3}" presName="rect2" presStyleLbl="fgImgPlace1" presStyleIdx="1" presStyleCnt="4"/>
      <dgm:spPr>
        <a:blipFill rotWithShape="1">
          <a:blip xmlns:r="http://schemas.openxmlformats.org/officeDocument/2006/relationships" r:embed="rId2"/>
          <a:srcRect/>
          <a:stretch>
            <a:fillRect/>
          </a:stretch>
        </a:blipFill>
      </dgm:spPr>
    </dgm:pt>
    <dgm:pt modelId="{E26844C5-9D36-40DA-ACD8-3DF2F7B36E00}" type="pres">
      <dgm:prSet presAssocID="{2144002E-030A-4D37-B9F5-E900E377BA7E}" presName="sibTrans" presStyleCnt="0"/>
      <dgm:spPr/>
    </dgm:pt>
    <dgm:pt modelId="{9ED819A0-0BD3-4D93-85BA-0781E54DBD3B}" type="pres">
      <dgm:prSet presAssocID="{13AB0C1F-7D59-48D0-B8B8-00D68A5ECECE}" presName="composite" presStyleCnt="0"/>
      <dgm:spPr/>
    </dgm:pt>
    <dgm:pt modelId="{FC65E917-3DE5-44F5-B538-0EDAF6AB9F1C}" type="pres">
      <dgm:prSet presAssocID="{13AB0C1F-7D59-48D0-B8B8-00D68A5ECECE}" presName="rect1" presStyleLbl="trAlignAcc1" presStyleIdx="2" presStyleCnt="4" custScaleX="80902">
        <dgm:presLayoutVars>
          <dgm:bulletEnabled val="1"/>
        </dgm:presLayoutVars>
      </dgm:prSet>
      <dgm:spPr/>
    </dgm:pt>
    <dgm:pt modelId="{2568022E-6FDE-459C-9E2E-D15DAD1EAB30}" type="pres">
      <dgm:prSet presAssocID="{13AB0C1F-7D59-48D0-B8B8-00D68A5ECECE}" presName="rect2" presStyleLbl="fgImgPlace1" presStyleIdx="2" presStyleCnt="4" custLinFactNeighborX="44900" custLinFactNeighborY="-1190"/>
      <dgm:spPr>
        <a:blipFill rotWithShape="1">
          <a:blip xmlns:r="http://schemas.openxmlformats.org/officeDocument/2006/relationships" r:embed="rId3"/>
          <a:srcRect/>
          <a:stretch>
            <a:fillRect/>
          </a:stretch>
        </a:blipFill>
      </dgm:spPr>
    </dgm:pt>
    <dgm:pt modelId="{5B77BA74-6F20-4BDE-9061-317405F3328F}" type="pres">
      <dgm:prSet presAssocID="{C0DCFBAD-4A5F-4DDE-928F-489CC33D94DA}" presName="sibTrans" presStyleCnt="0"/>
      <dgm:spPr/>
    </dgm:pt>
    <dgm:pt modelId="{8AEDCC51-2629-4ADA-8A36-E951B2A48BB6}" type="pres">
      <dgm:prSet presAssocID="{97BD6BD4-A202-435C-8F0D-538658D65D68}" presName="composite" presStyleCnt="0"/>
      <dgm:spPr/>
    </dgm:pt>
    <dgm:pt modelId="{7AE974F2-7517-4027-9355-74FD29A238BD}" type="pres">
      <dgm:prSet presAssocID="{97BD6BD4-A202-435C-8F0D-538658D65D68}" presName="rect1" presStyleLbl="trAlignAcc1" presStyleIdx="3" presStyleCnt="4">
        <dgm:presLayoutVars>
          <dgm:bulletEnabled val="1"/>
        </dgm:presLayoutVars>
      </dgm:prSet>
      <dgm:spPr/>
    </dgm:pt>
    <dgm:pt modelId="{83BF0F07-FB2C-4864-9AA3-A0300151FA13}" type="pres">
      <dgm:prSet presAssocID="{97BD6BD4-A202-435C-8F0D-538658D65D68}" presName="rect2" presStyleLbl="fgImgPlace1" presStyleIdx="3" presStyleCnt="4"/>
      <dgm:spPr>
        <a:blipFill rotWithShape="1">
          <a:blip xmlns:r="http://schemas.openxmlformats.org/officeDocument/2006/relationships" r:embed="rId4"/>
          <a:srcRect/>
          <a:stretch>
            <a:fillRect/>
          </a:stretch>
        </a:blipFill>
      </dgm:spPr>
    </dgm:pt>
  </dgm:ptLst>
  <dgm:cxnLst>
    <dgm:cxn modelId="{F04D2605-8E0E-45B8-8D44-FADDD5853580}" type="presOf" srcId="{13AB0C1F-7D59-48D0-B8B8-00D68A5ECECE}" destId="{FC65E917-3DE5-44F5-B538-0EDAF6AB9F1C}" srcOrd="0" destOrd="0" presId="urn:microsoft.com/office/officeart/2008/layout/PictureStrips"/>
    <dgm:cxn modelId="{6BEC621E-10E2-4BC5-A784-C39BB57F3180}" type="presOf" srcId="{4389C6F6-F68B-4028-911D-C7210361F94F}" destId="{12E195AD-594D-40DB-9591-E4C9BC45D939}" srcOrd="0" destOrd="0" presId="urn:microsoft.com/office/officeart/2008/layout/PictureStrips"/>
    <dgm:cxn modelId="{A45BAC20-66F4-4BB3-991D-7235627A8F2B}" srcId="{7ACCFD93-9BBC-4301-969E-6458F12BD7AF}" destId="{4389C6F6-F68B-4028-911D-C7210361F94F}" srcOrd="0" destOrd="0" parTransId="{01571D93-4512-40C5-8206-B23CA45E9945}" sibTransId="{A9677B45-2E29-4B0B-8FFB-024C236DC8EB}"/>
    <dgm:cxn modelId="{43E0CB39-1BBD-42B1-95B0-BE40731B0C1A}" type="presOf" srcId="{97BD6BD4-A202-435C-8F0D-538658D65D68}" destId="{7AE974F2-7517-4027-9355-74FD29A238BD}" srcOrd="0" destOrd="0" presId="urn:microsoft.com/office/officeart/2008/layout/PictureStrips"/>
    <dgm:cxn modelId="{D9FD6273-7EB2-4C5C-B9E6-8452DB8801F2}" srcId="{7ACCFD93-9BBC-4301-969E-6458F12BD7AF}" destId="{97BD6BD4-A202-435C-8F0D-538658D65D68}" srcOrd="3" destOrd="0" parTransId="{904C9EF8-CB24-42E4-9DA3-543416972455}" sibTransId="{8C97C9D2-BF22-4122-8394-A0ACE937051A}"/>
    <dgm:cxn modelId="{C33068A5-E5B6-4BC7-8FBD-83EFE7E6316A}" srcId="{7ACCFD93-9BBC-4301-969E-6458F12BD7AF}" destId="{13AB0C1F-7D59-48D0-B8B8-00D68A5ECECE}" srcOrd="2" destOrd="0" parTransId="{0D4850EE-F071-4DEC-925E-CABFA2AF1F33}" sibTransId="{C0DCFBAD-4A5F-4DDE-928F-489CC33D94DA}"/>
    <dgm:cxn modelId="{ABA6ECB2-3407-4781-B6A2-0FBF01135D8D}" type="presOf" srcId="{E247DCDB-24A6-4984-9246-B9D5AB2912A3}" destId="{1E5231F8-D11B-4A21-A859-D09D994660FB}" srcOrd="0" destOrd="0" presId="urn:microsoft.com/office/officeart/2008/layout/PictureStrips"/>
    <dgm:cxn modelId="{27133ECB-6BB6-4D3C-876A-78F1E549F457}" type="presOf" srcId="{7ACCFD93-9BBC-4301-969E-6458F12BD7AF}" destId="{33D5111E-0BD9-4D2F-B27B-63BFB33BA169}" srcOrd="0" destOrd="0" presId="urn:microsoft.com/office/officeart/2008/layout/PictureStrips"/>
    <dgm:cxn modelId="{423575FF-CB56-4D2E-B58A-4B2730B9EDAB}" srcId="{7ACCFD93-9BBC-4301-969E-6458F12BD7AF}" destId="{E247DCDB-24A6-4984-9246-B9D5AB2912A3}" srcOrd="1" destOrd="0" parTransId="{F6559617-81F2-4802-98E1-DA6EFF40D8EA}" sibTransId="{2144002E-030A-4D37-B9F5-E900E377BA7E}"/>
    <dgm:cxn modelId="{F35247DF-81A0-479F-B546-677B7DD75E12}" type="presParOf" srcId="{33D5111E-0BD9-4D2F-B27B-63BFB33BA169}" destId="{EF631FAA-24B3-4AF1-A30F-40E82AF09242}" srcOrd="0" destOrd="0" presId="urn:microsoft.com/office/officeart/2008/layout/PictureStrips"/>
    <dgm:cxn modelId="{533E9BE2-9F83-4C24-BDCF-1B1B56F5ED3F}" type="presParOf" srcId="{EF631FAA-24B3-4AF1-A30F-40E82AF09242}" destId="{12E195AD-594D-40DB-9591-E4C9BC45D939}" srcOrd="0" destOrd="0" presId="urn:microsoft.com/office/officeart/2008/layout/PictureStrips"/>
    <dgm:cxn modelId="{CCD54C3E-E2E6-4397-A739-3F096EE0334B}" type="presParOf" srcId="{EF631FAA-24B3-4AF1-A30F-40E82AF09242}" destId="{6A930F56-EEDE-4093-BC0C-D6F165DE93F4}" srcOrd="1" destOrd="0" presId="urn:microsoft.com/office/officeart/2008/layout/PictureStrips"/>
    <dgm:cxn modelId="{018D57BF-ADA1-44FD-9D18-8823B8174F3F}" type="presParOf" srcId="{33D5111E-0BD9-4D2F-B27B-63BFB33BA169}" destId="{FA21E143-A861-4F55-B328-750971857DF4}" srcOrd="1" destOrd="0" presId="urn:microsoft.com/office/officeart/2008/layout/PictureStrips"/>
    <dgm:cxn modelId="{760B8934-D80F-4DF5-A63B-ADA3C7211C12}" type="presParOf" srcId="{33D5111E-0BD9-4D2F-B27B-63BFB33BA169}" destId="{0EE61D96-F1E8-4CD6-AA33-74743DF07E68}" srcOrd="2" destOrd="0" presId="urn:microsoft.com/office/officeart/2008/layout/PictureStrips"/>
    <dgm:cxn modelId="{7119A662-B0D5-44C3-A887-C9BF37DC1741}" type="presParOf" srcId="{0EE61D96-F1E8-4CD6-AA33-74743DF07E68}" destId="{1E5231F8-D11B-4A21-A859-D09D994660FB}" srcOrd="0" destOrd="0" presId="urn:microsoft.com/office/officeart/2008/layout/PictureStrips"/>
    <dgm:cxn modelId="{DEC4C623-9631-4957-B5FF-950C3A232444}" type="presParOf" srcId="{0EE61D96-F1E8-4CD6-AA33-74743DF07E68}" destId="{6DB7581F-A5E7-47DD-8EC2-ED57FFCE1A06}" srcOrd="1" destOrd="0" presId="urn:microsoft.com/office/officeart/2008/layout/PictureStrips"/>
    <dgm:cxn modelId="{DE772CF2-7DE7-47D4-A2B1-15BC29048727}" type="presParOf" srcId="{33D5111E-0BD9-4D2F-B27B-63BFB33BA169}" destId="{E26844C5-9D36-40DA-ACD8-3DF2F7B36E00}" srcOrd="3" destOrd="0" presId="urn:microsoft.com/office/officeart/2008/layout/PictureStrips"/>
    <dgm:cxn modelId="{C1C080BA-FBE4-461A-9647-7199B761FDD0}" type="presParOf" srcId="{33D5111E-0BD9-4D2F-B27B-63BFB33BA169}" destId="{9ED819A0-0BD3-4D93-85BA-0781E54DBD3B}" srcOrd="4" destOrd="0" presId="urn:microsoft.com/office/officeart/2008/layout/PictureStrips"/>
    <dgm:cxn modelId="{EB524F09-F76B-4CBF-A6E3-FCCC08967474}" type="presParOf" srcId="{9ED819A0-0BD3-4D93-85BA-0781E54DBD3B}" destId="{FC65E917-3DE5-44F5-B538-0EDAF6AB9F1C}" srcOrd="0" destOrd="0" presId="urn:microsoft.com/office/officeart/2008/layout/PictureStrips"/>
    <dgm:cxn modelId="{C3030CA3-4648-4473-8416-268EE5ED656B}" type="presParOf" srcId="{9ED819A0-0BD3-4D93-85BA-0781E54DBD3B}" destId="{2568022E-6FDE-459C-9E2E-D15DAD1EAB30}" srcOrd="1" destOrd="0" presId="urn:microsoft.com/office/officeart/2008/layout/PictureStrips"/>
    <dgm:cxn modelId="{46AC5574-DFE3-47C2-98D9-4D8293CC3B22}" type="presParOf" srcId="{33D5111E-0BD9-4D2F-B27B-63BFB33BA169}" destId="{5B77BA74-6F20-4BDE-9061-317405F3328F}" srcOrd="5" destOrd="0" presId="urn:microsoft.com/office/officeart/2008/layout/PictureStrips"/>
    <dgm:cxn modelId="{D599E115-9305-4874-9FD7-ABD296DC5557}" type="presParOf" srcId="{33D5111E-0BD9-4D2F-B27B-63BFB33BA169}" destId="{8AEDCC51-2629-4ADA-8A36-E951B2A48BB6}" srcOrd="6" destOrd="0" presId="urn:microsoft.com/office/officeart/2008/layout/PictureStrips"/>
    <dgm:cxn modelId="{E462A3F0-77CA-4048-8613-4342137DC3EA}" type="presParOf" srcId="{8AEDCC51-2629-4ADA-8A36-E951B2A48BB6}" destId="{7AE974F2-7517-4027-9355-74FD29A238BD}" srcOrd="0" destOrd="0" presId="urn:microsoft.com/office/officeart/2008/layout/PictureStrips"/>
    <dgm:cxn modelId="{F53CA7C7-1F05-4269-BC3F-C87BEAC2458B}" type="presParOf" srcId="{8AEDCC51-2629-4ADA-8A36-E951B2A48BB6}" destId="{83BF0F07-FB2C-4864-9AA3-A0300151FA1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0684ED-4323-40D1-8755-246D07DAF801}" type="doc">
      <dgm:prSet loTypeId="urn:microsoft.com/office/officeart/2005/8/layout/radial2" loCatId="relationship" qsTypeId="urn:microsoft.com/office/officeart/2005/8/quickstyle/simple5" qsCatId="simple" csTypeId="urn:microsoft.com/office/officeart/2005/8/colors/accent2_1" csCatId="accent2" phldr="1"/>
      <dgm:spPr>
        <a:scene3d>
          <a:camera prst="orthographicFront">
            <a:rot lat="0" lon="0" rev="0"/>
          </a:camera>
          <a:lightRig rig="glow" dir="t">
            <a:rot lat="0" lon="0" rev="4800000"/>
          </a:lightRig>
        </a:scene3d>
      </dgm:spPr>
      <dgm:t>
        <a:bodyPr/>
        <a:lstStyle/>
        <a:p>
          <a:endParaRPr lang="en-US"/>
        </a:p>
      </dgm:t>
    </dgm:pt>
    <dgm:pt modelId="{F5298151-F25D-4D0D-B15D-AAC2A548EC93}">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noProof="0" dirty="0"/>
            <a:t>Diabetes (DM)</a:t>
          </a:r>
        </a:p>
      </dgm:t>
    </dgm:pt>
    <dgm:pt modelId="{75016C7F-0A75-4100-B90A-9166F954DB82}" type="parTrans" cxnId="{467D4D6E-A491-4C3D-ACE9-A8F4359BDC17}">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a:p>
      </dgm:t>
    </dgm:pt>
    <dgm:pt modelId="{3306064D-0B0B-4D29-998F-8A2EC038EF47}" type="sibTrans" cxnId="{467D4D6E-A491-4C3D-ACE9-A8F4359BDC17}">
      <dgm:prSet/>
      <dgm:spPr/>
      <dgm:t>
        <a:bodyPr/>
        <a:lstStyle/>
        <a:p>
          <a:endParaRPr lang="en-US"/>
        </a:p>
      </dgm:t>
    </dgm:pt>
    <dgm:pt modelId="{B90C795C-8B9B-4798-876A-375CBE15BAD6}">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300" b="1" noProof="0" dirty="0"/>
            <a:t>Cardiovascular Conditions</a:t>
          </a:r>
        </a:p>
      </dgm:t>
    </dgm:pt>
    <dgm:pt modelId="{1C5A04EC-90F5-4C2A-8191-ED3F63F19BEC}" type="parTrans" cxnId="{0AF60852-1BBE-423C-97FC-6280AB1ADD72}">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a:p>
      </dgm:t>
    </dgm:pt>
    <dgm:pt modelId="{E7325085-2AC0-46CA-8768-6EC273B85346}" type="sibTrans" cxnId="{0AF60852-1BBE-423C-97FC-6280AB1ADD72}">
      <dgm:prSet/>
      <dgm:spPr/>
      <dgm:t>
        <a:bodyPr/>
        <a:lstStyle/>
        <a:p>
          <a:endParaRPr lang="en-US"/>
        </a:p>
      </dgm:t>
    </dgm:pt>
    <dgm:pt modelId="{E2D69D12-776F-4C33-B3DB-8801B564FEEF}">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lnSpc>
              <a:spcPct val="100000"/>
            </a:lnSpc>
          </a:pPr>
          <a:r>
            <a:rPr lang="en-US" sz="1200" b="1" noProof="0" dirty="0"/>
            <a:t>Chronic</a:t>
          </a:r>
        </a:p>
        <a:p>
          <a:pPr rtl="0">
            <a:lnSpc>
              <a:spcPct val="100000"/>
            </a:lnSpc>
          </a:pPr>
          <a:r>
            <a:rPr lang="en-US" sz="1200" b="1" noProof="0" dirty="0"/>
            <a:t>Heart Failure (CHF)</a:t>
          </a:r>
        </a:p>
      </dgm:t>
    </dgm:pt>
    <dgm:pt modelId="{733D5ED7-39C4-45FD-B5A9-EEE8801C2567}" type="parTrans" cxnId="{7FB14155-DF7B-4D41-A787-2C1DD77819EE}">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endParaRPr lang="en-US"/>
        </a:p>
      </dgm:t>
    </dgm:pt>
    <dgm:pt modelId="{9C32AC24-1D10-4580-97B1-C924B255D22B}" type="sibTrans" cxnId="{7FB14155-DF7B-4D41-A787-2C1DD77819EE}">
      <dgm:prSet/>
      <dgm:spPr/>
      <dgm:t>
        <a:bodyPr/>
        <a:lstStyle/>
        <a:p>
          <a:endParaRPr lang="en-US"/>
        </a:p>
      </dgm:t>
    </dgm:pt>
    <dgm:pt modelId="{AF917811-B981-4B62-8DE6-8147751B6E9C}" type="pres">
      <dgm:prSet presAssocID="{910684ED-4323-40D1-8755-246D07DAF801}" presName="composite" presStyleCnt="0">
        <dgm:presLayoutVars>
          <dgm:chMax val="5"/>
          <dgm:dir val="rev"/>
          <dgm:animLvl val="ctr"/>
          <dgm:resizeHandles val="exact"/>
        </dgm:presLayoutVars>
      </dgm:prSet>
      <dgm:spPr/>
    </dgm:pt>
    <dgm:pt modelId="{810DBB79-53B9-43D8-8545-527042CC6680}" type="pres">
      <dgm:prSet presAssocID="{910684ED-4323-40D1-8755-246D07DAF801}" presName="cycl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1D2BEB7E-0875-404B-9A37-CAB00ACBC16D}" type="pres">
      <dgm:prSet presAssocID="{910684ED-4323-40D1-8755-246D07DAF801}" presName="centerShap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8904F032-D599-4401-966D-759280D6D3F8}" type="pres">
      <dgm:prSet presAssocID="{910684ED-4323-40D1-8755-246D07DAF801}" presName="connSite" presStyleLbl="node1" presStyleIdx="0" presStyleCnt="4"/>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F90BFB56-25DA-497D-9286-26BBAEEF7664}" type="pres">
      <dgm:prSet presAssocID="{910684ED-4323-40D1-8755-246D07DAF801}" presName="visible" presStyleLbl="node1" presStyleIdx="0" presStyleCnt="4" custScaleX="134730" custScaleY="136457" custLinFactX="-100000" custLinFactNeighborX="-108590" custLinFactNeighborY="-3594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51D9B976-5A17-45B4-A14D-DC16D0A3D702}" type="pres">
      <dgm:prSet presAssocID="{75016C7F-0A75-4100-B90A-9166F954DB82}" presName="Name25" presStyleLbl="parChTrans1D1" presStyleIdx="0" presStyleCnt="3"/>
      <dgm:spPr/>
    </dgm:pt>
    <dgm:pt modelId="{E722352A-7E51-454D-A8B3-DC8BE9AD5686}" type="pres">
      <dgm:prSet presAssocID="{F5298151-F25D-4D0D-B15D-AAC2A548EC93}" presName="nod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85139862-A902-45EB-8E1C-D0915E963EEC}" type="pres">
      <dgm:prSet presAssocID="{F5298151-F25D-4D0D-B15D-AAC2A548EC93}" presName="parentNode" presStyleLbl="node1" presStyleIdx="1" presStyleCnt="4" custScaleX="175646" custScaleY="126075" custLinFactY="39838" custLinFactNeighborX="59829" custLinFactNeighborY="100000">
        <dgm:presLayoutVars>
          <dgm:chMax val="1"/>
          <dgm:bulletEnabled val="1"/>
        </dgm:presLayoutVars>
      </dgm:prSet>
      <dgm:spPr/>
    </dgm:pt>
    <dgm:pt modelId="{C89D8C42-EFC1-4E1C-837B-47E0CE026893}" type="pres">
      <dgm:prSet presAssocID="{F5298151-F25D-4D0D-B15D-AAC2A548EC93}" presName="childNode" presStyleLbl="revTx" presStyleIdx="0" presStyleCnt="0">
        <dgm:presLayoutVars>
          <dgm:bulletEnabled val="1"/>
        </dgm:presLayoutVars>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E04ABA5D-F77F-429B-8C76-BFE7832546F3}" type="pres">
      <dgm:prSet presAssocID="{733D5ED7-39C4-45FD-B5A9-EEE8801C2567}" presName="Name25" presStyleLbl="parChTrans1D1" presStyleIdx="1" presStyleCnt="3"/>
      <dgm:spPr/>
    </dgm:pt>
    <dgm:pt modelId="{DB54514A-4673-479D-8CFC-7EF867B614DD}" type="pres">
      <dgm:prSet presAssocID="{E2D69D12-776F-4C33-B3DB-8801B564FEEF}" presName="nod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94BA0C7-10D3-4025-8B68-C09819C35734}" type="pres">
      <dgm:prSet presAssocID="{E2D69D12-776F-4C33-B3DB-8801B564FEEF}" presName="parentNode" presStyleLbl="node1" presStyleIdx="2" presStyleCnt="4" custScaleX="224479" custScaleY="110700" custLinFactNeighborX="-77125" custLinFactNeighborY="97078">
        <dgm:presLayoutVars>
          <dgm:chMax val="1"/>
          <dgm:bulletEnabled val="1"/>
        </dgm:presLayoutVars>
      </dgm:prSet>
      <dgm:spPr/>
    </dgm:pt>
    <dgm:pt modelId="{BBB5915D-2EB6-46EA-9D22-B8B3D3087A69}" type="pres">
      <dgm:prSet presAssocID="{E2D69D12-776F-4C33-B3DB-8801B564FEEF}" presName="childNode" presStyleLbl="revTx" presStyleIdx="0" presStyleCnt="0">
        <dgm:presLayoutVars>
          <dgm:bulletEnabled val="1"/>
        </dgm:presLayoutVars>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6AB443D0-22BD-41E6-8179-2E48B79D1C43}" type="pres">
      <dgm:prSet presAssocID="{1C5A04EC-90F5-4C2A-8191-ED3F63F19BEC}" presName="Name25" presStyleLbl="parChTrans1D1" presStyleIdx="2" presStyleCnt="3"/>
      <dgm:spPr/>
    </dgm:pt>
    <dgm:pt modelId="{0110C8C3-A49E-420B-9518-B5CE3ADA06F0}" type="pres">
      <dgm:prSet presAssocID="{B90C795C-8B9B-4798-876A-375CBE15BAD6}" presName="node" presStyleCnt="0"/>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C9E26204-BB13-42BE-9595-29C7AEDEF222}" type="pres">
      <dgm:prSet presAssocID="{B90C795C-8B9B-4798-876A-375CBE15BAD6}" presName="parentNode" presStyleLbl="node1" presStyleIdx="3" presStyleCnt="4" custScaleX="340762" custScaleY="124817" custLinFactY="-100000" custLinFactNeighborX="76974" custLinFactNeighborY="-170924">
        <dgm:presLayoutVars>
          <dgm:chMax val="1"/>
          <dgm:bulletEnabled val="1"/>
        </dgm:presLayoutVars>
      </dgm:prSet>
      <dgm:spPr/>
    </dgm:pt>
    <dgm:pt modelId="{019D84CE-B8B8-4A0F-BF99-AA924548DF23}" type="pres">
      <dgm:prSet presAssocID="{B90C795C-8B9B-4798-876A-375CBE15BAD6}" presName="childNode" presStyleLbl="revTx" presStyleIdx="0" presStyleCnt="0">
        <dgm:presLayoutVars>
          <dgm:bulletEnabled val="1"/>
        </dgm:presLayoutVars>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Lst>
  <dgm:cxnLst>
    <dgm:cxn modelId="{8CAA8639-FE23-4AEB-AE39-ABE9390EE391}" type="presOf" srcId="{B90C795C-8B9B-4798-876A-375CBE15BAD6}" destId="{C9E26204-BB13-42BE-9595-29C7AEDEF222}" srcOrd="0" destOrd="0" presId="urn:microsoft.com/office/officeart/2005/8/layout/radial2"/>
    <dgm:cxn modelId="{0AF60852-1BBE-423C-97FC-6280AB1ADD72}" srcId="{910684ED-4323-40D1-8755-246D07DAF801}" destId="{B90C795C-8B9B-4798-876A-375CBE15BAD6}" srcOrd="2" destOrd="0" parTransId="{1C5A04EC-90F5-4C2A-8191-ED3F63F19BEC}" sibTransId="{E7325085-2AC0-46CA-8768-6EC273B85346}"/>
    <dgm:cxn modelId="{7FB14155-DF7B-4D41-A787-2C1DD77819EE}" srcId="{910684ED-4323-40D1-8755-246D07DAF801}" destId="{E2D69D12-776F-4C33-B3DB-8801B564FEEF}" srcOrd="1" destOrd="0" parTransId="{733D5ED7-39C4-45FD-B5A9-EEE8801C2567}" sibTransId="{9C32AC24-1D10-4580-97B1-C924B255D22B}"/>
    <dgm:cxn modelId="{BD66495D-821D-428F-B939-D8BDC4264680}" type="presOf" srcId="{E2D69D12-776F-4C33-B3DB-8801B564FEEF}" destId="{794BA0C7-10D3-4025-8B68-C09819C35734}" srcOrd="0" destOrd="0" presId="urn:microsoft.com/office/officeart/2005/8/layout/radial2"/>
    <dgm:cxn modelId="{467D4D6E-A491-4C3D-ACE9-A8F4359BDC17}" srcId="{910684ED-4323-40D1-8755-246D07DAF801}" destId="{F5298151-F25D-4D0D-B15D-AAC2A548EC93}" srcOrd="0" destOrd="0" parTransId="{75016C7F-0A75-4100-B90A-9166F954DB82}" sibTransId="{3306064D-0B0B-4D29-998F-8A2EC038EF47}"/>
    <dgm:cxn modelId="{8B3F6D75-D8BC-4D38-B7F1-2AA0DB8B6122}" type="presOf" srcId="{75016C7F-0A75-4100-B90A-9166F954DB82}" destId="{51D9B976-5A17-45B4-A14D-DC16D0A3D702}" srcOrd="0" destOrd="0" presId="urn:microsoft.com/office/officeart/2005/8/layout/radial2"/>
    <dgm:cxn modelId="{AF937990-76CE-4BAF-82CD-72FF22919597}" type="presOf" srcId="{733D5ED7-39C4-45FD-B5A9-EEE8801C2567}" destId="{E04ABA5D-F77F-429B-8C76-BFE7832546F3}" srcOrd="0" destOrd="0" presId="urn:microsoft.com/office/officeart/2005/8/layout/radial2"/>
    <dgm:cxn modelId="{2927A894-1DBC-475F-BA57-AA0F12FE33D4}" type="presOf" srcId="{1C5A04EC-90F5-4C2A-8191-ED3F63F19BEC}" destId="{6AB443D0-22BD-41E6-8179-2E48B79D1C43}" srcOrd="0" destOrd="0" presId="urn:microsoft.com/office/officeart/2005/8/layout/radial2"/>
    <dgm:cxn modelId="{7765A1A5-CEE8-4DA9-B3E9-F6F9DCC65226}" type="presOf" srcId="{910684ED-4323-40D1-8755-246D07DAF801}" destId="{AF917811-B981-4B62-8DE6-8147751B6E9C}" srcOrd="0" destOrd="0" presId="urn:microsoft.com/office/officeart/2005/8/layout/radial2"/>
    <dgm:cxn modelId="{9C1D18D6-57C4-452C-8264-6F82005AC977}" type="presOf" srcId="{F5298151-F25D-4D0D-B15D-AAC2A548EC93}" destId="{85139862-A902-45EB-8E1C-D0915E963EEC}" srcOrd="0" destOrd="0" presId="urn:microsoft.com/office/officeart/2005/8/layout/radial2"/>
    <dgm:cxn modelId="{0E6E070E-B9B2-489C-8A83-03C785415A7E}" type="presParOf" srcId="{AF917811-B981-4B62-8DE6-8147751B6E9C}" destId="{810DBB79-53B9-43D8-8545-527042CC6680}" srcOrd="0" destOrd="0" presId="urn:microsoft.com/office/officeart/2005/8/layout/radial2"/>
    <dgm:cxn modelId="{480C3294-BB9E-41D6-993A-899E50A8C069}" type="presParOf" srcId="{810DBB79-53B9-43D8-8545-527042CC6680}" destId="{1D2BEB7E-0875-404B-9A37-CAB00ACBC16D}" srcOrd="0" destOrd="0" presId="urn:microsoft.com/office/officeart/2005/8/layout/radial2"/>
    <dgm:cxn modelId="{6D7919CB-068B-4DC5-9338-DFD4B2CBA7B1}" type="presParOf" srcId="{1D2BEB7E-0875-404B-9A37-CAB00ACBC16D}" destId="{8904F032-D599-4401-966D-759280D6D3F8}" srcOrd="0" destOrd="0" presId="urn:microsoft.com/office/officeart/2005/8/layout/radial2"/>
    <dgm:cxn modelId="{D666FAF8-C03B-4749-9828-841960813F03}" type="presParOf" srcId="{1D2BEB7E-0875-404B-9A37-CAB00ACBC16D}" destId="{F90BFB56-25DA-497D-9286-26BBAEEF7664}" srcOrd="1" destOrd="0" presId="urn:microsoft.com/office/officeart/2005/8/layout/radial2"/>
    <dgm:cxn modelId="{2E57C656-2C34-4148-83FC-AC5490C672B3}" type="presParOf" srcId="{810DBB79-53B9-43D8-8545-527042CC6680}" destId="{51D9B976-5A17-45B4-A14D-DC16D0A3D702}" srcOrd="1" destOrd="0" presId="urn:microsoft.com/office/officeart/2005/8/layout/radial2"/>
    <dgm:cxn modelId="{BE747D78-2611-4C01-9808-883F68A6311A}" type="presParOf" srcId="{810DBB79-53B9-43D8-8545-527042CC6680}" destId="{E722352A-7E51-454D-A8B3-DC8BE9AD5686}" srcOrd="2" destOrd="0" presId="urn:microsoft.com/office/officeart/2005/8/layout/radial2"/>
    <dgm:cxn modelId="{372B36E9-ACCD-4BA4-A1E5-729966964A39}" type="presParOf" srcId="{E722352A-7E51-454D-A8B3-DC8BE9AD5686}" destId="{85139862-A902-45EB-8E1C-D0915E963EEC}" srcOrd="0" destOrd="0" presId="urn:microsoft.com/office/officeart/2005/8/layout/radial2"/>
    <dgm:cxn modelId="{0E9EC700-44E9-4EA7-BD6F-6E5C1C5BECBA}" type="presParOf" srcId="{E722352A-7E51-454D-A8B3-DC8BE9AD5686}" destId="{C89D8C42-EFC1-4E1C-837B-47E0CE026893}" srcOrd="1" destOrd="0" presId="urn:microsoft.com/office/officeart/2005/8/layout/radial2"/>
    <dgm:cxn modelId="{E35DB6C5-558C-462F-ADF2-F8C18ACB7A04}" type="presParOf" srcId="{810DBB79-53B9-43D8-8545-527042CC6680}" destId="{E04ABA5D-F77F-429B-8C76-BFE7832546F3}" srcOrd="3" destOrd="0" presId="urn:microsoft.com/office/officeart/2005/8/layout/radial2"/>
    <dgm:cxn modelId="{1FD78CE7-1EF9-481B-85F7-2879E96CEAA9}" type="presParOf" srcId="{810DBB79-53B9-43D8-8545-527042CC6680}" destId="{DB54514A-4673-479D-8CFC-7EF867B614DD}" srcOrd="4" destOrd="0" presId="urn:microsoft.com/office/officeart/2005/8/layout/radial2"/>
    <dgm:cxn modelId="{4FDF1C56-2F46-4B8C-B14C-FBE5B0BC0E35}" type="presParOf" srcId="{DB54514A-4673-479D-8CFC-7EF867B614DD}" destId="{794BA0C7-10D3-4025-8B68-C09819C35734}" srcOrd="0" destOrd="0" presId="urn:microsoft.com/office/officeart/2005/8/layout/radial2"/>
    <dgm:cxn modelId="{84C0E14B-5A51-4B5E-9096-51F725CBF609}" type="presParOf" srcId="{DB54514A-4673-479D-8CFC-7EF867B614DD}" destId="{BBB5915D-2EB6-46EA-9D22-B8B3D3087A69}" srcOrd="1" destOrd="0" presId="urn:microsoft.com/office/officeart/2005/8/layout/radial2"/>
    <dgm:cxn modelId="{77A08C88-1497-4E96-B046-9F7706B14FEF}" type="presParOf" srcId="{810DBB79-53B9-43D8-8545-527042CC6680}" destId="{6AB443D0-22BD-41E6-8179-2E48B79D1C43}" srcOrd="5" destOrd="0" presId="urn:microsoft.com/office/officeart/2005/8/layout/radial2"/>
    <dgm:cxn modelId="{D36DBAC0-6AA0-4B08-9054-C9BA63C41DFE}" type="presParOf" srcId="{810DBB79-53B9-43D8-8545-527042CC6680}" destId="{0110C8C3-A49E-420B-9518-B5CE3ADA06F0}" srcOrd="6" destOrd="0" presId="urn:microsoft.com/office/officeart/2005/8/layout/radial2"/>
    <dgm:cxn modelId="{E1CAB27D-EC29-4983-A369-50DDFE2055C9}" type="presParOf" srcId="{0110C8C3-A49E-420B-9518-B5CE3ADA06F0}" destId="{C9E26204-BB13-42BE-9595-29C7AEDEF222}" srcOrd="0" destOrd="0" presId="urn:microsoft.com/office/officeart/2005/8/layout/radial2"/>
    <dgm:cxn modelId="{C5CC424A-E549-4EF5-9F89-B62FC157F5EC}" type="presParOf" srcId="{0110C8C3-A49E-420B-9518-B5CE3ADA06F0}" destId="{019D84CE-B8B8-4A0F-BF99-AA924548DF23}"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DA2AC9-F598-4D6F-A986-46B2FF6B9FDC}" type="doc">
      <dgm:prSet loTypeId="urn:microsoft.com/office/officeart/2005/8/layout/equation1" loCatId="process" qsTypeId="urn:microsoft.com/office/officeart/2005/8/quickstyle/simple5" qsCatId="simple" csTypeId="urn:microsoft.com/office/officeart/2005/8/colors/accent5_2" csCatId="accent5" phldr="1"/>
      <dgm:spPr/>
    </dgm:pt>
    <dgm:pt modelId="{B96877F8-55B6-4E58-83F6-81FF443F6DB7}">
      <dgm:prSet phldrT="[Text]"/>
      <dgm:spPr/>
      <dgm:t>
        <a:bodyPr/>
        <a:lstStyle/>
        <a:p>
          <a:r>
            <a:rPr lang="en-US" b="1" noProof="0" dirty="0">
              <a:solidFill>
                <a:srgbClr val="00257A"/>
              </a:solidFill>
              <a:effectLst>
                <a:outerShdw blurRad="38100" dist="38100" dir="2700000" algn="tl">
                  <a:srgbClr val="000000">
                    <a:alpha val="43137"/>
                  </a:srgbClr>
                </a:outerShdw>
              </a:effectLst>
            </a:rPr>
            <a:t>Medicare Parts          A and B</a:t>
          </a:r>
        </a:p>
      </dgm:t>
    </dgm:pt>
    <dgm:pt modelId="{22B137D1-3ABC-4094-8B77-478E92DB4AB1}" type="parTrans" cxnId="{168F4465-4612-43A2-96BB-2F291466766E}">
      <dgm:prSet/>
      <dgm:spPr/>
      <dgm:t>
        <a:bodyPr/>
        <a:lstStyle/>
        <a:p>
          <a:endParaRPr lang="en-US" b="1"/>
        </a:p>
      </dgm:t>
    </dgm:pt>
    <dgm:pt modelId="{97DA9FC0-2FA7-4B97-9E1F-FD870885E36D}" type="sibTrans" cxnId="{168F4465-4612-43A2-96BB-2F291466766E}">
      <dgm:prSet/>
      <dgm:spPr/>
      <dgm:t>
        <a:bodyPr/>
        <a:lstStyle/>
        <a:p>
          <a:endParaRPr lang="en-US" b="1" noProof="0" dirty="0"/>
        </a:p>
      </dgm:t>
    </dgm:pt>
    <dgm:pt modelId="{B4E21567-3BDC-4D7B-A240-F48D1C643882}">
      <dgm:prSet phldrT="[Text]"/>
      <dgm:spPr/>
      <dgm:t>
        <a:bodyPr/>
        <a:lstStyle/>
        <a:p>
          <a:r>
            <a:rPr lang="en-US" b="1" noProof="0" dirty="0">
              <a:solidFill>
                <a:srgbClr val="00257A"/>
              </a:solidFill>
              <a:effectLst>
                <a:outerShdw blurRad="38100" dist="38100" dir="2700000" algn="tl">
                  <a:srgbClr val="000000">
                    <a:alpha val="43137"/>
                  </a:srgbClr>
                </a:outerShdw>
              </a:effectLst>
            </a:rPr>
            <a:t>Medicaid</a:t>
          </a:r>
        </a:p>
      </dgm:t>
    </dgm:pt>
    <dgm:pt modelId="{DA193234-556F-450A-A1A0-8BE0756351F8}" type="parTrans" cxnId="{549D498A-CA84-45A5-863F-14BCBEBFD8FC}">
      <dgm:prSet/>
      <dgm:spPr/>
      <dgm:t>
        <a:bodyPr/>
        <a:lstStyle/>
        <a:p>
          <a:endParaRPr lang="en-US" b="1"/>
        </a:p>
      </dgm:t>
    </dgm:pt>
    <dgm:pt modelId="{3AACB94C-4694-4E6E-BB04-FC0E4AA067D1}" type="sibTrans" cxnId="{549D498A-CA84-45A5-863F-14BCBEBFD8FC}">
      <dgm:prSet/>
      <dgm:spPr/>
      <dgm:t>
        <a:bodyPr/>
        <a:lstStyle/>
        <a:p>
          <a:endParaRPr lang="en-US" b="1" noProof="0" dirty="0"/>
        </a:p>
      </dgm:t>
    </dgm:pt>
    <dgm:pt modelId="{AF39BC4E-2D00-43E4-B065-81600BD1449E}">
      <dgm:prSet phldrT="[Text]"/>
      <dgm:spPr/>
      <dgm:t>
        <a:bodyPr/>
        <a:lstStyle/>
        <a:p>
          <a:r>
            <a:rPr lang="en-US" b="1" noProof="0" dirty="0">
              <a:solidFill>
                <a:srgbClr val="00257A"/>
              </a:solidFill>
              <a:effectLst>
                <a:outerShdw blurRad="38100" dist="38100" dir="2700000" algn="tl">
                  <a:srgbClr val="000000">
                    <a:alpha val="43137"/>
                  </a:srgbClr>
                </a:outerShdw>
              </a:effectLst>
            </a:rPr>
            <a:t>D-SNP (</a:t>
          </a:r>
          <a:r>
            <a:rPr lang="en-US" b="1" noProof="0" dirty="0" err="1">
              <a:solidFill>
                <a:srgbClr val="00257A"/>
              </a:solidFill>
              <a:effectLst>
                <a:outerShdw blurRad="38100" dist="38100" dir="2700000" algn="tl">
                  <a:srgbClr val="000000">
                    <a:alpha val="43137"/>
                  </a:srgbClr>
                </a:outerShdw>
              </a:effectLst>
            </a:rPr>
            <a:t>Platino</a:t>
          </a:r>
          <a:r>
            <a:rPr lang="en-US" b="1" noProof="0" dirty="0">
              <a:solidFill>
                <a:srgbClr val="00257A"/>
              </a:solidFill>
            </a:rPr>
            <a:t>)</a:t>
          </a:r>
        </a:p>
      </dgm:t>
    </dgm:pt>
    <dgm:pt modelId="{CF3517B7-B175-4415-A0B5-15DAEDCFE363}" type="parTrans" cxnId="{4656164C-913D-42DE-B80B-2D7D9FFD5D8B}">
      <dgm:prSet/>
      <dgm:spPr/>
      <dgm:t>
        <a:bodyPr/>
        <a:lstStyle/>
        <a:p>
          <a:endParaRPr lang="en-US" b="1"/>
        </a:p>
      </dgm:t>
    </dgm:pt>
    <dgm:pt modelId="{260F5DBA-7B41-4A3D-AE26-DFC48AE0ADCF}" type="sibTrans" cxnId="{4656164C-913D-42DE-B80B-2D7D9FFD5D8B}">
      <dgm:prSet/>
      <dgm:spPr/>
      <dgm:t>
        <a:bodyPr/>
        <a:lstStyle/>
        <a:p>
          <a:endParaRPr lang="en-US" b="1"/>
        </a:p>
      </dgm:t>
    </dgm:pt>
    <dgm:pt modelId="{8CD0CDF8-B82C-4BBC-8717-287566DE217D}" type="pres">
      <dgm:prSet presAssocID="{DFDA2AC9-F598-4D6F-A986-46B2FF6B9FDC}" presName="linearFlow" presStyleCnt="0">
        <dgm:presLayoutVars>
          <dgm:dir/>
          <dgm:resizeHandles val="exact"/>
        </dgm:presLayoutVars>
      </dgm:prSet>
      <dgm:spPr/>
    </dgm:pt>
    <dgm:pt modelId="{4F49ABB9-7B75-4F76-8E40-F8D8248B8203}" type="pres">
      <dgm:prSet presAssocID="{B96877F8-55B6-4E58-83F6-81FF443F6DB7}" presName="node" presStyleLbl="node1" presStyleIdx="0" presStyleCnt="3" custLinFactNeighborX="89700" custLinFactNeighborY="43427">
        <dgm:presLayoutVars>
          <dgm:bulletEnabled val="1"/>
        </dgm:presLayoutVars>
      </dgm:prSet>
      <dgm:spPr/>
    </dgm:pt>
    <dgm:pt modelId="{73C771C9-0CE8-4285-B3F8-0FB9842C0F05}" type="pres">
      <dgm:prSet presAssocID="{97DA9FC0-2FA7-4B97-9E1F-FD870885E36D}" presName="spacerL" presStyleCnt="0"/>
      <dgm:spPr/>
    </dgm:pt>
    <dgm:pt modelId="{E9A31203-DFE6-4639-A636-769F1CDF8720}" type="pres">
      <dgm:prSet presAssocID="{97DA9FC0-2FA7-4B97-9E1F-FD870885E36D}" presName="sibTrans" presStyleLbl="sibTrans2D1" presStyleIdx="0" presStyleCnt="2" custLinFactNeighborX="50864" custLinFactNeighborY="74771"/>
      <dgm:spPr/>
    </dgm:pt>
    <dgm:pt modelId="{63146DF2-3331-48D1-BD77-D96D135ACBCE}" type="pres">
      <dgm:prSet presAssocID="{97DA9FC0-2FA7-4B97-9E1F-FD870885E36D}" presName="spacerR" presStyleCnt="0"/>
      <dgm:spPr/>
    </dgm:pt>
    <dgm:pt modelId="{19038933-9482-4F0C-BB9B-066996D7334C}" type="pres">
      <dgm:prSet presAssocID="{B4E21567-3BDC-4D7B-A240-F48D1C643882}" presName="node" presStyleLbl="node1" presStyleIdx="1" presStyleCnt="3" custLinFactNeighborX="12717" custLinFactNeighborY="43427">
        <dgm:presLayoutVars>
          <dgm:bulletEnabled val="1"/>
        </dgm:presLayoutVars>
      </dgm:prSet>
      <dgm:spPr/>
    </dgm:pt>
    <dgm:pt modelId="{1F619ACE-D44B-4248-9E84-A2FF1135637C}" type="pres">
      <dgm:prSet presAssocID="{3AACB94C-4694-4E6E-BB04-FC0E4AA067D1}" presName="spacerL" presStyleCnt="0"/>
      <dgm:spPr/>
    </dgm:pt>
    <dgm:pt modelId="{7FB3F7FB-8577-4D55-89D7-3C21633ADCFC}" type="pres">
      <dgm:prSet presAssocID="{3AACB94C-4694-4E6E-BB04-FC0E4AA067D1}" presName="sibTrans" presStyleLbl="sibTrans2D1" presStyleIdx="1" presStyleCnt="2" custLinFactNeighborX="63580" custLinFactNeighborY="72991"/>
      <dgm:spPr/>
    </dgm:pt>
    <dgm:pt modelId="{D2BC4687-50FA-4D5D-A302-9BA3B2301613}" type="pres">
      <dgm:prSet presAssocID="{3AACB94C-4694-4E6E-BB04-FC0E4AA067D1}" presName="spacerR" presStyleCnt="0"/>
      <dgm:spPr/>
    </dgm:pt>
    <dgm:pt modelId="{ED984FE8-9296-4D4D-A89B-68D91822BD26}" type="pres">
      <dgm:prSet presAssocID="{AF39BC4E-2D00-43E4-B065-81600BD1449E}" presName="node" presStyleLbl="node1" presStyleIdx="2" presStyleCnt="3" custLinFactNeighborX="-13178" custLinFactNeighborY="43427">
        <dgm:presLayoutVars>
          <dgm:bulletEnabled val="1"/>
        </dgm:presLayoutVars>
      </dgm:prSet>
      <dgm:spPr/>
    </dgm:pt>
  </dgm:ptLst>
  <dgm:cxnLst>
    <dgm:cxn modelId="{F064BC1F-1864-4C30-B4BC-5DE31264AD03}" type="presOf" srcId="{B96877F8-55B6-4E58-83F6-81FF443F6DB7}" destId="{4F49ABB9-7B75-4F76-8E40-F8D8248B8203}" srcOrd="0" destOrd="0" presId="urn:microsoft.com/office/officeart/2005/8/layout/equation1"/>
    <dgm:cxn modelId="{32C6E938-74BD-4117-8ECB-3294D668B465}" type="presOf" srcId="{97DA9FC0-2FA7-4B97-9E1F-FD870885E36D}" destId="{E9A31203-DFE6-4639-A636-769F1CDF8720}" srcOrd="0" destOrd="0" presId="urn:microsoft.com/office/officeart/2005/8/layout/equation1"/>
    <dgm:cxn modelId="{4656164C-913D-42DE-B80B-2D7D9FFD5D8B}" srcId="{DFDA2AC9-F598-4D6F-A986-46B2FF6B9FDC}" destId="{AF39BC4E-2D00-43E4-B065-81600BD1449E}" srcOrd="2" destOrd="0" parTransId="{CF3517B7-B175-4415-A0B5-15DAEDCFE363}" sibTransId="{260F5DBA-7B41-4A3D-AE26-DFC48AE0ADCF}"/>
    <dgm:cxn modelId="{168F4465-4612-43A2-96BB-2F291466766E}" srcId="{DFDA2AC9-F598-4D6F-A986-46B2FF6B9FDC}" destId="{B96877F8-55B6-4E58-83F6-81FF443F6DB7}" srcOrd="0" destOrd="0" parTransId="{22B137D1-3ABC-4094-8B77-478E92DB4AB1}" sibTransId="{97DA9FC0-2FA7-4B97-9E1F-FD870885E36D}"/>
    <dgm:cxn modelId="{50BF4C82-145D-4E22-B9A5-5D4927375D34}" type="presOf" srcId="{3AACB94C-4694-4E6E-BB04-FC0E4AA067D1}" destId="{7FB3F7FB-8577-4D55-89D7-3C21633ADCFC}" srcOrd="0" destOrd="0" presId="urn:microsoft.com/office/officeart/2005/8/layout/equation1"/>
    <dgm:cxn modelId="{549D498A-CA84-45A5-863F-14BCBEBFD8FC}" srcId="{DFDA2AC9-F598-4D6F-A986-46B2FF6B9FDC}" destId="{B4E21567-3BDC-4D7B-A240-F48D1C643882}" srcOrd="1" destOrd="0" parTransId="{DA193234-556F-450A-A1A0-8BE0756351F8}" sibTransId="{3AACB94C-4694-4E6E-BB04-FC0E4AA067D1}"/>
    <dgm:cxn modelId="{29F7968F-B072-4E2A-B90D-E11531132242}" type="presOf" srcId="{AF39BC4E-2D00-43E4-B065-81600BD1449E}" destId="{ED984FE8-9296-4D4D-A89B-68D91822BD26}" srcOrd="0" destOrd="0" presId="urn:microsoft.com/office/officeart/2005/8/layout/equation1"/>
    <dgm:cxn modelId="{E7713AF7-1F54-4809-8D0C-988EFE7E7D65}" type="presOf" srcId="{DFDA2AC9-F598-4D6F-A986-46B2FF6B9FDC}" destId="{8CD0CDF8-B82C-4BBC-8717-287566DE217D}" srcOrd="0" destOrd="0" presId="urn:microsoft.com/office/officeart/2005/8/layout/equation1"/>
    <dgm:cxn modelId="{22CBE5FD-9D49-4953-9732-52C38FDBDC68}" type="presOf" srcId="{B4E21567-3BDC-4D7B-A240-F48D1C643882}" destId="{19038933-9482-4F0C-BB9B-066996D7334C}" srcOrd="0" destOrd="0" presId="urn:microsoft.com/office/officeart/2005/8/layout/equation1"/>
    <dgm:cxn modelId="{8623AA3A-7F5F-449F-9C44-278746D5B730}" type="presParOf" srcId="{8CD0CDF8-B82C-4BBC-8717-287566DE217D}" destId="{4F49ABB9-7B75-4F76-8E40-F8D8248B8203}" srcOrd="0" destOrd="0" presId="urn:microsoft.com/office/officeart/2005/8/layout/equation1"/>
    <dgm:cxn modelId="{4AA60B85-EC90-4135-9C74-2FAE941F74C2}" type="presParOf" srcId="{8CD0CDF8-B82C-4BBC-8717-287566DE217D}" destId="{73C771C9-0CE8-4285-B3F8-0FB9842C0F05}" srcOrd="1" destOrd="0" presId="urn:microsoft.com/office/officeart/2005/8/layout/equation1"/>
    <dgm:cxn modelId="{C3DF5FFC-801A-4511-A301-93FFB7010DC9}" type="presParOf" srcId="{8CD0CDF8-B82C-4BBC-8717-287566DE217D}" destId="{E9A31203-DFE6-4639-A636-769F1CDF8720}" srcOrd="2" destOrd="0" presId="urn:microsoft.com/office/officeart/2005/8/layout/equation1"/>
    <dgm:cxn modelId="{6797BEC2-8451-419D-A78A-99BC32A8DFBB}" type="presParOf" srcId="{8CD0CDF8-B82C-4BBC-8717-287566DE217D}" destId="{63146DF2-3331-48D1-BD77-D96D135ACBCE}" srcOrd="3" destOrd="0" presId="urn:microsoft.com/office/officeart/2005/8/layout/equation1"/>
    <dgm:cxn modelId="{FC9E2770-3727-40D5-AD09-F5F1AFEDDB9B}" type="presParOf" srcId="{8CD0CDF8-B82C-4BBC-8717-287566DE217D}" destId="{19038933-9482-4F0C-BB9B-066996D7334C}" srcOrd="4" destOrd="0" presId="urn:microsoft.com/office/officeart/2005/8/layout/equation1"/>
    <dgm:cxn modelId="{9667D5E4-BAB1-44E2-8AFD-FFE979CA9C43}" type="presParOf" srcId="{8CD0CDF8-B82C-4BBC-8717-287566DE217D}" destId="{1F619ACE-D44B-4248-9E84-A2FF1135637C}" srcOrd="5" destOrd="0" presId="urn:microsoft.com/office/officeart/2005/8/layout/equation1"/>
    <dgm:cxn modelId="{91AF3C2A-BBC3-4BD1-80A5-2A599E7DD260}" type="presParOf" srcId="{8CD0CDF8-B82C-4BBC-8717-287566DE217D}" destId="{7FB3F7FB-8577-4D55-89D7-3C21633ADCFC}" srcOrd="6" destOrd="0" presId="urn:microsoft.com/office/officeart/2005/8/layout/equation1"/>
    <dgm:cxn modelId="{C975C31C-97F0-4AFA-B33D-984D73B178AF}" type="presParOf" srcId="{8CD0CDF8-B82C-4BBC-8717-287566DE217D}" destId="{D2BC4687-50FA-4D5D-A302-9BA3B2301613}" srcOrd="7" destOrd="0" presId="urn:microsoft.com/office/officeart/2005/8/layout/equation1"/>
    <dgm:cxn modelId="{C6CDFD6D-F58D-4FEB-9E4C-E76AA7956E46}" type="presParOf" srcId="{8CD0CDF8-B82C-4BBC-8717-287566DE217D}" destId="{ED984FE8-9296-4D4D-A89B-68D91822BD26}" srcOrd="8"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7CFB20-B45B-4630-AA4A-6500098AD4C3}" type="doc">
      <dgm:prSet loTypeId="urn:microsoft.com/office/officeart/2005/8/layout/target2" loCatId="relationship" qsTypeId="urn:microsoft.com/office/officeart/2005/8/quickstyle/simple5" qsCatId="simple" csTypeId="urn:microsoft.com/office/officeart/2005/8/colors/accent1_1" csCatId="accent1" phldr="1"/>
      <dgm:spPr/>
      <dgm:t>
        <a:bodyPr/>
        <a:lstStyle/>
        <a:p>
          <a:endParaRPr lang="en-US"/>
        </a:p>
      </dgm:t>
    </dgm:pt>
    <dgm:pt modelId="{2000C068-7D74-4AA6-9262-3BCC75032471}">
      <dgm:prSet phldrT="[Text]" custT="1"/>
      <dgm:spPr/>
      <dgm:t>
        <a:bodyPr/>
        <a:lstStyle/>
        <a:p>
          <a:pPr algn="ctr"/>
          <a:r>
            <a:rPr lang="en-US" sz="4400" b="1" noProof="0" dirty="0">
              <a:solidFill>
                <a:srgbClr val="00257A"/>
              </a:solidFill>
            </a:rPr>
            <a:t>Model of Care (MOC)</a:t>
          </a:r>
        </a:p>
      </dgm:t>
    </dgm:pt>
    <dgm:pt modelId="{63C0C97E-A603-465A-BAE5-140E1A58B681}" type="parTrans" cxnId="{BDF018C4-52D5-4D2A-B0DA-4F732A83CDDB}">
      <dgm:prSet/>
      <dgm:spPr/>
      <dgm:t>
        <a:bodyPr/>
        <a:lstStyle/>
        <a:p>
          <a:endParaRPr lang="en-US"/>
        </a:p>
      </dgm:t>
    </dgm:pt>
    <dgm:pt modelId="{A2BC8640-EE0E-430B-83DD-FAA16C948D2F}" type="sibTrans" cxnId="{BDF018C4-52D5-4D2A-B0DA-4F732A83CDDB}">
      <dgm:prSet/>
      <dgm:spPr/>
      <dgm:t>
        <a:bodyPr/>
        <a:lstStyle/>
        <a:p>
          <a:endParaRPr lang="en-US"/>
        </a:p>
      </dgm:t>
    </dgm:pt>
    <dgm:pt modelId="{4315DA2E-2DC4-47CD-8C49-1022771E2B80}">
      <dgm:prSet custT="1"/>
      <dgm:spPr>
        <a:solidFill>
          <a:srgbClr val="002060">
            <a:alpha val="90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nSpc>
              <a:spcPct val="80000"/>
            </a:lnSpc>
          </a:pPr>
          <a:endParaRPr lang="en-US" sz="2500" noProof="0" dirty="0">
            <a:solidFill>
              <a:schemeClr val="bg1"/>
            </a:solidFill>
            <a:effectLst>
              <a:outerShdw blurRad="38100" dist="38100" dir="2700000" algn="tl">
                <a:srgbClr val="000000">
                  <a:alpha val="43137"/>
                </a:srgbClr>
              </a:outerShdw>
            </a:effectLst>
          </a:endParaRPr>
        </a:p>
        <a:p>
          <a:pPr>
            <a:lnSpc>
              <a:spcPct val="80000"/>
            </a:lnSpc>
          </a:pPr>
          <a:r>
            <a:rPr lang="en-US" sz="1600" b="0" i="0" u="none" noProof="0" dirty="0">
              <a:solidFill>
                <a:schemeClr val="bg1"/>
              </a:solidFill>
            </a:rPr>
            <a:t>The Model of Care (MOC) is a vital quality improvement tool and a comprehensive component to identify and address the unique needs of each special needs member through care management practices, member interventions, and the development of plan strategies.</a:t>
          </a:r>
          <a:r>
            <a:rPr lang="en-US" sz="1600" b="0" i="0" noProof="0" dirty="0">
              <a:solidFill>
                <a:schemeClr val="bg1"/>
              </a:solidFill>
            </a:rPr>
            <a:t>​</a:t>
          </a:r>
          <a:r>
            <a:rPr lang="en-US" sz="2100" noProof="0" dirty="0">
              <a:solidFill>
                <a:schemeClr val="bg1"/>
              </a:solidFill>
              <a:effectLst>
                <a:outerShdw blurRad="38100" dist="38100" dir="2700000" algn="tl">
                  <a:srgbClr val="000000">
                    <a:alpha val="43137"/>
                  </a:srgbClr>
                </a:outerShdw>
              </a:effectLst>
            </a:rPr>
            <a:t>
</a:t>
          </a:r>
        </a:p>
      </dgm:t>
    </dgm:pt>
    <dgm:pt modelId="{414535DE-E085-46F6-BF47-2D7B9110B4DC}" type="sibTrans" cxnId="{99D4A6F8-55E8-49E4-8356-B8E2C2DB709E}">
      <dgm:prSet/>
      <dgm:spPr/>
      <dgm:t>
        <a:bodyPr/>
        <a:lstStyle/>
        <a:p>
          <a:endParaRPr lang="en-US"/>
        </a:p>
      </dgm:t>
    </dgm:pt>
    <dgm:pt modelId="{0AC5C0D0-1F04-49E3-8203-7AC603EE1AA2}" type="parTrans" cxnId="{99D4A6F8-55E8-49E4-8356-B8E2C2DB709E}">
      <dgm:prSet/>
      <dgm:spPr/>
      <dgm:t>
        <a:bodyPr/>
        <a:lstStyle/>
        <a:p>
          <a:endParaRPr lang="en-US"/>
        </a:p>
      </dgm:t>
    </dgm:pt>
    <dgm:pt modelId="{664EF7E9-A399-43D2-A854-E9FA8332DAFD}">
      <dgm:prSet custT="1"/>
      <dgm:spPr>
        <a:solidFill>
          <a:srgbClr val="002060">
            <a:alpha val="90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ctr">
            <a:lnSpc>
              <a:spcPct val="100000"/>
            </a:lnSpc>
          </a:pPr>
          <a:r>
            <a:rPr lang="en-US" sz="1600" noProof="0" dirty="0">
              <a:solidFill>
                <a:schemeClr val="bg1"/>
              </a:solidFill>
              <a:effectLst>
                <a:outerShdw blurRad="38100" dist="38100" dir="2700000" algn="tl">
                  <a:srgbClr val="000000">
                    <a:alpha val="43137"/>
                  </a:srgbClr>
                </a:outerShdw>
              </a:effectLst>
            </a:rPr>
            <a:t>It provides the basic structure under which the SNP must meet the needs of each of its members through care coordination process. </a:t>
          </a:r>
          <a:r>
            <a:rPr lang="en-US" sz="2200" noProof="0" dirty="0">
              <a:solidFill>
                <a:schemeClr val="bg1"/>
              </a:solidFill>
              <a:effectLst>
                <a:outerShdw blurRad="38100" dist="38100" dir="2700000" algn="tl">
                  <a:srgbClr val="000000">
                    <a:alpha val="43137"/>
                  </a:srgbClr>
                </a:outerShdw>
              </a:effectLst>
            </a:rPr>
            <a:t>
  </a:t>
          </a:r>
        </a:p>
      </dgm:t>
    </dgm:pt>
    <dgm:pt modelId="{3914CBD5-EAC4-4BC0-B532-2C551D91A983}" type="sibTrans" cxnId="{E318E783-42BE-450C-BA88-5E9858807FF0}">
      <dgm:prSet/>
      <dgm:spPr/>
      <dgm:t>
        <a:bodyPr/>
        <a:lstStyle/>
        <a:p>
          <a:endParaRPr lang="en-US"/>
        </a:p>
      </dgm:t>
    </dgm:pt>
    <dgm:pt modelId="{138E5BA2-B380-4D93-AD36-E13855989F5E}" type="parTrans" cxnId="{E318E783-42BE-450C-BA88-5E9858807FF0}">
      <dgm:prSet/>
      <dgm:spPr/>
      <dgm:t>
        <a:bodyPr/>
        <a:lstStyle/>
        <a:p>
          <a:endParaRPr lang="en-US"/>
        </a:p>
      </dgm:t>
    </dgm:pt>
    <dgm:pt modelId="{2950F4EB-CB6D-4D91-999A-8ABDBAE34875}">
      <dgm:prSet custT="1"/>
      <dgm:spPr>
        <a:solidFill>
          <a:schemeClr val="accent1">
            <a:lumMod val="75000"/>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ctr"/>
          <a:r>
            <a:rPr lang="en-US" sz="1600" noProof="0" dirty="0">
              <a:solidFill>
                <a:schemeClr val="bg1"/>
              </a:solidFill>
              <a:effectLst>
                <a:outerShdw blurRad="38100" dist="38100" dir="2700000" algn="tl">
                  <a:srgbClr val="000000">
                    <a:alpha val="43137"/>
                  </a:srgbClr>
                </a:outerShdw>
              </a:effectLst>
            </a:rPr>
            <a:t>Under section 1859(f)(7) of the Social Security Act, each SNP must have MOC approved by the NCQA.</a:t>
          </a:r>
          <a:r>
            <a:rPr lang="en-US" sz="2200" noProof="0" dirty="0">
              <a:solidFill>
                <a:schemeClr val="bg1"/>
              </a:solidFill>
              <a:effectLst>
                <a:outerShdw blurRad="38100" dist="38100" dir="2700000" algn="tl">
                  <a:srgbClr val="000000">
                    <a:alpha val="43137"/>
                  </a:srgbClr>
                </a:outerShdw>
              </a:effectLst>
            </a:rPr>
            <a:t>
</a:t>
          </a:r>
        </a:p>
      </dgm:t>
    </dgm:pt>
    <dgm:pt modelId="{D71095C1-B766-4C85-BB84-CC6F50B9727C}" type="sibTrans" cxnId="{2BC4086C-08BA-4F93-A77B-527861772BCB}">
      <dgm:prSet/>
      <dgm:spPr/>
      <dgm:t>
        <a:bodyPr/>
        <a:lstStyle/>
        <a:p>
          <a:endParaRPr lang="en-US"/>
        </a:p>
      </dgm:t>
    </dgm:pt>
    <dgm:pt modelId="{9CC40DFB-012A-47F5-91D1-B24D9E2CAF3B}" type="parTrans" cxnId="{2BC4086C-08BA-4F93-A77B-527861772BCB}">
      <dgm:prSet/>
      <dgm:spPr/>
      <dgm:t>
        <a:bodyPr/>
        <a:lstStyle/>
        <a:p>
          <a:endParaRPr lang="en-US"/>
        </a:p>
      </dgm:t>
    </dgm:pt>
    <dgm:pt modelId="{24C1E7D1-BAA0-4327-A65E-B64CF6827B59}" type="pres">
      <dgm:prSet presAssocID="{3F7CFB20-B45B-4630-AA4A-6500098AD4C3}" presName="Name0" presStyleCnt="0">
        <dgm:presLayoutVars>
          <dgm:chMax val="3"/>
          <dgm:chPref val="1"/>
          <dgm:dir/>
          <dgm:animLvl val="lvl"/>
          <dgm:resizeHandles/>
        </dgm:presLayoutVars>
      </dgm:prSet>
      <dgm:spPr/>
    </dgm:pt>
    <dgm:pt modelId="{6E5CD483-BC4B-4FBF-B63E-244331E02D44}" type="pres">
      <dgm:prSet presAssocID="{3F7CFB20-B45B-4630-AA4A-6500098AD4C3}" presName="outerBox" presStyleCnt="0"/>
      <dgm:spPr/>
    </dgm:pt>
    <dgm:pt modelId="{7EB8B745-BD8C-4908-A48F-14350E26811A}" type="pres">
      <dgm:prSet presAssocID="{3F7CFB20-B45B-4630-AA4A-6500098AD4C3}" presName="outerBoxParent" presStyleLbl="node1" presStyleIdx="0" presStyleCnt="1" custLinFactNeighborX="1084" custLinFactNeighborY="-24997"/>
      <dgm:spPr/>
    </dgm:pt>
    <dgm:pt modelId="{707942B4-49B2-45DF-AF44-2D9A673B4887}" type="pres">
      <dgm:prSet presAssocID="{3F7CFB20-B45B-4630-AA4A-6500098AD4C3}" presName="outerBoxChildren" presStyleCnt="0"/>
      <dgm:spPr/>
    </dgm:pt>
    <dgm:pt modelId="{52D10E50-1015-4041-B3AE-450DC5D37E24}" type="pres">
      <dgm:prSet presAssocID="{2950F4EB-CB6D-4D91-999A-8ABDBAE34875}" presName="oChild" presStyleLbl="fgAcc1" presStyleIdx="0" presStyleCnt="3" custScaleX="112962" custScaleY="157594" custLinFactNeighborX="6936" custLinFactNeighborY="-11505">
        <dgm:presLayoutVars>
          <dgm:bulletEnabled val="1"/>
        </dgm:presLayoutVars>
      </dgm:prSet>
      <dgm:spPr/>
    </dgm:pt>
    <dgm:pt modelId="{AECA852A-7702-420E-AE76-47EA1B4F92D8}" type="pres">
      <dgm:prSet presAssocID="{D71095C1-B766-4C85-BB84-CC6F50B9727C}" presName="outerSibTrans" presStyleCnt="0"/>
      <dgm:spPr/>
    </dgm:pt>
    <dgm:pt modelId="{8E47358C-51EE-4AB3-8C7E-3FB242AD8AD4}" type="pres">
      <dgm:prSet presAssocID="{664EF7E9-A399-43D2-A854-E9FA8332DAFD}" presName="oChild" presStyleLbl="fgAcc1" presStyleIdx="1" presStyleCnt="3" custScaleX="115697" custScaleY="154419" custLinFactNeighborX="44926" custLinFactNeighborY="-13221">
        <dgm:presLayoutVars>
          <dgm:bulletEnabled val="1"/>
        </dgm:presLayoutVars>
      </dgm:prSet>
      <dgm:spPr/>
    </dgm:pt>
    <dgm:pt modelId="{6985DFB7-E074-4CF9-93FF-6152BE630FD2}" type="pres">
      <dgm:prSet presAssocID="{3914CBD5-EAC4-4BC0-B532-2C551D91A983}" presName="outerSibTrans" presStyleCnt="0"/>
      <dgm:spPr/>
    </dgm:pt>
    <dgm:pt modelId="{B8AE3A97-70E7-4892-A180-C39703D279FF}" type="pres">
      <dgm:prSet presAssocID="{4315DA2E-2DC4-47CD-8C49-1022771E2B80}" presName="oChild" presStyleLbl="fgAcc1" presStyleIdx="2" presStyleCnt="3" custScaleX="115213" custScaleY="157200" custLinFactNeighborX="58014" custLinFactNeighborY="-15837">
        <dgm:presLayoutVars>
          <dgm:bulletEnabled val="1"/>
        </dgm:presLayoutVars>
      </dgm:prSet>
      <dgm:spPr/>
    </dgm:pt>
  </dgm:ptLst>
  <dgm:cxnLst>
    <dgm:cxn modelId="{8FEFE21D-3718-4143-9D05-5BC1F4286C0A}" type="presOf" srcId="{2950F4EB-CB6D-4D91-999A-8ABDBAE34875}" destId="{52D10E50-1015-4041-B3AE-450DC5D37E24}" srcOrd="0" destOrd="0" presId="urn:microsoft.com/office/officeart/2005/8/layout/target2"/>
    <dgm:cxn modelId="{FA3CC055-2CAD-4F20-8E41-895D2A8A228D}" type="presOf" srcId="{4315DA2E-2DC4-47CD-8C49-1022771E2B80}" destId="{B8AE3A97-70E7-4892-A180-C39703D279FF}" srcOrd="0" destOrd="0" presId="urn:microsoft.com/office/officeart/2005/8/layout/target2"/>
    <dgm:cxn modelId="{A9AA1B57-5FA7-425A-A478-2446D00358F9}" type="presOf" srcId="{2000C068-7D74-4AA6-9262-3BCC75032471}" destId="{7EB8B745-BD8C-4908-A48F-14350E26811A}" srcOrd="0" destOrd="0" presId="urn:microsoft.com/office/officeart/2005/8/layout/target2"/>
    <dgm:cxn modelId="{2BC4086C-08BA-4F93-A77B-527861772BCB}" srcId="{2000C068-7D74-4AA6-9262-3BCC75032471}" destId="{2950F4EB-CB6D-4D91-999A-8ABDBAE34875}" srcOrd="0" destOrd="0" parTransId="{9CC40DFB-012A-47F5-91D1-B24D9E2CAF3B}" sibTransId="{D71095C1-B766-4C85-BB84-CC6F50B9727C}"/>
    <dgm:cxn modelId="{D6D6B37A-8CD0-4572-868F-3A11525915FB}" type="presOf" srcId="{664EF7E9-A399-43D2-A854-E9FA8332DAFD}" destId="{8E47358C-51EE-4AB3-8C7E-3FB242AD8AD4}" srcOrd="0" destOrd="0" presId="urn:microsoft.com/office/officeart/2005/8/layout/target2"/>
    <dgm:cxn modelId="{E318E783-42BE-450C-BA88-5E9858807FF0}" srcId="{2000C068-7D74-4AA6-9262-3BCC75032471}" destId="{664EF7E9-A399-43D2-A854-E9FA8332DAFD}" srcOrd="1" destOrd="0" parTransId="{138E5BA2-B380-4D93-AD36-E13855989F5E}" sibTransId="{3914CBD5-EAC4-4BC0-B532-2C551D91A983}"/>
    <dgm:cxn modelId="{1198F1A4-D20C-43E4-962A-34B8D896F2EE}" type="presOf" srcId="{3F7CFB20-B45B-4630-AA4A-6500098AD4C3}" destId="{24C1E7D1-BAA0-4327-A65E-B64CF6827B59}" srcOrd="0" destOrd="0" presId="urn:microsoft.com/office/officeart/2005/8/layout/target2"/>
    <dgm:cxn modelId="{BDF018C4-52D5-4D2A-B0DA-4F732A83CDDB}" srcId="{3F7CFB20-B45B-4630-AA4A-6500098AD4C3}" destId="{2000C068-7D74-4AA6-9262-3BCC75032471}" srcOrd="0" destOrd="0" parTransId="{63C0C97E-A603-465A-BAE5-140E1A58B681}" sibTransId="{A2BC8640-EE0E-430B-83DD-FAA16C948D2F}"/>
    <dgm:cxn modelId="{99D4A6F8-55E8-49E4-8356-B8E2C2DB709E}" srcId="{2000C068-7D74-4AA6-9262-3BCC75032471}" destId="{4315DA2E-2DC4-47CD-8C49-1022771E2B80}" srcOrd="2" destOrd="0" parTransId="{0AC5C0D0-1F04-49E3-8203-7AC603EE1AA2}" sibTransId="{414535DE-E085-46F6-BF47-2D7B9110B4DC}"/>
    <dgm:cxn modelId="{64F555AA-CE9A-49AD-BABD-8FE332481D1C}" type="presParOf" srcId="{24C1E7D1-BAA0-4327-A65E-B64CF6827B59}" destId="{6E5CD483-BC4B-4FBF-B63E-244331E02D44}" srcOrd="0" destOrd="0" presId="urn:microsoft.com/office/officeart/2005/8/layout/target2"/>
    <dgm:cxn modelId="{C7E23948-3F23-46CE-9258-E3CC2005C8BB}" type="presParOf" srcId="{6E5CD483-BC4B-4FBF-B63E-244331E02D44}" destId="{7EB8B745-BD8C-4908-A48F-14350E26811A}" srcOrd="0" destOrd="0" presId="urn:microsoft.com/office/officeart/2005/8/layout/target2"/>
    <dgm:cxn modelId="{78209601-47E3-46EC-A68C-0BEFB01A70F7}" type="presParOf" srcId="{6E5CD483-BC4B-4FBF-B63E-244331E02D44}" destId="{707942B4-49B2-45DF-AF44-2D9A673B4887}" srcOrd="1" destOrd="0" presId="urn:microsoft.com/office/officeart/2005/8/layout/target2"/>
    <dgm:cxn modelId="{153C8B48-7F57-4547-9FF9-2C0B4BD19A8D}" type="presParOf" srcId="{707942B4-49B2-45DF-AF44-2D9A673B4887}" destId="{52D10E50-1015-4041-B3AE-450DC5D37E24}" srcOrd="0" destOrd="0" presId="urn:microsoft.com/office/officeart/2005/8/layout/target2"/>
    <dgm:cxn modelId="{216674E1-C92D-4EAB-B45E-18DD9DA740E8}" type="presParOf" srcId="{707942B4-49B2-45DF-AF44-2D9A673B4887}" destId="{AECA852A-7702-420E-AE76-47EA1B4F92D8}" srcOrd="1" destOrd="0" presId="urn:microsoft.com/office/officeart/2005/8/layout/target2"/>
    <dgm:cxn modelId="{69EA3C87-17B3-4001-B596-4CBCED2CC48E}" type="presParOf" srcId="{707942B4-49B2-45DF-AF44-2D9A673B4887}" destId="{8E47358C-51EE-4AB3-8C7E-3FB242AD8AD4}" srcOrd="2" destOrd="0" presId="urn:microsoft.com/office/officeart/2005/8/layout/target2"/>
    <dgm:cxn modelId="{3D7D5F6D-5CE9-4F25-9CB2-76A1656E1EE2}" type="presParOf" srcId="{707942B4-49B2-45DF-AF44-2D9A673B4887}" destId="{6985DFB7-E074-4CF9-93FF-6152BE630FD2}" srcOrd="3" destOrd="0" presId="urn:microsoft.com/office/officeart/2005/8/layout/target2"/>
    <dgm:cxn modelId="{4C86EB24-143D-490F-ACDB-B3DA80138D3B}" type="presParOf" srcId="{707942B4-49B2-45DF-AF44-2D9A673B4887}" destId="{B8AE3A97-70E7-4892-A180-C39703D279FF}" srcOrd="4" destOrd="0" presId="urn:microsoft.com/office/officeart/2005/8/layout/targe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6920B6-97F1-4630-A908-9F7FC5B6C9BB}" type="doc">
      <dgm:prSet loTypeId="urn:microsoft.com/office/officeart/2005/8/layout/radial5" loCatId="relationship" qsTypeId="urn:microsoft.com/office/officeart/2005/8/quickstyle/simple4" qsCatId="simple" csTypeId="urn:microsoft.com/office/officeart/2005/8/colors/accent1_2" csCatId="accent1" phldr="1"/>
      <dgm:spPr/>
      <dgm:t>
        <a:bodyPr/>
        <a:lstStyle/>
        <a:p>
          <a:endParaRPr lang="en-US"/>
        </a:p>
      </dgm:t>
    </dgm:pt>
    <dgm:pt modelId="{9E1FF587-A588-4AB1-8A8A-E7FF19757640}">
      <dgm:prSet phldrT="[Text]"/>
      <dgm:spPr/>
      <dgm:t>
        <a:bodyPr/>
        <a:lstStyle/>
        <a:p>
          <a:r>
            <a:rPr lang="en-US" b="1" noProof="0" dirty="0">
              <a:effectLst>
                <a:outerShdw blurRad="38100" dist="38100" dir="2700000" algn="tl">
                  <a:srgbClr val="000000">
                    <a:alpha val="43137"/>
                  </a:srgbClr>
                </a:outerShdw>
              </a:effectLst>
            </a:rPr>
            <a:t>MOC</a:t>
          </a:r>
        </a:p>
      </dgm:t>
    </dgm:pt>
    <dgm:pt modelId="{24678A20-1155-4C2A-BF65-26FB4F10E04A}" type="parTrans" cxnId="{380948F5-8420-4CBF-96B3-525656FD8545}">
      <dgm:prSet/>
      <dgm:spPr/>
      <dgm:t>
        <a:bodyPr/>
        <a:lstStyle/>
        <a:p>
          <a:endParaRPr lang="en-US" sz="2000" b="1">
            <a:effectLst>
              <a:outerShdw blurRad="38100" dist="38100" dir="2700000" algn="tl">
                <a:srgbClr val="000000">
                  <a:alpha val="43137"/>
                </a:srgbClr>
              </a:outerShdw>
            </a:effectLst>
          </a:endParaRPr>
        </a:p>
      </dgm:t>
    </dgm:pt>
    <dgm:pt modelId="{1CA55E57-773E-4613-845E-64E321941421}" type="sibTrans" cxnId="{380948F5-8420-4CBF-96B3-525656FD8545}">
      <dgm:prSet/>
      <dgm:spPr/>
      <dgm:t>
        <a:bodyPr/>
        <a:lstStyle/>
        <a:p>
          <a:endParaRPr lang="en-US" b="1">
            <a:effectLst>
              <a:outerShdw blurRad="38100" dist="38100" dir="2700000" algn="tl">
                <a:srgbClr val="000000">
                  <a:alpha val="43137"/>
                </a:srgbClr>
              </a:outerShdw>
            </a:effectLst>
          </a:endParaRPr>
        </a:p>
      </dgm:t>
    </dgm:pt>
    <dgm:pt modelId="{7E8530C1-466E-40DB-B6EA-10AB3146964C}">
      <dgm:prSet phldrT="[Text]"/>
      <dgm:spPr/>
      <dgm:t>
        <a:bodyPr/>
        <a:lstStyle/>
        <a:p>
          <a:r>
            <a:rPr lang="en-US" b="1" noProof="0" dirty="0">
              <a:effectLst>
                <a:outerShdw blurRad="38100" dist="38100" dir="2700000" algn="tl">
                  <a:srgbClr val="000000">
                    <a:alpha val="43137"/>
                  </a:srgbClr>
                </a:outerShdw>
              </a:effectLst>
            </a:rPr>
            <a:t>Member/ Caregiver</a:t>
          </a:r>
        </a:p>
      </dgm:t>
    </dgm:pt>
    <dgm:pt modelId="{6F135380-BAF9-41A2-B285-F117C0D301AF}" type="parTrans" cxnId="{201C41BA-AEAD-402A-9A78-35C3DCDF6617}">
      <dgm:prSet custT="1"/>
      <dgm:spPr/>
      <dgm:t>
        <a:bodyPr/>
        <a:lstStyle/>
        <a:p>
          <a:endParaRPr lang="en-US" sz="1600" b="1" noProof="0" dirty="0">
            <a:effectLst>
              <a:outerShdw blurRad="38100" dist="38100" dir="2700000" algn="tl">
                <a:srgbClr val="000000">
                  <a:alpha val="43137"/>
                </a:srgbClr>
              </a:outerShdw>
            </a:effectLst>
          </a:endParaRPr>
        </a:p>
      </dgm:t>
    </dgm:pt>
    <dgm:pt modelId="{97BA94D9-8D89-457A-988B-17B3DA47796E}" type="sibTrans" cxnId="{201C41BA-AEAD-402A-9A78-35C3DCDF6617}">
      <dgm:prSet/>
      <dgm:spPr/>
      <dgm:t>
        <a:bodyPr/>
        <a:lstStyle/>
        <a:p>
          <a:endParaRPr lang="en-US" b="1">
            <a:effectLst>
              <a:outerShdw blurRad="38100" dist="38100" dir="2700000" algn="tl">
                <a:srgbClr val="000000">
                  <a:alpha val="43137"/>
                </a:srgbClr>
              </a:outerShdw>
            </a:effectLst>
          </a:endParaRPr>
        </a:p>
      </dgm:t>
    </dgm:pt>
    <dgm:pt modelId="{90190047-A182-4CB3-8D7B-B018ED1A81B4}">
      <dgm:prSet phldrT="[Text]"/>
      <dgm:spPr/>
      <dgm:t>
        <a:bodyPr/>
        <a:lstStyle/>
        <a:p>
          <a:r>
            <a:rPr lang="en-US" b="1" noProof="0" dirty="0">
              <a:effectLst>
                <a:outerShdw blurRad="38100" dist="38100" dir="2700000" algn="tl">
                  <a:srgbClr val="000000">
                    <a:alpha val="43137"/>
                  </a:srgbClr>
                </a:outerShdw>
              </a:effectLst>
            </a:rPr>
            <a:t>Provider Network</a:t>
          </a:r>
        </a:p>
      </dgm:t>
    </dgm:pt>
    <dgm:pt modelId="{A0E89F18-6401-474A-87EE-6A5BC64331BE}" type="parTrans" cxnId="{244CED0E-9DE5-4842-9DCD-A05D7B30207B}">
      <dgm:prSet custT="1"/>
      <dgm:spPr/>
      <dgm:t>
        <a:bodyPr/>
        <a:lstStyle/>
        <a:p>
          <a:endParaRPr lang="en-US" sz="1600" b="1" noProof="0" dirty="0">
            <a:effectLst>
              <a:outerShdw blurRad="38100" dist="38100" dir="2700000" algn="tl">
                <a:srgbClr val="000000">
                  <a:alpha val="43137"/>
                </a:srgbClr>
              </a:outerShdw>
            </a:effectLst>
          </a:endParaRPr>
        </a:p>
      </dgm:t>
    </dgm:pt>
    <dgm:pt modelId="{8FE62F2E-139D-41E1-B2D2-377463BE679B}" type="sibTrans" cxnId="{244CED0E-9DE5-4842-9DCD-A05D7B30207B}">
      <dgm:prSet/>
      <dgm:spPr/>
      <dgm:t>
        <a:bodyPr/>
        <a:lstStyle/>
        <a:p>
          <a:endParaRPr lang="en-US" b="1">
            <a:effectLst>
              <a:outerShdw blurRad="38100" dist="38100" dir="2700000" algn="tl">
                <a:srgbClr val="000000">
                  <a:alpha val="43137"/>
                </a:srgbClr>
              </a:outerShdw>
            </a:effectLst>
          </a:endParaRPr>
        </a:p>
      </dgm:t>
    </dgm:pt>
    <dgm:pt modelId="{C6314574-D47C-4B6A-948E-77D13F42327C}">
      <dgm:prSet phldrT="[Text]"/>
      <dgm:spPr/>
      <dgm:t>
        <a:bodyPr/>
        <a:lstStyle/>
        <a:p>
          <a:r>
            <a:rPr lang="en-US" b="1" noProof="0" dirty="0">
              <a:effectLst>
                <a:outerShdw blurRad="38100" dist="38100" dir="2700000" algn="tl">
                  <a:srgbClr val="000000">
                    <a:alpha val="43137"/>
                  </a:srgbClr>
                </a:outerShdw>
              </a:effectLst>
            </a:rPr>
            <a:t> Clinical Guidelines</a:t>
          </a:r>
        </a:p>
      </dgm:t>
    </dgm:pt>
    <dgm:pt modelId="{9BE2EFD4-ADF4-47CC-AC80-C7FCDA1B89E2}" type="parTrans" cxnId="{85E02B29-982B-4BE3-BDEA-61344903EB89}">
      <dgm:prSet custT="1"/>
      <dgm:spPr/>
      <dgm:t>
        <a:bodyPr/>
        <a:lstStyle/>
        <a:p>
          <a:endParaRPr lang="en-US" sz="1600" b="1" noProof="0" dirty="0">
            <a:effectLst>
              <a:outerShdw blurRad="38100" dist="38100" dir="2700000" algn="tl">
                <a:srgbClr val="000000">
                  <a:alpha val="43137"/>
                </a:srgbClr>
              </a:outerShdw>
            </a:effectLst>
          </a:endParaRPr>
        </a:p>
      </dgm:t>
    </dgm:pt>
    <dgm:pt modelId="{A5DC29BE-C236-497C-B9C5-DA8C2192B50E}" type="sibTrans" cxnId="{85E02B29-982B-4BE3-BDEA-61344903EB89}">
      <dgm:prSet/>
      <dgm:spPr/>
      <dgm:t>
        <a:bodyPr/>
        <a:lstStyle/>
        <a:p>
          <a:endParaRPr lang="en-US" b="1">
            <a:effectLst>
              <a:outerShdw blurRad="38100" dist="38100" dir="2700000" algn="tl">
                <a:srgbClr val="000000">
                  <a:alpha val="43137"/>
                </a:srgbClr>
              </a:outerShdw>
            </a:effectLst>
          </a:endParaRPr>
        </a:p>
      </dgm:t>
    </dgm:pt>
    <dgm:pt modelId="{88B16D8F-DBD8-4967-8463-BDAB13E3F4BD}">
      <dgm:prSet phldrT="[Text]"/>
      <dgm:spPr/>
      <dgm:t>
        <a:bodyPr/>
        <a:lstStyle/>
        <a:p>
          <a:r>
            <a:rPr lang="en-US" b="1" noProof="0" dirty="0">
              <a:effectLst>
                <a:outerShdw blurRad="38100" dist="38100" dir="2700000" algn="tl">
                  <a:srgbClr val="000000">
                    <a:alpha val="43137"/>
                  </a:srgbClr>
                </a:outerShdw>
              </a:effectLst>
            </a:rPr>
            <a:t>HRA</a:t>
          </a:r>
        </a:p>
        <a:p>
          <a:r>
            <a:rPr lang="en-US" b="1" noProof="0" dirty="0">
              <a:effectLst>
                <a:outerShdw blurRad="38100" dist="38100" dir="2700000" algn="tl">
                  <a:srgbClr val="000000">
                    <a:alpha val="43137"/>
                  </a:srgbClr>
                </a:outerShdw>
              </a:effectLst>
            </a:rPr>
            <a:t>Converge Patient Assessment</a:t>
          </a:r>
        </a:p>
      </dgm:t>
    </dgm:pt>
    <dgm:pt modelId="{AD603717-4950-416A-A54A-747B10B89619}" type="parTrans" cxnId="{2A51C90B-7955-445C-9DED-2B23660BCB57}">
      <dgm:prSet custT="1"/>
      <dgm:spPr/>
      <dgm:t>
        <a:bodyPr/>
        <a:lstStyle/>
        <a:p>
          <a:endParaRPr lang="en-US" sz="1600" b="1" noProof="0" dirty="0">
            <a:effectLst>
              <a:outerShdw blurRad="38100" dist="38100" dir="2700000" algn="tl">
                <a:srgbClr val="000000">
                  <a:alpha val="43137"/>
                </a:srgbClr>
              </a:outerShdw>
            </a:effectLst>
          </a:endParaRPr>
        </a:p>
      </dgm:t>
    </dgm:pt>
    <dgm:pt modelId="{D0A0415C-BC89-43C5-B363-15B847CF7873}" type="sibTrans" cxnId="{2A51C90B-7955-445C-9DED-2B23660BCB57}">
      <dgm:prSet/>
      <dgm:spPr/>
      <dgm:t>
        <a:bodyPr/>
        <a:lstStyle/>
        <a:p>
          <a:endParaRPr lang="en-US" b="1">
            <a:effectLst>
              <a:outerShdw blurRad="38100" dist="38100" dir="2700000" algn="tl">
                <a:srgbClr val="000000">
                  <a:alpha val="43137"/>
                </a:srgbClr>
              </a:outerShdw>
            </a:effectLst>
          </a:endParaRPr>
        </a:p>
      </dgm:t>
    </dgm:pt>
    <dgm:pt modelId="{56291C40-9DCE-44B1-BEC6-64E9C639A954}">
      <dgm:prSet/>
      <dgm:spPr/>
      <dgm:t>
        <a:bodyPr/>
        <a:lstStyle/>
        <a:p>
          <a:r>
            <a:rPr lang="en-US" b="1" noProof="0" dirty="0">
              <a:effectLst>
                <a:outerShdw blurRad="38100" dist="38100" dir="2700000" algn="tl">
                  <a:srgbClr val="000000">
                    <a:alpha val="43137"/>
                  </a:srgbClr>
                </a:outerShdw>
              </a:effectLst>
            </a:rPr>
            <a:t>ICP</a:t>
          </a:r>
        </a:p>
      </dgm:t>
    </dgm:pt>
    <dgm:pt modelId="{ABA329B7-8682-4A9F-BC65-8D68B030CEBE}" type="parTrans" cxnId="{A9A14056-19B3-4437-92D5-CA3B633907C8}">
      <dgm:prSet custT="1"/>
      <dgm:spPr/>
      <dgm:t>
        <a:bodyPr/>
        <a:lstStyle/>
        <a:p>
          <a:endParaRPr lang="en-US" sz="1600" b="1" noProof="0" dirty="0">
            <a:effectLst>
              <a:outerShdw blurRad="38100" dist="38100" dir="2700000" algn="tl">
                <a:srgbClr val="000000">
                  <a:alpha val="43137"/>
                </a:srgbClr>
              </a:outerShdw>
            </a:effectLst>
          </a:endParaRPr>
        </a:p>
      </dgm:t>
    </dgm:pt>
    <dgm:pt modelId="{57E66534-1C2E-4309-A595-72566CEDA457}" type="sibTrans" cxnId="{A9A14056-19B3-4437-92D5-CA3B633907C8}">
      <dgm:prSet/>
      <dgm:spPr/>
      <dgm:t>
        <a:bodyPr/>
        <a:lstStyle/>
        <a:p>
          <a:endParaRPr lang="en-US" b="1">
            <a:effectLst>
              <a:outerShdw blurRad="38100" dist="38100" dir="2700000" algn="tl">
                <a:srgbClr val="000000">
                  <a:alpha val="43137"/>
                </a:srgbClr>
              </a:outerShdw>
            </a:effectLst>
          </a:endParaRPr>
        </a:p>
      </dgm:t>
    </dgm:pt>
    <dgm:pt modelId="{958BCC85-62CB-480B-A8F1-7992DCE8BD2F}">
      <dgm:prSet/>
      <dgm:spPr/>
      <dgm:t>
        <a:bodyPr/>
        <a:lstStyle/>
        <a:p>
          <a:r>
            <a:rPr lang="en-US" b="1" noProof="0" dirty="0">
              <a:effectLst>
                <a:outerShdw blurRad="38100" dist="38100" dir="2700000" algn="tl">
                  <a:srgbClr val="000000">
                    <a:alpha val="43137"/>
                  </a:srgbClr>
                </a:outerShdw>
              </a:effectLst>
            </a:rPr>
            <a:t>ICT</a:t>
          </a:r>
        </a:p>
      </dgm:t>
    </dgm:pt>
    <dgm:pt modelId="{77CAD969-C468-4A12-947E-14EF82FA7732}" type="parTrans" cxnId="{9DF27D7C-F78A-4D83-9EBE-7699A6DA5656}">
      <dgm:prSet custT="1"/>
      <dgm:spPr/>
      <dgm:t>
        <a:bodyPr/>
        <a:lstStyle/>
        <a:p>
          <a:endParaRPr lang="en-US" sz="1600" b="1" noProof="0" dirty="0">
            <a:effectLst>
              <a:outerShdw blurRad="38100" dist="38100" dir="2700000" algn="tl">
                <a:srgbClr val="000000">
                  <a:alpha val="43137"/>
                </a:srgbClr>
              </a:outerShdw>
            </a:effectLst>
          </a:endParaRPr>
        </a:p>
      </dgm:t>
    </dgm:pt>
    <dgm:pt modelId="{71946B03-8EDD-4A73-AE0D-E3A8097D03FA}" type="sibTrans" cxnId="{9DF27D7C-F78A-4D83-9EBE-7699A6DA5656}">
      <dgm:prSet/>
      <dgm:spPr/>
      <dgm:t>
        <a:bodyPr/>
        <a:lstStyle/>
        <a:p>
          <a:endParaRPr lang="en-US" b="1">
            <a:effectLst>
              <a:outerShdw blurRad="38100" dist="38100" dir="2700000" algn="tl">
                <a:srgbClr val="000000">
                  <a:alpha val="43137"/>
                </a:srgbClr>
              </a:outerShdw>
            </a:effectLst>
          </a:endParaRPr>
        </a:p>
      </dgm:t>
    </dgm:pt>
    <dgm:pt modelId="{5E00A9BD-3559-4108-B6DA-C73F246BE62A}">
      <dgm:prSet/>
      <dgm:spPr/>
      <dgm:t>
        <a:bodyPr/>
        <a:lstStyle/>
        <a:p>
          <a:r>
            <a:rPr lang="en-US" b="1" noProof="0" dirty="0">
              <a:effectLst>
                <a:outerShdw blurRad="38100" dist="38100" dir="2700000" algn="tl">
                  <a:srgbClr val="000000">
                    <a:alpha val="43137"/>
                  </a:srgbClr>
                </a:outerShdw>
              </a:effectLst>
            </a:rPr>
            <a:t>MOC Taskforce</a:t>
          </a:r>
        </a:p>
      </dgm:t>
    </dgm:pt>
    <dgm:pt modelId="{D6AE10B7-ED5E-4B73-BD6E-8C87FC0CC0BF}" type="parTrans" cxnId="{A2C6F1BD-6F6B-4B80-9A13-80B978020C7E}">
      <dgm:prSet custT="1"/>
      <dgm:spPr/>
      <dgm:t>
        <a:bodyPr/>
        <a:lstStyle/>
        <a:p>
          <a:endParaRPr lang="en-US" sz="1600" b="1" noProof="0" dirty="0">
            <a:effectLst>
              <a:outerShdw blurRad="38100" dist="38100" dir="2700000" algn="tl">
                <a:srgbClr val="000000">
                  <a:alpha val="43137"/>
                </a:srgbClr>
              </a:outerShdw>
            </a:effectLst>
          </a:endParaRPr>
        </a:p>
      </dgm:t>
    </dgm:pt>
    <dgm:pt modelId="{B1F44C37-4FE8-4EC1-AB97-C5F97BAEBAEA}" type="sibTrans" cxnId="{A2C6F1BD-6F6B-4B80-9A13-80B978020C7E}">
      <dgm:prSet/>
      <dgm:spPr/>
      <dgm:t>
        <a:bodyPr/>
        <a:lstStyle/>
        <a:p>
          <a:endParaRPr lang="en-US" b="1">
            <a:effectLst>
              <a:outerShdw blurRad="38100" dist="38100" dir="2700000" algn="tl">
                <a:srgbClr val="000000">
                  <a:alpha val="43137"/>
                </a:srgbClr>
              </a:outerShdw>
            </a:effectLst>
          </a:endParaRPr>
        </a:p>
      </dgm:t>
    </dgm:pt>
    <dgm:pt modelId="{53D37E30-358D-4232-B5B8-046AA57027A5}" type="pres">
      <dgm:prSet presAssocID="{796920B6-97F1-4630-A908-9F7FC5B6C9BB}" presName="Name0" presStyleCnt="0">
        <dgm:presLayoutVars>
          <dgm:chMax val="1"/>
          <dgm:dir/>
          <dgm:animLvl val="ctr"/>
          <dgm:resizeHandles val="exact"/>
        </dgm:presLayoutVars>
      </dgm:prSet>
      <dgm:spPr/>
    </dgm:pt>
    <dgm:pt modelId="{8C8D7A18-B5F6-49F3-9C3B-F5CA11FBB691}" type="pres">
      <dgm:prSet presAssocID="{9E1FF587-A588-4AB1-8A8A-E7FF19757640}" presName="centerShape" presStyleLbl="node0" presStyleIdx="0" presStyleCnt="1"/>
      <dgm:spPr/>
    </dgm:pt>
    <dgm:pt modelId="{E8B4EB2F-2D81-4A10-90B6-787DB6B17019}" type="pres">
      <dgm:prSet presAssocID="{6F135380-BAF9-41A2-B285-F117C0D301AF}" presName="parTrans" presStyleLbl="sibTrans2D1" presStyleIdx="0" presStyleCnt="7"/>
      <dgm:spPr/>
    </dgm:pt>
    <dgm:pt modelId="{5DDD03E4-2D6C-4F7A-A16B-B799FE2FC140}" type="pres">
      <dgm:prSet presAssocID="{6F135380-BAF9-41A2-B285-F117C0D301AF}" presName="connectorText" presStyleLbl="sibTrans2D1" presStyleIdx="0" presStyleCnt="7"/>
      <dgm:spPr/>
    </dgm:pt>
    <dgm:pt modelId="{8AA1E00F-AFBA-4408-BD51-85EC2BCA3969}" type="pres">
      <dgm:prSet presAssocID="{7E8530C1-466E-40DB-B6EA-10AB3146964C}" presName="node" presStyleLbl="node1" presStyleIdx="0" presStyleCnt="7">
        <dgm:presLayoutVars>
          <dgm:bulletEnabled val="1"/>
        </dgm:presLayoutVars>
      </dgm:prSet>
      <dgm:spPr/>
    </dgm:pt>
    <dgm:pt modelId="{B86AD487-B762-4110-8CD9-4A501019189E}" type="pres">
      <dgm:prSet presAssocID="{A0E89F18-6401-474A-87EE-6A5BC64331BE}" presName="parTrans" presStyleLbl="sibTrans2D1" presStyleIdx="1" presStyleCnt="7"/>
      <dgm:spPr/>
    </dgm:pt>
    <dgm:pt modelId="{F46B13DE-83F9-4E72-AB76-21BCDA9198AA}" type="pres">
      <dgm:prSet presAssocID="{A0E89F18-6401-474A-87EE-6A5BC64331BE}" presName="connectorText" presStyleLbl="sibTrans2D1" presStyleIdx="1" presStyleCnt="7"/>
      <dgm:spPr/>
    </dgm:pt>
    <dgm:pt modelId="{6ED41604-FD5D-4061-8B19-53E74020AFE6}" type="pres">
      <dgm:prSet presAssocID="{90190047-A182-4CB3-8D7B-B018ED1A81B4}" presName="node" presStyleLbl="node1" presStyleIdx="1" presStyleCnt="7">
        <dgm:presLayoutVars>
          <dgm:bulletEnabled val="1"/>
        </dgm:presLayoutVars>
      </dgm:prSet>
      <dgm:spPr/>
    </dgm:pt>
    <dgm:pt modelId="{E5ABF7FF-5456-41AC-A04A-45AC158BC73B}" type="pres">
      <dgm:prSet presAssocID="{9BE2EFD4-ADF4-47CC-AC80-C7FCDA1B89E2}" presName="parTrans" presStyleLbl="sibTrans2D1" presStyleIdx="2" presStyleCnt="7"/>
      <dgm:spPr/>
    </dgm:pt>
    <dgm:pt modelId="{86547662-03E1-4120-A122-E6B39B0A1647}" type="pres">
      <dgm:prSet presAssocID="{9BE2EFD4-ADF4-47CC-AC80-C7FCDA1B89E2}" presName="connectorText" presStyleLbl="sibTrans2D1" presStyleIdx="2" presStyleCnt="7"/>
      <dgm:spPr/>
    </dgm:pt>
    <dgm:pt modelId="{29F8D4CB-4FA1-44CC-AAF4-4D482EB19CBA}" type="pres">
      <dgm:prSet presAssocID="{C6314574-D47C-4B6A-948E-77D13F42327C}" presName="node" presStyleLbl="node1" presStyleIdx="2" presStyleCnt="7">
        <dgm:presLayoutVars>
          <dgm:bulletEnabled val="1"/>
        </dgm:presLayoutVars>
      </dgm:prSet>
      <dgm:spPr/>
    </dgm:pt>
    <dgm:pt modelId="{3F4F6EE7-1AC3-498A-9309-BFB691296687}" type="pres">
      <dgm:prSet presAssocID="{AD603717-4950-416A-A54A-747B10B89619}" presName="parTrans" presStyleLbl="sibTrans2D1" presStyleIdx="3" presStyleCnt="7"/>
      <dgm:spPr/>
    </dgm:pt>
    <dgm:pt modelId="{EE46B0E7-BAAB-41A8-A9C6-CCB5C3DC086F}" type="pres">
      <dgm:prSet presAssocID="{AD603717-4950-416A-A54A-747B10B89619}" presName="connectorText" presStyleLbl="sibTrans2D1" presStyleIdx="3" presStyleCnt="7"/>
      <dgm:spPr/>
    </dgm:pt>
    <dgm:pt modelId="{2F18CE37-BDB2-4628-A628-D95E32444CDD}" type="pres">
      <dgm:prSet presAssocID="{88B16D8F-DBD8-4967-8463-BDAB13E3F4BD}" presName="node" presStyleLbl="node1" presStyleIdx="3" presStyleCnt="7">
        <dgm:presLayoutVars>
          <dgm:bulletEnabled val="1"/>
        </dgm:presLayoutVars>
      </dgm:prSet>
      <dgm:spPr/>
    </dgm:pt>
    <dgm:pt modelId="{C37178D6-E3F9-485F-B692-0CB3BE25E4E0}" type="pres">
      <dgm:prSet presAssocID="{ABA329B7-8682-4A9F-BC65-8D68B030CEBE}" presName="parTrans" presStyleLbl="sibTrans2D1" presStyleIdx="4" presStyleCnt="7"/>
      <dgm:spPr/>
    </dgm:pt>
    <dgm:pt modelId="{EEAB4290-4851-4FB8-81C7-71D64C71D5BD}" type="pres">
      <dgm:prSet presAssocID="{ABA329B7-8682-4A9F-BC65-8D68B030CEBE}" presName="connectorText" presStyleLbl="sibTrans2D1" presStyleIdx="4" presStyleCnt="7"/>
      <dgm:spPr/>
    </dgm:pt>
    <dgm:pt modelId="{A27E1DA2-EBD3-48B6-A54C-9DCFC2CD629A}" type="pres">
      <dgm:prSet presAssocID="{56291C40-9DCE-44B1-BEC6-64E9C639A954}" presName="node" presStyleLbl="node1" presStyleIdx="4" presStyleCnt="7">
        <dgm:presLayoutVars>
          <dgm:bulletEnabled val="1"/>
        </dgm:presLayoutVars>
      </dgm:prSet>
      <dgm:spPr/>
    </dgm:pt>
    <dgm:pt modelId="{DD2B21CC-9D48-4253-90BB-E0E6232BC9DF}" type="pres">
      <dgm:prSet presAssocID="{77CAD969-C468-4A12-947E-14EF82FA7732}" presName="parTrans" presStyleLbl="sibTrans2D1" presStyleIdx="5" presStyleCnt="7"/>
      <dgm:spPr/>
    </dgm:pt>
    <dgm:pt modelId="{66B280E6-5AA2-4B3F-A2B2-07E88DDFA4CB}" type="pres">
      <dgm:prSet presAssocID="{77CAD969-C468-4A12-947E-14EF82FA7732}" presName="connectorText" presStyleLbl="sibTrans2D1" presStyleIdx="5" presStyleCnt="7"/>
      <dgm:spPr/>
    </dgm:pt>
    <dgm:pt modelId="{69B4C24B-9D19-4037-A6B1-F1F14279D8D1}" type="pres">
      <dgm:prSet presAssocID="{958BCC85-62CB-480B-A8F1-7992DCE8BD2F}" presName="node" presStyleLbl="node1" presStyleIdx="5" presStyleCnt="7">
        <dgm:presLayoutVars>
          <dgm:bulletEnabled val="1"/>
        </dgm:presLayoutVars>
      </dgm:prSet>
      <dgm:spPr/>
    </dgm:pt>
    <dgm:pt modelId="{5D428BFF-DFFE-4824-A22B-D945F7810EC6}" type="pres">
      <dgm:prSet presAssocID="{D6AE10B7-ED5E-4B73-BD6E-8C87FC0CC0BF}" presName="parTrans" presStyleLbl="sibTrans2D1" presStyleIdx="6" presStyleCnt="7"/>
      <dgm:spPr/>
    </dgm:pt>
    <dgm:pt modelId="{1DEAD752-460F-4DBA-BEFA-539CB554F144}" type="pres">
      <dgm:prSet presAssocID="{D6AE10B7-ED5E-4B73-BD6E-8C87FC0CC0BF}" presName="connectorText" presStyleLbl="sibTrans2D1" presStyleIdx="6" presStyleCnt="7"/>
      <dgm:spPr/>
    </dgm:pt>
    <dgm:pt modelId="{1390BD95-6070-4298-BE10-2AD5627EE884}" type="pres">
      <dgm:prSet presAssocID="{5E00A9BD-3559-4108-B6DA-C73F246BE62A}" presName="node" presStyleLbl="node1" presStyleIdx="6" presStyleCnt="7">
        <dgm:presLayoutVars>
          <dgm:bulletEnabled val="1"/>
        </dgm:presLayoutVars>
      </dgm:prSet>
      <dgm:spPr/>
    </dgm:pt>
  </dgm:ptLst>
  <dgm:cxnLst>
    <dgm:cxn modelId="{81760505-1040-45B8-98ED-B59A574A9C91}" type="presOf" srcId="{77CAD969-C468-4A12-947E-14EF82FA7732}" destId="{DD2B21CC-9D48-4253-90BB-E0E6232BC9DF}" srcOrd="0" destOrd="0" presId="urn:microsoft.com/office/officeart/2005/8/layout/radial5"/>
    <dgm:cxn modelId="{2A51C90B-7955-445C-9DED-2B23660BCB57}" srcId="{9E1FF587-A588-4AB1-8A8A-E7FF19757640}" destId="{88B16D8F-DBD8-4967-8463-BDAB13E3F4BD}" srcOrd="3" destOrd="0" parTransId="{AD603717-4950-416A-A54A-747B10B89619}" sibTransId="{D0A0415C-BC89-43C5-B363-15B847CF7873}"/>
    <dgm:cxn modelId="{244CED0E-9DE5-4842-9DCD-A05D7B30207B}" srcId="{9E1FF587-A588-4AB1-8A8A-E7FF19757640}" destId="{90190047-A182-4CB3-8D7B-B018ED1A81B4}" srcOrd="1" destOrd="0" parTransId="{A0E89F18-6401-474A-87EE-6A5BC64331BE}" sibTransId="{8FE62F2E-139D-41E1-B2D2-377463BE679B}"/>
    <dgm:cxn modelId="{F56C7416-4757-41C6-ACE3-E52E646CD193}" type="presOf" srcId="{6F135380-BAF9-41A2-B285-F117C0D301AF}" destId="{E8B4EB2F-2D81-4A10-90B6-787DB6B17019}" srcOrd="0" destOrd="0" presId="urn:microsoft.com/office/officeart/2005/8/layout/radial5"/>
    <dgm:cxn modelId="{85E02B29-982B-4BE3-BDEA-61344903EB89}" srcId="{9E1FF587-A588-4AB1-8A8A-E7FF19757640}" destId="{C6314574-D47C-4B6A-948E-77D13F42327C}" srcOrd="2" destOrd="0" parTransId="{9BE2EFD4-ADF4-47CC-AC80-C7FCDA1B89E2}" sibTransId="{A5DC29BE-C236-497C-B9C5-DA8C2192B50E}"/>
    <dgm:cxn modelId="{05330C32-47EB-4D7E-BDB3-F3285BDC81BA}" type="presOf" srcId="{D6AE10B7-ED5E-4B73-BD6E-8C87FC0CC0BF}" destId="{1DEAD752-460F-4DBA-BEFA-539CB554F144}" srcOrd="1" destOrd="0" presId="urn:microsoft.com/office/officeart/2005/8/layout/radial5"/>
    <dgm:cxn modelId="{1FF94733-B9B3-46B4-97DD-DA97EB313ACA}" type="presOf" srcId="{9BE2EFD4-ADF4-47CC-AC80-C7FCDA1B89E2}" destId="{E5ABF7FF-5456-41AC-A04A-45AC158BC73B}" srcOrd="0" destOrd="0" presId="urn:microsoft.com/office/officeart/2005/8/layout/radial5"/>
    <dgm:cxn modelId="{1B2A153A-B811-45DC-97AD-6CFA6EC14619}" type="presOf" srcId="{90190047-A182-4CB3-8D7B-B018ED1A81B4}" destId="{6ED41604-FD5D-4061-8B19-53E74020AFE6}" srcOrd="0" destOrd="0" presId="urn:microsoft.com/office/officeart/2005/8/layout/radial5"/>
    <dgm:cxn modelId="{DBAAA048-79E7-4268-8737-23D9F2E1F18D}" type="presOf" srcId="{A0E89F18-6401-474A-87EE-6A5BC64331BE}" destId="{B86AD487-B762-4110-8CD9-4A501019189E}" srcOrd="0" destOrd="0" presId="urn:microsoft.com/office/officeart/2005/8/layout/radial5"/>
    <dgm:cxn modelId="{9BD39150-E680-428E-821F-F07E2A0B2457}" type="presOf" srcId="{D6AE10B7-ED5E-4B73-BD6E-8C87FC0CC0BF}" destId="{5D428BFF-DFFE-4824-A22B-D945F7810EC6}" srcOrd="0" destOrd="0" presId="urn:microsoft.com/office/officeart/2005/8/layout/radial5"/>
    <dgm:cxn modelId="{2B2DB251-28B0-421B-AD08-C7F429BCF678}" type="presOf" srcId="{C6314574-D47C-4B6A-948E-77D13F42327C}" destId="{29F8D4CB-4FA1-44CC-AAF4-4D482EB19CBA}" srcOrd="0" destOrd="0" presId="urn:microsoft.com/office/officeart/2005/8/layout/radial5"/>
    <dgm:cxn modelId="{A9A14056-19B3-4437-92D5-CA3B633907C8}" srcId="{9E1FF587-A588-4AB1-8A8A-E7FF19757640}" destId="{56291C40-9DCE-44B1-BEC6-64E9C639A954}" srcOrd="4" destOrd="0" parTransId="{ABA329B7-8682-4A9F-BC65-8D68B030CEBE}" sibTransId="{57E66534-1C2E-4309-A595-72566CEDA457}"/>
    <dgm:cxn modelId="{6EFDB95E-D3CB-4EAC-98CE-62775BC05E67}" type="presOf" srcId="{77CAD969-C468-4A12-947E-14EF82FA7732}" destId="{66B280E6-5AA2-4B3F-A2B2-07E88DDFA4CB}" srcOrd="1" destOrd="0" presId="urn:microsoft.com/office/officeart/2005/8/layout/radial5"/>
    <dgm:cxn modelId="{B991616A-2A2E-4D6B-AA5B-96512180E1B6}" type="presOf" srcId="{5E00A9BD-3559-4108-B6DA-C73F246BE62A}" destId="{1390BD95-6070-4298-BE10-2AD5627EE884}" srcOrd="0" destOrd="0" presId="urn:microsoft.com/office/officeart/2005/8/layout/radial5"/>
    <dgm:cxn modelId="{0C110A6C-42FA-454D-9EE2-916F6597EBAF}" type="presOf" srcId="{ABA329B7-8682-4A9F-BC65-8D68B030CEBE}" destId="{C37178D6-E3F9-485F-B692-0CB3BE25E4E0}" srcOrd="0" destOrd="0" presId="urn:microsoft.com/office/officeart/2005/8/layout/radial5"/>
    <dgm:cxn modelId="{9DF27D7C-F78A-4D83-9EBE-7699A6DA5656}" srcId="{9E1FF587-A588-4AB1-8A8A-E7FF19757640}" destId="{958BCC85-62CB-480B-A8F1-7992DCE8BD2F}" srcOrd="5" destOrd="0" parTransId="{77CAD969-C468-4A12-947E-14EF82FA7732}" sibTransId="{71946B03-8EDD-4A73-AE0D-E3A8097D03FA}"/>
    <dgm:cxn modelId="{42F03287-AB18-4C8C-B04B-13215C309E50}" type="presOf" srcId="{56291C40-9DCE-44B1-BEC6-64E9C639A954}" destId="{A27E1DA2-EBD3-48B6-A54C-9DCFC2CD629A}" srcOrd="0" destOrd="0" presId="urn:microsoft.com/office/officeart/2005/8/layout/radial5"/>
    <dgm:cxn modelId="{19737D92-9177-4810-98C8-2E66DFB5B874}" type="presOf" srcId="{958BCC85-62CB-480B-A8F1-7992DCE8BD2F}" destId="{69B4C24B-9D19-4037-A6B1-F1F14279D8D1}" srcOrd="0" destOrd="0" presId="urn:microsoft.com/office/officeart/2005/8/layout/radial5"/>
    <dgm:cxn modelId="{BAA43797-A84A-44AE-8FE6-E6B7D4733A4F}" type="presOf" srcId="{6F135380-BAF9-41A2-B285-F117C0D301AF}" destId="{5DDD03E4-2D6C-4F7A-A16B-B799FE2FC140}" srcOrd="1" destOrd="0" presId="urn:microsoft.com/office/officeart/2005/8/layout/radial5"/>
    <dgm:cxn modelId="{F8B0BB9F-D09E-4058-B79E-B87EFA1166C0}" type="presOf" srcId="{A0E89F18-6401-474A-87EE-6A5BC64331BE}" destId="{F46B13DE-83F9-4E72-AB76-21BCDA9198AA}" srcOrd="1" destOrd="0" presId="urn:microsoft.com/office/officeart/2005/8/layout/radial5"/>
    <dgm:cxn modelId="{4B59D9A6-7CF6-48F8-A00B-150D4A100F04}" type="presOf" srcId="{7E8530C1-466E-40DB-B6EA-10AB3146964C}" destId="{8AA1E00F-AFBA-4408-BD51-85EC2BCA3969}" srcOrd="0" destOrd="0" presId="urn:microsoft.com/office/officeart/2005/8/layout/radial5"/>
    <dgm:cxn modelId="{CB2D46B1-7EDA-4644-9588-6766406B5D40}" type="presOf" srcId="{9E1FF587-A588-4AB1-8A8A-E7FF19757640}" destId="{8C8D7A18-B5F6-49F3-9C3B-F5CA11FBB691}" srcOrd="0" destOrd="0" presId="urn:microsoft.com/office/officeart/2005/8/layout/radial5"/>
    <dgm:cxn modelId="{65CA7BB5-A4F0-4D34-BAFF-63B467487664}" type="presOf" srcId="{9BE2EFD4-ADF4-47CC-AC80-C7FCDA1B89E2}" destId="{86547662-03E1-4120-A122-E6B39B0A1647}" srcOrd="1" destOrd="0" presId="urn:microsoft.com/office/officeart/2005/8/layout/radial5"/>
    <dgm:cxn modelId="{E465C2B9-7752-4F5D-9CBE-9B110F05BEA3}" type="presOf" srcId="{796920B6-97F1-4630-A908-9F7FC5B6C9BB}" destId="{53D37E30-358D-4232-B5B8-046AA57027A5}" srcOrd="0" destOrd="0" presId="urn:microsoft.com/office/officeart/2005/8/layout/radial5"/>
    <dgm:cxn modelId="{201C41BA-AEAD-402A-9A78-35C3DCDF6617}" srcId="{9E1FF587-A588-4AB1-8A8A-E7FF19757640}" destId="{7E8530C1-466E-40DB-B6EA-10AB3146964C}" srcOrd="0" destOrd="0" parTransId="{6F135380-BAF9-41A2-B285-F117C0D301AF}" sibTransId="{97BA94D9-8D89-457A-988B-17B3DA47796E}"/>
    <dgm:cxn modelId="{A2C6F1BD-6F6B-4B80-9A13-80B978020C7E}" srcId="{9E1FF587-A588-4AB1-8A8A-E7FF19757640}" destId="{5E00A9BD-3559-4108-B6DA-C73F246BE62A}" srcOrd="6" destOrd="0" parTransId="{D6AE10B7-ED5E-4B73-BD6E-8C87FC0CC0BF}" sibTransId="{B1F44C37-4FE8-4EC1-AB97-C5F97BAEBAEA}"/>
    <dgm:cxn modelId="{111AA3C6-2A69-40CD-B61C-8FD402B5FA6F}" type="presOf" srcId="{AD603717-4950-416A-A54A-747B10B89619}" destId="{3F4F6EE7-1AC3-498A-9309-BFB691296687}" srcOrd="0" destOrd="0" presId="urn:microsoft.com/office/officeart/2005/8/layout/radial5"/>
    <dgm:cxn modelId="{A0E148D9-9109-415F-B3FC-1F401388DA90}" type="presOf" srcId="{ABA329B7-8682-4A9F-BC65-8D68B030CEBE}" destId="{EEAB4290-4851-4FB8-81C7-71D64C71D5BD}" srcOrd="1" destOrd="0" presId="urn:microsoft.com/office/officeart/2005/8/layout/radial5"/>
    <dgm:cxn modelId="{2BBF3BEF-5F3D-4BBB-A37F-5E7128A2A2FC}" type="presOf" srcId="{AD603717-4950-416A-A54A-747B10B89619}" destId="{EE46B0E7-BAAB-41A8-A9C6-CCB5C3DC086F}" srcOrd="1" destOrd="0" presId="urn:microsoft.com/office/officeart/2005/8/layout/radial5"/>
    <dgm:cxn modelId="{380948F5-8420-4CBF-96B3-525656FD8545}" srcId="{796920B6-97F1-4630-A908-9F7FC5B6C9BB}" destId="{9E1FF587-A588-4AB1-8A8A-E7FF19757640}" srcOrd="0" destOrd="0" parTransId="{24678A20-1155-4C2A-BF65-26FB4F10E04A}" sibTransId="{1CA55E57-773E-4613-845E-64E321941421}"/>
    <dgm:cxn modelId="{255C46F9-5672-405C-BFEF-68DF79DC9317}" type="presOf" srcId="{88B16D8F-DBD8-4967-8463-BDAB13E3F4BD}" destId="{2F18CE37-BDB2-4628-A628-D95E32444CDD}" srcOrd="0" destOrd="0" presId="urn:microsoft.com/office/officeart/2005/8/layout/radial5"/>
    <dgm:cxn modelId="{1DFDC1A3-AB15-4EC1-BE0F-2BA09B343607}" type="presParOf" srcId="{53D37E30-358D-4232-B5B8-046AA57027A5}" destId="{8C8D7A18-B5F6-49F3-9C3B-F5CA11FBB691}" srcOrd="0" destOrd="0" presId="urn:microsoft.com/office/officeart/2005/8/layout/radial5"/>
    <dgm:cxn modelId="{8149D87C-3824-4288-B4D7-17424C6DBF6F}" type="presParOf" srcId="{53D37E30-358D-4232-B5B8-046AA57027A5}" destId="{E8B4EB2F-2D81-4A10-90B6-787DB6B17019}" srcOrd="1" destOrd="0" presId="urn:microsoft.com/office/officeart/2005/8/layout/radial5"/>
    <dgm:cxn modelId="{B496F56F-0C96-4B94-A304-6AF45CBA59A5}" type="presParOf" srcId="{E8B4EB2F-2D81-4A10-90B6-787DB6B17019}" destId="{5DDD03E4-2D6C-4F7A-A16B-B799FE2FC140}" srcOrd="0" destOrd="0" presId="urn:microsoft.com/office/officeart/2005/8/layout/radial5"/>
    <dgm:cxn modelId="{35B0CC04-3F74-4F5D-84FE-431A813A9823}" type="presParOf" srcId="{53D37E30-358D-4232-B5B8-046AA57027A5}" destId="{8AA1E00F-AFBA-4408-BD51-85EC2BCA3969}" srcOrd="2" destOrd="0" presId="urn:microsoft.com/office/officeart/2005/8/layout/radial5"/>
    <dgm:cxn modelId="{4D5ADF39-AC9C-4484-8435-B700D97DF97B}" type="presParOf" srcId="{53D37E30-358D-4232-B5B8-046AA57027A5}" destId="{B86AD487-B762-4110-8CD9-4A501019189E}" srcOrd="3" destOrd="0" presId="urn:microsoft.com/office/officeart/2005/8/layout/radial5"/>
    <dgm:cxn modelId="{5D86A086-0C65-42A4-A084-126DE3E0D020}" type="presParOf" srcId="{B86AD487-B762-4110-8CD9-4A501019189E}" destId="{F46B13DE-83F9-4E72-AB76-21BCDA9198AA}" srcOrd="0" destOrd="0" presId="urn:microsoft.com/office/officeart/2005/8/layout/radial5"/>
    <dgm:cxn modelId="{0CE67909-5B93-4F6D-8F2D-4C4ADA88174D}" type="presParOf" srcId="{53D37E30-358D-4232-B5B8-046AA57027A5}" destId="{6ED41604-FD5D-4061-8B19-53E74020AFE6}" srcOrd="4" destOrd="0" presId="urn:microsoft.com/office/officeart/2005/8/layout/radial5"/>
    <dgm:cxn modelId="{21117E90-9A3A-46CA-BA82-9AE279A6449A}" type="presParOf" srcId="{53D37E30-358D-4232-B5B8-046AA57027A5}" destId="{E5ABF7FF-5456-41AC-A04A-45AC158BC73B}" srcOrd="5" destOrd="0" presId="urn:microsoft.com/office/officeart/2005/8/layout/radial5"/>
    <dgm:cxn modelId="{78530C69-33EA-4FFE-8960-711C1181B4B4}" type="presParOf" srcId="{E5ABF7FF-5456-41AC-A04A-45AC158BC73B}" destId="{86547662-03E1-4120-A122-E6B39B0A1647}" srcOrd="0" destOrd="0" presId="urn:microsoft.com/office/officeart/2005/8/layout/radial5"/>
    <dgm:cxn modelId="{45B1E8E7-FFE6-46AC-94DC-48D5D7AF4520}" type="presParOf" srcId="{53D37E30-358D-4232-B5B8-046AA57027A5}" destId="{29F8D4CB-4FA1-44CC-AAF4-4D482EB19CBA}" srcOrd="6" destOrd="0" presId="urn:microsoft.com/office/officeart/2005/8/layout/radial5"/>
    <dgm:cxn modelId="{EC583547-E2F8-4D07-8B06-3DEFB5B771DE}" type="presParOf" srcId="{53D37E30-358D-4232-B5B8-046AA57027A5}" destId="{3F4F6EE7-1AC3-498A-9309-BFB691296687}" srcOrd="7" destOrd="0" presId="urn:microsoft.com/office/officeart/2005/8/layout/radial5"/>
    <dgm:cxn modelId="{E281D77D-BEC4-4BE9-B359-90460954FC90}" type="presParOf" srcId="{3F4F6EE7-1AC3-498A-9309-BFB691296687}" destId="{EE46B0E7-BAAB-41A8-A9C6-CCB5C3DC086F}" srcOrd="0" destOrd="0" presId="urn:microsoft.com/office/officeart/2005/8/layout/radial5"/>
    <dgm:cxn modelId="{D68F968F-F091-461E-8D06-98FCD2DFDACA}" type="presParOf" srcId="{53D37E30-358D-4232-B5B8-046AA57027A5}" destId="{2F18CE37-BDB2-4628-A628-D95E32444CDD}" srcOrd="8" destOrd="0" presId="urn:microsoft.com/office/officeart/2005/8/layout/radial5"/>
    <dgm:cxn modelId="{84B2FF44-E015-4838-B2DF-647DD065B878}" type="presParOf" srcId="{53D37E30-358D-4232-B5B8-046AA57027A5}" destId="{C37178D6-E3F9-485F-B692-0CB3BE25E4E0}" srcOrd="9" destOrd="0" presId="urn:microsoft.com/office/officeart/2005/8/layout/radial5"/>
    <dgm:cxn modelId="{C3B391A6-9A3A-4605-993C-A50A3B39BDBE}" type="presParOf" srcId="{C37178D6-E3F9-485F-B692-0CB3BE25E4E0}" destId="{EEAB4290-4851-4FB8-81C7-71D64C71D5BD}" srcOrd="0" destOrd="0" presId="urn:microsoft.com/office/officeart/2005/8/layout/radial5"/>
    <dgm:cxn modelId="{BDEDB23B-0546-439B-87E5-D7D47A0C32B8}" type="presParOf" srcId="{53D37E30-358D-4232-B5B8-046AA57027A5}" destId="{A27E1DA2-EBD3-48B6-A54C-9DCFC2CD629A}" srcOrd="10" destOrd="0" presId="urn:microsoft.com/office/officeart/2005/8/layout/radial5"/>
    <dgm:cxn modelId="{496CAAF2-5B42-4AEA-A4EE-609A6A8BC488}" type="presParOf" srcId="{53D37E30-358D-4232-B5B8-046AA57027A5}" destId="{DD2B21CC-9D48-4253-90BB-E0E6232BC9DF}" srcOrd="11" destOrd="0" presId="urn:microsoft.com/office/officeart/2005/8/layout/radial5"/>
    <dgm:cxn modelId="{7E2210C2-4E92-4B55-B0F7-B2B911C2BDF9}" type="presParOf" srcId="{DD2B21CC-9D48-4253-90BB-E0E6232BC9DF}" destId="{66B280E6-5AA2-4B3F-A2B2-07E88DDFA4CB}" srcOrd="0" destOrd="0" presId="urn:microsoft.com/office/officeart/2005/8/layout/radial5"/>
    <dgm:cxn modelId="{7E9EF5AA-A517-4819-89D0-0A8253077541}" type="presParOf" srcId="{53D37E30-358D-4232-B5B8-046AA57027A5}" destId="{69B4C24B-9D19-4037-A6B1-F1F14279D8D1}" srcOrd="12" destOrd="0" presId="urn:microsoft.com/office/officeart/2005/8/layout/radial5"/>
    <dgm:cxn modelId="{2ADEB43A-613F-46C1-8268-B41862777EBB}" type="presParOf" srcId="{53D37E30-358D-4232-B5B8-046AA57027A5}" destId="{5D428BFF-DFFE-4824-A22B-D945F7810EC6}" srcOrd="13" destOrd="0" presId="urn:microsoft.com/office/officeart/2005/8/layout/radial5"/>
    <dgm:cxn modelId="{9967FE8D-7FC0-43CD-A778-0EE27F3E8937}" type="presParOf" srcId="{5D428BFF-DFFE-4824-A22B-D945F7810EC6}" destId="{1DEAD752-460F-4DBA-BEFA-539CB554F144}" srcOrd="0" destOrd="0" presId="urn:microsoft.com/office/officeart/2005/8/layout/radial5"/>
    <dgm:cxn modelId="{96E1889D-18A7-4C2E-B2F4-14CE75BC7B3F}" type="presParOf" srcId="{53D37E30-358D-4232-B5B8-046AA57027A5}" destId="{1390BD95-6070-4298-BE10-2AD5627EE884}"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ECE06C-9F57-4527-B880-C09BF75C28C8}" type="doc">
      <dgm:prSet loTypeId="urn:microsoft.com/office/officeart/2009/layout/CircleArrowProcess" loCatId="process" qsTypeId="urn:microsoft.com/office/officeart/2005/8/quickstyle/simple5" qsCatId="simple" csTypeId="urn:microsoft.com/office/officeart/2005/8/colors/accent5_4" csCatId="accent5" phldr="1"/>
      <dgm:spPr/>
      <dgm:t>
        <a:bodyPr/>
        <a:lstStyle/>
        <a:p>
          <a:endParaRPr lang="en-US"/>
        </a:p>
      </dgm:t>
    </dgm:pt>
    <dgm:pt modelId="{371277DE-538D-4101-BF6D-692E3758EF89}">
      <dgm:prSet phldrT="[Text]" custT="1"/>
      <dgm:spPr/>
      <dgm:t>
        <a:bodyPr/>
        <a:lstStyle/>
        <a:p>
          <a:r>
            <a:rPr lang="en-US" sz="1200" b="1" noProof="0" dirty="0"/>
            <a:t>Member</a:t>
          </a:r>
        </a:p>
      </dgm:t>
    </dgm:pt>
    <dgm:pt modelId="{9BB2AD8C-CE42-4174-8A6B-F317E3D51108}" type="parTrans" cxnId="{17F07D6D-3205-4C76-A6C5-40CAC7697869}">
      <dgm:prSet/>
      <dgm:spPr/>
      <dgm:t>
        <a:bodyPr/>
        <a:lstStyle/>
        <a:p>
          <a:endParaRPr lang="es-PR" b="1" noProof="0">
            <a:solidFill>
              <a:srgbClr val="00257A"/>
            </a:solidFill>
          </a:endParaRPr>
        </a:p>
      </dgm:t>
    </dgm:pt>
    <dgm:pt modelId="{4B3ECFFF-3FF6-48F8-9E94-FE4F2AC92958}" type="sibTrans" cxnId="{17F07D6D-3205-4C76-A6C5-40CAC7697869}">
      <dgm:prSet/>
      <dgm:spPr/>
      <dgm:t>
        <a:bodyPr/>
        <a:lstStyle/>
        <a:p>
          <a:endParaRPr lang="es-PR" b="1" noProof="0">
            <a:solidFill>
              <a:srgbClr val="00257A"/>
            </a:solidFill>
          </a:endParaRPr>
        </a:p>
      </dgm:t>
    </dgm:pt>
    <dgm:pt modelId="{F82B0853-EF1A-4224-9CBF-D13832F3A8B0}">
      <dgm:prSet phldrT="[Text]" custT="1"/>
      <dgm:spPr/>
      <dgm:t>
        <a:bodyPr/>
        <a:lstStyle/>
        <a:p>
          <a:pPr rtl="0"/>
          <a:r>
            <a:rPr lang="en-US" sz="1200" b="1" noProof="0" dirty="0"/>
            <a:t>Caregiver/</a:t>
          </a:r>
          <a:r>
            <a:rPr lang="en-US" sz="1200" b="1" noProof="0" dirty="0">
              <a:latin typeface="Arial" panose="020B0604020202020204"/>
            </a:rPr>
            <a:t> </a:t>
          </a:r>
          <a:r>
            <a:rPr lang="en-US" sz="1200" b="1" noProof="0" dirty="0"/>
            <a:t>Legal Guardian</a:t>
          </a:r>
        </a:p>
      </dgm:t>
    </dgm:pt>
    <dgm:pt modelId="{1E494232-C86D-443B-BC01-774F79974E42}" type="parTrans" cxnId="{6B627144-F410-4DCB-8C67-71282EAC4AFA}">
      <dgm:prSet/>
      <dgm:spPr/>
      <dgm:t>
        <a:bodyPr/>
        <a:lstStyle/>
        <a:p>
          <a:endParaRPr lang="es-PR" b="1" noProof="0">
            <a:solidFill>
              <a:srgbClr val="00257A"/>
            </a:solidFill>
          </a:endParaRPr>
        </a:p>
      </dgm:t>
    </dgm:pt>
    <dgm:pt modelId="{12010E20-5C6E-4DB7-B39E-0B5129A026A2}" type="sibTrans" cxnId="{6B627144-F410-4DCB-8C67-71282EAC4AFA}">
      <dgm:prSet/>
      <dgm:spPr/>
      <dgm:t>
        <a:bodyPr/>
        <a:lstStyle/>
        <a:p>
          <a:endParaRPr lang="es-PR" b="1" noProof="0">
            <a:solidFill>
              <a:srgbClr val="00257A"/>
            </a:solidFill>
          </a:endParaRPr>
        </a:p>
      </dgm:t>
    </dgm:pt>
    <dgm:pt modelId="{C80B80E2-6B6F-49B0-9D2E-7BABBB0F2020}">
      <dgm:prSet phldrT="[Text]" custT="1"/>
      <dgm:spPr/>
      <dgm:t>
        <a:bodyPr/>
        <a:lstStyle/>
        <a:p>
          <a:pPr rtl="0"/>
          <a:r>
            <a:rPr lang="en-US" sz="1200" b="1" noProof="0" dirty="0">
              <a:latin typeface="Arial" panose="020B0604020202020204"/>
            </a:rPr>
            <a:t>Primary Care Physician or Specialist</a:t>
          </a:r>
          <a:endParaRPr lang="en-US" sz="1200" b="1" noProof="0" dirty="0"/>
        </a:p>
      </dgm:t>
    </dgm:pt>
    <dgm:pt modelId="{F2571B79-16B5-41BC-820A-AB0138272608}" type="parTrans" cxnId="{2FA7300E-1307-4CB1-B1EB-D3F86CE127A8}">
      <dgm:prSet/>
      <dgm:spPr/>
      <dgm:t>
        <a:bodyPr/>
        <a:lstStyle/>
        <a:p>
          <a:endParaRPr lang="es-PR" b="1" noProof="0">
            <a:solidFill>
              <a:srgbClr val="00257A"/>
            </a:solidFill>
          </a:endParaRPr>
        </a:p>
      </dgm:t>
    </dgm:pt>
    <dgm:pt modelId="{95B3E073-A493-48DF-95F6-DCF7CD835A07}" type="sibTrans" cxnId="{2FA7300E-1307-4CB1-B1EB-D3F86CE127A8}">
      <dgm:prSet/>
      <dgm:spPr/>
      <dgm:t>
        <a:bodyPr/>
        <a:lstStyle/>
        <a:p>
          <a:endParaRPr lang="es-PR" b="1" noProof="0">
            <a:solidFill>
              <a:srgbClr val="00257A"/>
            </a:solidFill>
          </a:endParaRPr>
        </a:p>
      </dgm:t>
    </dgm:pt>
    <dgm:pt modelId="{999D7B9F-CD51-4659-A295-00B635D4E347}">
      <dgm:prSet phldrT="[Text]" custT="1"/>
      <dgm:spPr/>
      <dgm:t>
        <a:bodyPr/>
        <a:lstStyle/>
        <a:p>
          <a:r>
            <a:rPr lang="en-US" sz="1200" b="1" noProof="0" dirty="0"/>
            <a:t>Case Manager</a:t>
          </a:r>
        </a:p>
      </dgm:t>
    </dgm:pt>
    <dgm:pt modelId="{9480F038-65F8-412A-82CF-2B74756400E5}" type="parTrans" cxnId="{6F24FF7A-97EF-4505-ADF3-BC63A514EC22}">
      <dgm:prSet/>
      <dgm:spPr/>
      <dgm:t>
        <a:bodyPr/>
        <a:lstStyle/>
        <a:p>
          <a:endParaRPr lang="en-US">
            <a:solidFill>
              <a:srgbClr val="00257A"/>
            </a:solidFill>
          </a:endParaRPr>
        </a:p>
      </dgm:t>
    </dgm:pt>
    <dgm:pt modelId="{C147531D-6189-425F-B36E-908B3168FAF4}" type="sibTrans" cxnId="{6F24FF7A-97EF-4505-ADF3-BC63A514EC22}">
      <dgm:prSet/>
      <dgm:spPr/>
      <dgm:t>
        <a:bodyPr/>
        <a:lstStyle/>
        <a:p>
          <a:endParaRPr lang="en-US">
            <a:solidFill>
              <a:srgbClr val="00257A"/>
            </a:solidFill>
          </a:endParaRPr>
        </a:p>
      </dgm:t>
    </dgm:pt>
    <dgm:pt modelId="{824A5D58-29C7-4CE8-B668-403511C00CB3}" type="pres">
      <dgm:prSet presAssocID="{EAECE06C-9F57-4527-B880-C09BF75C28C8}" presName="Name0" presStyleCnt="0">
        <dgm:presLayoutVars>
          <dgm:chMax val="7"/>
          <dgm:chPref val="7"/>
          <dgm:dir/>
          <dgm:animLvl val="lvl"/>
        </dgm:presLayoutVars>
      </dgm:prSet>
      <dgm:spPr/>
    </dgm:pt>
    <dgm:pt modelId="{10C817B0-BACC-4FE1-9CA7-13B918279736}" type="pres">
      <dgm:prSet presAssocID="{371277DE-538D-4101-BF6D-692E3758EF89}" presName="Accent1" presStyleCnt="0"/>
      <dgm:spPr/>
    </dgm:pt>
    <dgm:pt modelId="{F35A7D3E-082B-4837-B4A4-1919E01A588D}" type="pres">
      <dgm:prSet presAssocID="{371277DE-538D-4101-BF6D-692E3758EF89}" presName="Accent" presStyleLbl="node1" presStyleIdx="0" presStyleCnt="4"/>
      <dgm:spPr/>
    </dgm:pt>
    <dgm:pt modelId="{1BABA160-7FE7-41B9-8D5A-E61F178B9AB2}" type="pres">
      <dgm:prSet presAssocID="{371277DE-538D-4101-BF6D-692E3758EF89}" presName="Parent1" presStyleLbl="revTx" presStyleIdx="0" presStyleCnt="4">
        <dgm:presLayoutVars>
          <dgm:chMax val="1"/>
          <dgm:chPref val="1"/>
          <dgm:bulletEnabled val="1"/>
        </dgm:presLayoutVars>
      </dgm:prSet>
      <dgm:spPr/>
    </dgm:pt>
    <dgm:pt modelId="{A7A4FF85-C4EF-49C6-A7FC-014328985C4A}" type="pres">
      <dgm:prSet presAssocID="{F82B0853-EF1A-4224-9CBF-D13832F3A8B0}" presName="Accent2" presStyleCnt="0"/>
      <dgm:spPr/>
    </dgm:pt>
    <dgm:pt modelId="{7E9729D5-3ACC-46A1-8417-69ADC195A3BD}" type="pres">
      <dgm:prSet presAssocID="{F82B0853-EF1A-4224-9CBF-D13832F3A8B0}" presName="Accent" presStyleLbl="node1" presStyleIdx="1" presStyleCnt="4"/>
      <dgm:spPr/>
    </dgm:pt>
    <dgm:pt modelId="{67E1155C-CA41-47A0-A32C-D5E279D9C49A}" type="pres">
      <dgm:prSet presAssocID="{F82B0853-EF1A-4224-9CBF-D13832F3A8B0}" presName="Parent2" presStyleLbl="revTx" presStyleIdx="1" presStyleCnt="4">
        <dgm:presLayoutVars>
          <dgm:chMax val="1"/>
          <dgm:chPref val="1"/>
          <dgm:bulletEnabled val="1"/>
        </dgm:presLayoutVars>
      </dgm:prSet>
      <dgm:spPr/>
    </dgm:pt>
    <dgm:pt modelId="{A0D72133-A485-43C6-BD1C-2F8EF47B7FB0}" type="pres">
      <dgm:prSet presAssocID="{C80B80E2-6B6F-49B0-9D2E-7BABBB0F2020}" presName="Accent3" presStyleCnt="0"/>
      <dgm:spPr/>
    </dgm:pt>
    <dgm:pt modelId="{B299FDED-FDC8-4524-AD99-F6B7F34E23AA}" type="pres">
      <dgm:prSet presAssocID="{C80B80E2-6B6F-49B0-9D2E-7BABBB0F2020}" presName="Accent" presStyleLbl="node1" presStyleIdx="2" presStyleCnt="4"/>
      <dgm:spPr/>
    </dgm:pt>
    <dgm:pt modelId="{283E190A-72C4-411A-80B2-D2A0DE15E354}" type="pres">
      <dgm:prSet presAssocID="{C80B80E2-6B6F-49B0-9D2E-7BABBB0F2020}" presName="Parent3" presStyleLbl="revTx" presStyleIdx="2" presStyleCnt="4" custScaleY="144901" custLinFactNeighborY="-12472">
        <dgm:presLayoutVars>
          <dgm:chMax val="1"/>
          <dgm:chPref val="1"/>
          <dgm:bulletEnabled val="1"/>
        </dgm:presLayoutVars>
      </dgm:prSet>
      <dgm:spPr/>
    </dgm:pt>
    <dgm:pt modelId="{B1364C9B-ABD5-4E9C-9714-2DB7E3E6980E}" type="pres">
      <dgm:prSet presAssocID="{999D7B9F-CD51-4659-A295-00B635D4E347}" presName="Accent4" presStyleCnt="0"/>
      <dgm:spPr/>
    </dgm:pt>
    <dgm:pt modelId="{8CA285E5-663E-4F10-A537-B70729D8122B}" type="pres">
      <dgm:prSet presAssocID="{999D7B9F-CD51-4659-A295-00B635D4E347}" presName="Accent" presStyleLbl="node1" presStyleIdx="3" presStyleCnt="4"/>
      <dgm:spPr/>
    </dgm:pt>
    <dgm:pt modelId="{A9BC5764-0D32-427A-BAAA-F726877A63D6}" type="pres">
      <dgm:prSet presAssocID="{999D7B9F-CD51-4659-A295-00B635D4E347}" presName="Parent4" presStyleLbl="revTx" presStyleIdx="3" presStyleCnt="4">
        <dgm:presLayoutVars>
          <dgm:chMax val="1"/>
          <dgm:chPref val="1"/>
          <dgm:bulletEnabled val="1"/>
        </dgm:presLayoutVars>
      </dgm:prSet>
      <dgm:spPr/>
    </dgm:pt>
  </dgm:ptLst>
  <dgm:cxnLst>
    <dgm:cxn modelId="{2FA7300E-1307-4CB1-B1EB-D3F86CE127A8}" srcId="{EAECE06C-9F57-4527-B880-C09BF75C28C8}" destId="{C80B80E2-6B6F-49B0-9D2E-7BABBB0F2020}" srcOrd="2" destOrd="0" parTransId="{F2571B79-16B5-41BC-820A-AB0138272608}" sibTransId="{95B3E073-A493-48DF-95F6-DCF7CD835A07}"/>
    <dgm:cxn modelId="{DE099635-4CA4-4C11-B9D0-10FAA195A5FF}" type="presOf" srcId="{C80B80E2-6B6F-49B0-9D2E-7BABBB0F2020}" destId="{283E190A-72C4-411A-80B2-D2A0DE15E354}" srcOrd="0" destOrd="0" presId="urn:microsoft.com/office/officeart/2009/layout/CircleArrowProcess"/>
    <dgm:cxn modelId="{6B627144-F410-4DCB-8C67-71282EAC4AFA}" srcId="{EAECE06C-9F57-4527-B880-C09BF75C28C8}" destId="{F82B0853-EF1A-4224-9CBF-D13832F3A8B0}" srcOrd="1" destOrd="0" parTransId="{1E494232-C86D-443B-BC01-774F79974E42}" sibTransId="{12010E20-5C6E-4DB7-B39E-0B5129A026A2}"/>
    <dgm:cxn modelId="{17F07D6D-3205-4C76-A6C5-40CAC7697869}" srcId="{EAECE06C-9F57-4527-B880-C09BF75C28C8}" destId="{371277DE-538D-4101-BF6D-692E3758EF89}" srcOrd="0" destOrd="0" parTransId="{9BB2AD8C-CE42-4174-8A6B-F317E3D51108}" sibTransId="{4B3ECFFF-3FF6-48F8-9E94-FE4F2AC92958}"/>
    <dgm:cxn modelId="{BDAB9B7A-8769-4A5F-AAD9-10ECE1E3DE53}" type="presOf" srcId="{999D7B9F-CD51-4659-A295-00B635D4E347}" destId="{A9BC5764-0D32-427A-BAAA-F726877A63D6}" srcOrd="0" destOrd="0" presId="urn:microsoft.com/office/officeart/2009/layout/CircleArrowProcess"/>
    <dgm:cxn modelId="{6F24FF7A-97EF-4505-ADF3-BC63A514EC22}" srcId="{EAECE06C-9F57-4527-B880-C09BF75C28C8}" destId="{999D7B9F-CD51-4659-A295-00B635D4E347}" srcOrd="3" destOrd="0" parTransId="{9480F038-65F8-412A-82CF-2B74756400E5}" sibTransId="{C147531D-6189-425F-B36E-908B3168FAF4}"/>
    <dgm:cxn modelId="{5AD6B896-A1B3-4BC7-A2EC-45B60AF5F3B6}" type="presOf" srcId="{371277DE-538D-4101-BF6D-692E3758EF89}" destId="{1BABA160-7FE7-41B9-8D5A-E61F178B9AB2}" srcOrd="0" destOrd="0" presId="urn:microsoft.com/office/officeart/2009/layout/CircleArrowProcess"/>
    <dgm:cxn modelId="{236A20A7-D995-43AC-ABB0-6AC244EAF95D}" type="presOf" srcId="{EAECE06C-9F57-4527-B880-C09BF75C28C8}" destId="{824A5D58-29C7-4CE8-B668-403511C00CB3}" srcOrd="0" destOrd="0" presId="urn:microsoft.com/office/officeart/2009/layout/CircleArrowProcess"/>
    <dgm:cxn modelId="{8D1902EF-86CC-484A-9DDE-E5C0BF062938}" type="presOf" srcId="{F82B0853-EF1A-4224-9CBF-D13832F3A8B0}" destId="{67E1155C-CA41-47A0-A32C-D5E279D9C49A}" srcOrd="0" destOrd="0" presId="urn:microsoft.com/office/officeart/2009/layout/CircleArrowProcess"/>
    <dgm:cxn modelId="{F48CC818-244F-44E8-8DA3-4A48CA960DDA}" type="presParOf" srcId="{824A5D58-29C7-4CE8-B668-403511C00CB3}" destId="{10C817B0-BACC-4FE1-9CA7-13B918279736}" srcOrd="0" destOrd="0" presId="urn:microsoft.com/office/officeart/2009/layout/CircleArrowProcess"/>
    <dgm:cxn modelId="{6518D17C-CCA4-4178-8D94-12F17E34D800}" type="presParOf" srcId="{10C817B0-BACC-4FE1-9CA7-13B918279736}" destId="{F35A7D3E-082B-4837-B4A4-1919E01A588D}" srcOrd="0" destOrd="0" presId="urn:microsoft.com/office/officeart/2009/layout/CircleArrowProcess"/>
    <dgm:cxn modelId="{DDBA84E4-0BFD-4261-8420-A7CCB5A2DAD2}" type="presParOf" srcId="{824A5D58-29C7-4CE8-B668-403511C00CB3}" destId="{1BABA160-7FE7-41B9-8D5A-E61F178B9AB2}" srcOrd="1" destOrd="0" presId="urn:microsoft.com/office/officeart/2009/layout/CircleArrowProcess"/>
    <dgm:cxn modelId="{4B971D75-B57F-479D-84C5-452BBC11B405}" type="presParOf" srcId="{824A5D58-29C7-4CE8-B668-403511C00CB3}" destId="{A7A4FF85-C4EF-49C6-A7FC-014328985C4A}" srcOrd="2" destOrd="0" presId="urn:microsoft.com/office/officeart/2009/layout/CircleArrowProcess"/>
    <dgm:cxn modelId="{3C7E31C8-56CD-4D71-8B16-83E0B9966E3A}" type="presParOf" srcId="{A7A4FF85-C4EF-49C6-A7FC-014328985C4A}" destId="{7E9729D5-3ACC-46A1-8417-69ADC195A3BD}" srcOrd="0" destOrd="0" presId="urn:microsoft.com/office/officeart/2009/layout/CircleArrowProcess"/>
    <dgm:cxn modelId="{1FF61016-4AF3-45D8-BBCA-EF2A2AE01376}" type="presParOf" srcId="{824A5D58-29C7-4CE8-B668-403511C00CB3}" destId="{67E1155C-CA41-47A0-A32C-D5E279D9C49A}" srcOrd="3" destOrd="0" presId="urn:microsoft.com/office/officeart/2009/layout/CircleArrowProcess"/>
    <dgm:cxn modelId="{2544BA37-A281-4C46-93FB-5323A511B0BC}" type="presParOf" srcId="{824A5D58-29C7-4CE8-B668-403511C00CB3}" destId="{A0D72133-A485-43C6-BD1C-2F8EF47B7FB0}" srcOrd="4" destOrd="0" presId="urn:microsoft.com/office/officeart/2009/layout/CircleArrowProcess"/>
    <dgm:cxn modelId="{AF98C392-3532-46E3-BF22-A819259202C3}" type="presParOf" srcId="{A0D72133-A485-43C6-BD1C-2F8EF47B7FB0}" destId="{B299FDED-FDC8-4524-AD99-F6B7F34E23AA}" srcOrd="0" destOrd="0" presId="urn:microsoft.com/office/officeart/2009/layout/CircleArrowProcess"/>
    <dgm:cxn modelId="{523851D8-C276-4F6A-89B2-3A98032D1F5E}" type="presParOf" srcId="{824A5D58-29C7-4CE8-B668-403511C00CB3}" destId="{283E190A-72C4-411A-80B2-D2A0DE15E354}" srcOrd="5" destOrd="0" presId="urn:microsoft.com/office/officeart/2009/layout/CircleArrowProcess"/>
    <dgm:cxn modelId="{751886F8-D46E-41E1-886C-C6D79EFDB7EE}" type="presParOf" srcId="{824A5D58-29C7-4CE8-B668-403511C00CB3}" destId="{B1364C9B-ABD5-4E9C-9714-2DB7E3E6980E}" srcOrd="6" destOrd="0" presId="urn:microsoft.com/office/officeart/2009/layout/CircleArrowProcess"/>
    <dgm:cxn modelId="{3E212790-FA27-47EF-989E-555C6D242209}" type="presParOf" srcId="{B1364C9B-ABD5-4E9C-9714-2DB7E3E6980E}" destId="{8CA285E5-663E-4F10-A537-B70729D8122B}" srcOrd="0" destOrd="0" presId="urn:microsoft.com/office/officeart/2009/layout/CircleArrowProcess"/>
    <dgm:cxn modelId="{8D88E31B-5F83-42CC-A8CC-E2FCE9C34AEB}" type="presParOf" srcId="{824A5D58-29C7-4CE8-B668-403511C00CB3}" destId="{A9BC5764-0D32-427A-BAAA-F726877A63D6}"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7A60EA-BF85-4DC2-9CF8-416B9EB19444}" type="doc">
      <dgm:prSet loTypeId="urn:microsoft.com/office/officeart/2009/layout/CircleArrowProcess" loCatId="process" qsTypeId="urn:microsoft.com/office/officeart/2005/8/quickstyle/3d3" qsCatId="3D" csTypeId="urn:microsoft.com/office/officeart/2005/8/colors/accent0_3" csCatId="mainScheme" phldr="0"/>
      <dgm:spPr/>
      <dgm:t>
        <a:bodyPr/>
        <a:lstStyle/>
        <a:p>
          <a:endParaRPr lang="en-US"/>
        </a:p>
      </dgm:t>
    </dgm:pt>
    <dgm:pt modelId="{9C06ACA6-D31B-4B17-AA52-D6B1C056ECF2}">
      <dgm:prSet phldrT="[Text]" phldr="1"/>
      <dgm:spPr/>
      <dgm:t>
        <a:bodyPr/>
        <a:lstStyle/>
        <a:p>
          <a:endParaRPr lang="en-US" noProof="0" dirty="0"/>
        </a:p>
      </dgm:t>
    </dgm:pt>
    <dgm:pt modelId="{83107402-9768-4D83-ABEE-3D579F4E36C2}" type="parTrans" cxnId="{D972FDC2-89B0-416D-8A61-ACA1C85963A0}">
      <dgm:prSet/>
      <dgm:spPr/>
      <dgm:t>
        <a:bodyPr/>
        <a:lstStyle/>
        <a:p>
          <a:endParaRPr lang="en-US"/>
        </a:p>
      </dgm:t>
    </dgm:pt>
    <dgm:pt modelId="{21CE2079-69C3-42EB-983D-C5F3CF2523D0}" type="sibTrans" cxnId="{D972FDC2-89B0-416D-8A61-ACA1C85963A0}">
      <dgm:prSet/>
      <dgm:spPr/>
      <dgm:t>
        <a:bodyPr/>
        <a:lstStyle/>
        <a:p>
          <a:endParaRPr lang="en-US"/>
        </a:p>
      </dgm:t>
    </dgm:pt>
    <dgm:pt modelId="{1A8BB3AD-F73A-4C23-BAFB-FA284F8976BA}">
      <dgm:prSet phldrT="[Text]" phldr="1"/>
      <dgm:spPr/>
      <dgm:t>
        <a:bodyPr/>
        <a:lstStyle/>
        <a:p>
          <a:endParaRPr lang="en-US" noProof="0" dirty="0"/>
        </a:p>
      </dgm:t>
    </dgm:pt>
    <dgm:pt modelId="{9F6BF6B7-DBFA-4088-83EE-0BC884555315}" type="parTrans" cxnId="{7BB90F41-2D12-4CCE-8DDA-2EDF69C26232}">
      <dgm:prSet/>
      <dgm:spPr/>
      <dgm:t>
        <a:bodyPr/>
        <a:lstStyle/>
        <a:p>
          <a:endParaRPr lang="en-US"/>
        </a:p>
      </dgm:t>
    </dgm:pt>
    <dgm:pt modelId="{CA4B81BD-63A4-4ECE-B3EA-42439C5A6D67}" type="sibTrans" cxnId="{7BB90F41-2D12-4CCE-8DDA-2EDF69C26232}">
      <dgm:prSet/>
      <dgm:spPr/>
      <dgm:t>
        <a:bodyPr/>
        <a:lstStyle/>
        <a:p>
          <a:endParaRPr lang="en-US"/>
        </a:p>
      </dgm:t>
    </dgm:pt>
    <dgm:pt modelId="{6B8480F5-3DF7-40A8-A982-4920F7DE0748}">
      <dgm:prSet phldrT="[Text]" phldr="1"/>
      <dgm:spPr/>
      <dgm:t>
        <a:bodyPr/>
        <a:lstStyle/>
        <a:p>
          <a:endParaRPr lang="en-US" noProof="0" dirty="0"/>
        </a:p>
      </dgm:t>
    </dgm:pt>
    <dgm:pt modelId="{5672E451-6599-4C7A-B46C-682FF10A0F8B}" type="sibTrans" cxnId="{F357E7D9-7F37-415D-96AC-9BC6456266B4}">
      <dgm:prSet/>
      <dgm:spPr/>
      <dgm:t>
        <a:bodyPr/>
        <a:lstStyle/>
        <a:p>
          <a:endParaRPr lang="en-US"/>
        </a:p>
      </dgm:t>
    </dgm:pt>
    <dgm:pt modelId="{D3AB592A-5B05-4863-8A3A-A85128F5CF54}" type="parTrans" cxnId="{F357E7D9-7F37-415D-96AC-9BC6456266B4}">
      <dgm:prSet/>
      <dgm:spPr/>
      <dgm:t>
        <a:bodyPr/>
        <a:lstStyle/>
        <a:p>
          <a:endParaRPr lang="en-US"/>
        </a:p>
      </dgm:t>
    </dgm:pt>
    <dgm:pt modelId="{36FCD0D7-60D5-4FFF-9121-5F66E114F257}" type="pres">
      <dgm:prSet presAssocID="{117A60EA-BF85-4DC2-9CF8-416B9EB19444}" presName="Name0" presStyleCnt="0">
        <dgm:presLayoutVars>
          <dgm:chMax val="7"/>
          <dgm:chPref val="7"/>
          <dgm:dir/>
          <dgm:animLvl val="lvl"/>
        </dgm:presLayoutVars>
      </dgm:prSet>
      <dgm:spPr/>
    </dgm:pt>
    <dgm:pt modelId="{9053C010-684C-4083-BB50-EE6797A2031C}" type="pres">
      <dgm:prSet presAssocID="{6B8480F5-3DF7-40A8-A982-4920F7DE0748}" presName="Accent1" presStyleCnt="0"/>
      <dgm:spPr/>
    </dgm:pt>
    <dgm:pt modelId="{2D2E7915-6617-4C91-BD60-DA2A92149257}" type="pres">
      <dgm:prSet presAssocID="{6B8480F5-3DF7-40A8-A982-4920F7DE0748}" presName="Accent" presStyleLbl="node1" presStyleIdx="0" presStyleCnt="3"/>
      <dgm:spPr/>
    </dgm:pt>
    <dgm:pt modelId="{A2D7D0B3-9113-412A-82AC-25C5C0759B2E}" type="pres">
      <dgm:prSet presAssocID="{6B8480F5-3DF7-40A8-A982-4920F7DE0748}" presName="Parent1" presStyleLbl="revTx" presStyleIdx="0" presStyleCnt="3">
        <dgm:presLayoutVars>
          <dgm:chMax val="1"/>
          <dgm:chPref val="1"/>
          <dgm:bulletEnabled val="1"/>
        </dgm:presLayoutVars>
      </dgm:prSet>
      <dgm:spPr/>
    </dgm:pt>
    <dgm:pt modelId="{75D6DD56-0AA4-4375-89D6-A4BBD432D73E}" type="pres">
      <dgm:prSet presAssocID="{9C06ACA6-D31B-4B17-AA52-D6B1C056ECF2}" presName="Accent2" presStyleCnt="0"/>
      <dgm:spPr/>
    </dgm:pt>
    <dgm:pt modelId="{D6F61D84-9728-4426-9C5B-E79F7E322E3D}" type="pres">
      <dgm:prSet presAssocID="{9C06ACA6-D31B-4B17-AA52-D6B1C056ECF2}" presName="Accent" presStyleLbl="node1" presStyleIdx="1" presStyleCnt="3"/>
      <dgm:spPr/>
    </dgm:pt>
    <dgm:pt modelId="{EBFD9BC5-4C25-4B9E-9D8F-3E6882977BC8}" type="pres">
      <dgm:prSet presAssocID="{9C06ACA6-D31B-4B17-AA52-D6B1C056ECF2}" presName="Parent2" presStyleLbl="revTx" presStyleIdx="1" presStyleCnt="3">
        <dgm:presLayoutVars>
          <dgm:chMax val="1"/>
          <dgm:chPref val="1"/>
          <dgm:bulletEnabled val="1"/>
        </dgm:presLayoutVars>
      </dgm:prSet>
      <dgm:spPr/>
    </dgm:pt>
    <dgm:pt modelId="{3A53AE84-320A-485A-9172-1B95575C1B83}" type="pres">
      <dgm:prSet presAssocID="{1A8BB3AD-F73A-4C23-BAFB-FA284F8976BA}" presName="Accent3" presStyleCnt="0"/>
      <dgm:spPr/>
    </dgm:pt>
    <dgm:pt modelId="{02708B21-AE44-4A44-B414-D9FA10147997}" type="pres">
      <dgm:prSet presAssocID="{1A8BB3AD-F73A-4C23-BAFB-FA284F8976BA}" presName="Accent" presStyleLbl="node1" presStyleIdx="2" presStyleCnt="3"/>
      <dgm:spPr/>
    </dgm:pt>
    <dgm:pt modelId="{145A493C-0D93-4BCA-A022-663412E684AC}" type="pres">
      <dgm:prSet presAssocID="{1A8BB3AD-F73A-4C23-BAFB-FA284F8976BA}" presName="Parent3" presStyleLbl="revTx" presStyleIdx="2" presStyleCnt="3">
        <dgm:presLayoutVars>
          <dgm:chMax val="1"/>
          <dgm:chPref val="1"/>
          <dgm:bulletEnabled val="1"/>
        </dgm:presLayoutVars>
      </dgm:prSet>
      <dgm:spPr/>
    </dgm:pt>
  </dgm:ptLst>
  <dgm:cxnLst>
    <dgm:cxn modelId="{02035904-74F4-4060-8388-A1545D46766B}" type="presOf" srcId="{9C06ACA6-D31B-4B17-AA52-D6B1C056ECF2}" destId="{EBFD9BC5-4C25-4B9E-9D8F-3E6882977BC8}" srcOrd="0" destOrd="0" presId="urn:microsoft.com/office/officeart/2009/layout/CircleArrowProcess"/>
    <dgm:cxn modelId="{A9540512-9ED3-47BD-A7CA-F4C00DCBD283}" type="presOf" srcId="{117A60EA-BF85-4DC2-9CF8-416B9EB19444}" destId="{36FCD0D7-60D5-4FFF-9121-5F66E114F257}" srcOrd="0" destOrd="0" presId="urn:microsoft.com/office/officeart/2009/layout/CircleArrowProcess"/>
    <dgm:cxn modelId="{7BB90F41-2D12-4CCE-8DDA-2EDF69C26232}" srcId="{117A60EA-BF85-4DC2-9CF8-416B9EB19444}" destId="{1A8BB3AD-F73A-4C23-BAFB-FA284F8976BA}" srcOrd="2" destOrd="0" parTransId="{9F6BF6B7-DBFA-4088-83EE-0BC884555315}" sibTransId="{CA4B81BD-63A4-4ECE-B3EA-42439C5A6D67}"/>
    <dgm:cxn modelId="{D972FDC2-89B0-416D-8A61-ACA1C85963A0}" srcId="{117A60EA-BF85-4DC2-9CF8-416B9EB19444}" destId="{9C06ACA6-D31B-4B17-AA52-D6B1C056ECF2}" srcOrd="1" destOrd="0" parTransId="{83107402-9768-4D83-ABEE-3D579F4E36C2}" sibTransId="{21CE2079-69C3-42EB-983D-C5F3CF2523D0}"/>
    <dgm:cxn modelId="{E86DE7CB-584E-4EC0-B179-01110C7D0923}" type="presOf" srcId="{1A8BB3AD-F73A-4C23-BAFB-FA284F8976BA}" destId="{145A493C-0D93-4BCA-A022-663412E684AC}" srcOrd="0" destOrd="0" presId="urn:microsoft.com/office/officeart/2009/layout/CircleArrowProcess"/>
    <dgm:cxn modelId="{F357E7D9-7F37-415D-96AC-9BC6456266B4}" srcId="{117A60EA-BF85-4DC2-9CF8-416B9EB19444}" destId="{6B8480F5-3DF7-40A8-A982-4920F7DE0748}" srcOrd="0" destOrd="0" parTransId="{D3AB592A-5B05-4863-8A3A-A85128F5CF54}" sibTransId="{5672E451-6599-4C7A-B46C-682FF10A0F8B}"/>
    <dgm:cxn modelId="{9A800EEC-601F-43DC-B377-D018A1609130}" type="presOf" srcId="{6B8480F5-3DF7-40A8-A982-4920F7DE0748}" destId="{A2D7D0B3-9113-412A-82AC-25C5C0759B2E}" srcOrd="0" destOrd="0" presId="urn:microsoft.com/office/officeart/2009/layout/CircleArrowProcess"/>
    <dgm:cxn modelId="{E59B4FE3-E33C-47E0-81EE-D2CF08DD52C0}" type="presParOf" srcId="{36FCD0D7-60D5-4FFF-9121-5F66E114F257}" destId="{9053C010-684C-4083-BB50-EE6797A2031C}" srcOrd="0" destOrd="0" presId="urn:microsoft.com/office/officeart/2009/layout/CircleArrowProcess"/>
    <dgm:cxn modelId="{DAC92077-1D2B-4F22-BA0C-6898B151204C}" type="presParOf" srcId="{9053C010-684C-4083-BB50-EE6797A2031C}" destId="{2D2E7915-6617-4C91-BD60-DA2A92149257}" srcOrd="0" destOrd="0" presId="urn:microsoft.com/office/officeart/2009/layout/CircleArrowProcess"/>
    <dgm:cxn modelId="{59B045CF-35D5-42FE-83AE-3EE4B55AC503}" type="presParOf" srcId="{36FCD0D7-60D5-4FFF-9121-5F66E114F257}" destId="{A2D7D0B3-9113-412A-82AC-25C5C0759B2E}" srcOrd="1" destOrd="0" presId="urn:microsoft.com/office/officeart/2009/layout/CircleArrowProcess"/>
    <dgm:cxn modelId="{82123EF3-93E8-46F3-99B7-95762D73C0B4}" type="presParOf" srcId="{36FCD0D7-60D5-4FFF-9121-5F66E114F257}" destId="{75D6DD56-0AA4-4375-89D6-A4BBD432D73E}" srcOrd="2" destOrd="0" presId="urn:microsoft.com/office/officeart/2009/layout/CircleArrowProcess"/>
    <dgm:cxn modelId="{5F05DAB6-F43D-4BDB-9473-E390E6C29E45}" type="presParOf" srcId="{75D6DD56-0AA4-4375-89D6-A4BBD432D73E}" destId="{D6F61D84-9728-4426-9C5B-E79F7E322E3D}" srcOrd="0" destOrd="0" presId="urn:microsoft.com/office/officeart/2009/layout/CircleArrowProcess"/>
    <dgm:cxn modelId="{860D6DE4-E9E7-4757-8EFC-4F220A893CA4}" type="presParOf" srcId="{36FCD0D7-60D5-4FFF-9121-5F66E114F257}" destId="{EBFD9BC5-4C25-4B9E-9D8F-3E6882977BC8}" srcOrd="3" destOrd="0" presId="urn:microsoft.com/office/officeart/2009/layout/CircleArrowProcess"/>
    <dgm:cxn modelId="{77557B2F-2582-45AB-A7BD-A2EAD240B24B}" type="presParOf" srcId="{36FCD0D7-60D5-4FFF-9121-5F66E114F257}" destId="{3A53AE84-320A-485A-9172-1B95575C1B83}" srcOrd="4" destOrd="0" presId="urn:microsoft.com/office/officeart/2009/layout/CircleArrowProcess"/>
    <dgm:cxn modelId="{4459479C-02F8-44D0-889C-B6A0FFC842E2}" type="presParOf" srcId="{3A53AE84-320A-485A-9172-1B95575C1B83}" destId="{02708B21-AE44-4A44-B414-D9FA10147997}" srcOrd="0" destOrd="0" presId="urn:microsoft.com/office/officeart/2009/layout/CircleArrowProcess"/>
    <dgm:cxn modelId="{3C92C7CB-9B2C-41DE-98B0-2A30C072A168}" type="presParOf" srcId="{36FCD0D7-60D5-4FFF-9121-5F66E114F257}" destId="{145A493C-0D93-4BCA-A022-663412E684AC}"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519CF7-E250-496E-AE63-2B3501EBC7EB}" type="doc">
      <dgm:prSet loTypeId="urn:microsoft.com/office/officeart/2005/8/layout/hList1" loCatId="list" qsTypeId="urn:microsoft.com/office/officeart/2005/8/quickstyle/simple5" qsCatId="simple" csTypeId="urn:microsoft.com/office/officeart/2005/8/colors/accent1_4" csCatId="accent1" phldr="1"/>
      <dgm:spPr>
        <a:scene3d>
          <a:camera prst="orthographicFront">
            <a:rot lat="0" lon="0" rev="0"/>
          </a:camera>
          <a:lightRig rig="contrasting" dir="t">
            <a:rot lat="0" lon="0" rev="1500000"/>
          </a:lightRig>
        </a:scene3d>
      </dgm:spPr>
      <dgm:t>
        <a:bodyPr/>
        <a:lstStyle/>
        <a:p>
          <a:endParaRPr lang="en-US"/>
        </a:p>
      </dgm:t>
    </dgm:pt>
    <dgm:pt modelId="{AF74A266-E049-45F0-ACB5-1FBD11BD30C9}">
      <dgm:prSet phldrT="[Text]" custT="1"/>
      <dgm:spPr>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sz="2800" b="1" noProof="0" dirty="0">
              <a:effectLst>
                <a:outerShdw blurRad="38100" dist="38100" dir="2700000" algn="tl">
                  <a:srgbClr val="000000">
                    <a:alpha val="43137"/>
                  </a:srgbClr>
                </a:outerShdw>
              </a:effectLst>
              <a:latin typeface="+mj-lt"/>
            </a:rPr>
            <a:t>Providers</a:t>
          </a:r>
          <a:endParaRPr lang="en-US" sz="2800" b="1" noProof="0" dirty="0">
            <a:solidFill>
              <a:schemeClr val="tx1">
                <a:lumMod val="85000"/>
                <a:lumOff val="15000"/>
              </a:schemeClr>
            </a:solidFill>
            <a:effectLst>
              <a:outerShdw blurRad="38100" dist="38100" dir="2700000" algn="tl">
                <a:srgbClr val="000000">
                  <a:alpha val="43137"/>
                </a:srgbClr>
              </a:outerShdw>
            </a:effectLst>
            <a:latin typeface="+mj-lt"/>
            <a:ea typeface="Calibri"/>
            <a:cs typeface="Calibri"/>
          </a:endParaRPr>
        </a:p>
      </dgm:t>
    </dgm:pt>
    <dgm:pt modelId="{0411E499-8329-4A5F-AF27-CB9272D961B6}" type="parTrans" cxnId="{1F2584BF-86AB-45A8-BDC3-2AA13C6D0998}">
      <dgm:prSet/>
      <dgm:spPr/>
      <dgm:t>
        <a:bodyPr/>
        <a:lstStyle/>
        <a:p>
          <a:endParaRPr lang="es-PR" b="1" noProof="0"/>
        </a:p>
      </dgm:t>
    </dgm:pt>
    <dgm:pt modelId="{34391028-30D6-4534-B2CB-7375157050B2}" type="sibTrans" cxnId="{1F2584BF-86AB-45A8-BDC3-2AA13C6D0998}">
      <dgm:prSet/>
      <dgm:spPr/>
      <dgm:t>
        <a:bodyPr/>
        <a:lstStyle/>
        <a:p>
          <a:endParaRPr lang="es-PR" b="1" noProof="0"/>
        </a:p>
      </dgm:t>
    </dgm:pt>
    <dgm:pt modelId="{DC6555DF-F5CE-4D5E-A1E9-FAE9C10761D4}">
      <dgm:prSet phldrT="[Text]"/>
      <dgm:spPr>
        <a:solidFill>
          <a:schemeClr val="tx2">
            <a:lumMod val="60000"/>
            <a:lumOff val="4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0" noProof="0" dirty="0"/>
            <a:t>Specialists (Endocrinologists, Cardiologists, among others)
Mental Health Service Providers</a:t>
          </a:r>
        </a:p>
      </dgm:t>
    </dgm:pt>
    <dgm:pt modelId="{9B4CCBCD-B218-45B7-B4FE-19458FBB6B9F}" type="parTrans" cxnId="{81E6112A-74E2-4159-BDFA-A63FF5834061}">
      <dgm:prSet/>
      <dgm:spPr/>
      <dgm:t>
        <a:bodyPr/>
        <a:lstStyle/>
        <a:p>
          <a:endParaRPr lang="es-PR" b="1" noProof="0"/>
        </a:p>
      </dgm:t>
    </dgm:pt>
    <dgm:pt modelId="{991EE487-374B-4C67-862D-CE7987C6EE6C}" type="sibTrans" cxnId="{81E6112A-74E2-4159-BDFA-A63FF5834061}">
      <dgm:prSet/>
      <dgm:spPr/>
      <dgm:t>
        <a:bodyPr/>
        <a:lstStyle/>
        <a:p>
          <a:endParaRPr lang="es-PR" b="1" noProof="0"/>
        </a:p>
      </dgm:t>
    </dgm:pt>
    <dgm:pt modelId="{41C1E7CF-85DD-485C-B69E-C2C9AD9A2051}">
      <dgm:prSet phldrT="[Text]" custT="1"/>
      <dgm:spPr>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2800" b="1" noProof="0" dirty="0">
              <a:effectLst>
                <a:outerShdw blurRad="38100" dist="38100" dir="2700000" algn="tl">
                  <a:srgbClr val="000000">
                    <a:alpha val="43137"/>
                  </a:srgbClr>
                </a:outerShdw>
              </a:effectLst>
            </a:rPr>
            <a:t>Trainings</a:t>
          </a:r>
        </a:p>
      </dgm:t>
    </dgm:pt>
    <dgm:pt modelId="{98FD1A3A-0D5B-4D71-A423-EAA47855072F}" type="parTrans" cxnId="{736ED7FB-4BF5-4270-B92F-BE8E3DC0D5C8}">
      <dgm:prSet/>
      <dgm:spPr/>
      <dgm:t>
        <a:bodyPr/>
        <a:lstStyle/>
        <a:p>
          <a:endParaRPr lang="es-PR" b="1" noProof="0"/>
        </a:p>
      </dgm:t>
    </dgm:pt>
    <dgm:pt modelId="{D7879A31-1876-48DE-BA14-67FCCABA69F4}" type="sibTrans" cxnId="{736ED7FB-4BF5-4270-B92F-BE8E3DC0D5C8}">
      <dgm:prSet/>
      <dgm:spPr/>
      <dgm:t>
        <a:bodyPr/>
        <a:lstStyle/>
        <a:p>
          <a:endParaRPr lang="es-PR" b="1" noProof="0"/>
        </a:p>
      </dgm:t>
    </dgm:pt>
    <dgm:pt modelId="{01BD0EF3-A77F-4F10-83E4-BD15F16065C9}">
      <dgm:prSet phldrT="[Text]"/>
      <dgm:spPr>
        <a:solidFill>
          <a:schemeClr val="tx2">
            <a:lumMod val="60000"/>
            <a:lumOff val="4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b="0" noProof="0" dirty="0"/>
            <a:t>Compliance with MOC training for suppliers and delegated entities is evaluated.</a:t>
          </a:r>
          <a:r>
            <a:rPr lang="en-US" b="0" noProof="0" dirty="0">
              <a:latin typeface="Calibri Light" panose="020F0302020204030204"/>
            </a:rPr>
            <a:t> </a:t>
          </a:r>
          <a:endParaRPr lang="en-US" b="0" noProof="0" dirty="0"/>
        </a:p>
      </dgm:t>
    </dgm:pt>
    <dgm:pt modelId="{3B23CF0A-9EB8-4ADF-B33B-C83A1B9CAA4E}" type="parTrans" cxnId="{1BEE2B3D-F403-4B1F-91AB-699F39ECE063}">
      <dgm:prSet/>
      <dgm:spPr/>
      <dgm:t>
        <a:bodyPr/>
        <a:lstStyle/>
        <a:p>
          <a:endParaRPr lang="es-PR" b="1" noProof="0"/>
        </a:p>
      </dgm:t>
    </dgm:pt>
    <dgm:pt modelId="{99AE239C-A8B2-4B34-9A85-E4B28E728305}" type="sibTrans" cxnId="{1BEE2B3D-F403-4B1F-91AB-699F39ECE063}">
      <dgm:prSet/>
      <dgm:spPr/>
      <dgm:t>
        <a:bodyPr/>
        <a:lstStyle/>
        <a:p>
          <a:endParaRPr lang="es-PR" b="1" noProof="0"/>
        </a:p>
      </dgm:t>
    </dgm:pt>
    <dgm:pt modelId="{C4C2321B-DD9A-4142-9978-9F1674617DC7}">
      <dgm:prSet phldrT="[Text]" custT="1"/>
      <dgm:spPr>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rtl="0"/>
          <a:r>
            <a:rPr lang="en-US" sz="2400" b="1" noProof="0" dirty="0">
              <a:effectLst>
                <a:outerShdw blurRad="38100" dist="38100" dir="2700000" algn="tl">
                  <a:srgbClr val="000000">
                    <a:alpha val="43137"/>
                  </a:srgbClr>
                </a:outerShdw>
              </a:effectLst>
            </a:rPr>
            <a:t>Clinical Guidelines</a:t>
          </a:r>
        </a:p>
      </dgm:t>
    </dgm:pt>
    <dgm:pt modelId="{426398F8-C612-4D1A-B468-CFFC1603567C}" type="parTrans" cxnId="{5E47439F-FD4E-47C8-A2ED-A5BA0F9058C4}">
      <dgm:prSet/>
      <dgm:spPr/>
      <dgm:t>
        <a:bodyPr/>
        <a:lstStyle/>
        <a:p>
          <a:endParaRPr lang="es-PR" b="1" noProof="0"/>
        </a:p>
      </dgm:t>
    </dgm:pt>
    <dgm:pt modelId="{06BCEF82-497B-45CC-8860-2855C93107AE}" type="sibTrans" cxnId="{5E47439F-FD4E-47C8-A2ED-A5BA0F9058C4}">
      <dgm:prSet/>
      <dgm:spPr/>
      <dgm:t>
        <a:bodyPr/>
        <a:lstStyle/>
        <a:p>
          <a:endParaRPr lang="es-PR" b="1" noProof="0"/>
        </a:p>
      </dgm:t>
    </dgm:pt>
    <dgm:pt modelId="{41A43F9C-176C-4F7D-8B91-9708BBD9DF03}">
      <dgm:prSet phldrT="[Text]"/>
      <dgm:spPr>
        <a:solidFill>
          <a:schemeClr val="tx2">
            <a:lumMod val="60000"/>
            <a:lumOff val="4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0" noProof="0" dirty="0"/>
            <a:t>Diabetes</a:t>
          </a:r>
        </a:p>
      </dgm:t>
    </dgm:pt>
    <dgm:pt modelId="{315B5B4E-A4EC-47F5-AFCD-2D7E4A820433}" type="parTrans" cxnId="{2EF68494-5C24-4581-BFC9-735D537A7B63}">
      <dgm:prSet/>
      <dgm:spPr/>
      <dgm:t>
        <a:bodyPr/>
        <a:lstStyle/>
        <a:p>
          <a:endParaRPr lang="es-PR" b="1" noProof="0"/>
        </a:p>
      </dgm:t>
    </dgm:pt>
    <dgm:pt modelId="{D556E6B9-FC9A-4E1C-A86E-E51558BC6132}" type="sibTrans" cxnId="{2EF68494-5C24-4581-BFC9-735D537A7B63}">
      <dgm:prSet/>
      <dgm:spPr/>
      <dgm:t>
        <a:bodyPr/>
        <a:lstStyle/>
        <a:p>
          <a:endParaRPr lang="es-PR" b="1" noProof="0"/>
        </a:p>
      </dgm:t>
    </dgm:pt>
    <dgm:pt modelId="{32DF9F39-6D2B-4FD5-8421-DB7D1AEFB795}">
      <dgm:prSet phldrT="[Text]"/>
      <dgm:spPr>
        <a:solidFill>
          <a:schemeClr val="tx2">
            <a:lumMod val="60000"/>
            <a:lumOff val="4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0" noProof="0" dirty="0"/>
            <a:t>Asthma/COPD</a:t>
          </a:r>
        </a:p>
      </dgm:t>
    </dgm:pt>
    <dgm:pt modelId="{19BF1186-E772-401C-A040-33702F0A2831}" type="parTrans" cxnId="{758C46AC-F914-4B74-88AD-1E2E8EEF78D6}">
      <dgm:prSet/>
      <dgm:spPr/>
      <dgm:t>
        <a:bodyPr/>
        <a:lstStyle/>
        <a:p>
          <a:endParaRPr lang="es-PR" b="1" noProof="0"/>
        </a:p>
      </dgm:t>
    </dgm:pt>
    <dgm:pt modelId="{18EBBDA4-9BF3-43EF-AC26-82A386DE842A}" type="sibTrans" cxnId="{758C46AC-F914-4B74-88AD-1E2E8EEF78D6}">
      <dgm:prSet/>
      <dgm:spPr/>
      <dgm:t>
        <a:bodyPr/>
        <a:lstStyle/>
        <a:p>
          <a:endParaRPr lang="es-PR" b="1" noProof="0"/>
        </a:p>
      </dgm:t>
    </dgm:pt>
    <dgm:pt modelId="{8253C758-6CC6-40CC-86E4-07BCE44DBEAA}">
      <dgm:prSet phldrT="[Text]"/>
      <dgm:spPr>
        <a:solidFill>
          <a:schemeClr val="tx2">
            <a:lumMod val="60000"/>
            <a:lumOff val="4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0" noProof="0" dirty="0"/>
            <a:t>Cancer</a:t>
          </a:r>
        </a:p>
      </dgm:t>
    </dgm:pt>
    <dgm:pt modelId="{5B5B96AC-A78E-4F71-A6B0-A5BDA2D8C7B9}" type="parTrans" cxnId="{235366EE-0E25-44D0-8C1B-2A4357E92A64}">
      <dgm:prSet/>
      <dgm:spPr/>
      <dgm:t>
        <a:bodyPr/>
        <a:lstStyle/>
        <a:p>
          <a:endParaRPr lang="es-PR" b="1" noProof="0"/>
        </a:p>
      </dgm:t>
    </dgm:pt>
    <dgm:pt modelId="{D551E0A6-CFF0-4C66-8A48-D4D1EFEE1D99}" type="sibTrans" cxnId="{235366EE-0E25-44D0-8C1B-2A4357E92A64}">
      <dgm:prSet/>
      <dgm:spPr/>
      <dgm:t>
        <a:bodyPr/>
        <a:lstStyle/>
        <a:p>
          <a:endParaRPr lang="es-PR" b="1" noProof="0"/>
        </a:p>
      </dgm:t>
    </dgm:pt>
    <dgm:pt modelId="{693085B0-9BA7-41C2-B4CC-4C6ECC3D9F9A}">
      <dgm:prSet phldrT="[Text]"/>
      <dgm:spPr>
        <a:solidFill>
          <a:schemeClr val="tx2">
            <a:lumMod val="60000"/>
            <a:lumOff val="4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0" noProof="0" dirty="0"/>
            <a:t>Alzheimer</a:t>
          </a:r>
        </a:p>
      </dgm:t>
    </dgm:pt>
    <dgm:pt modelId="{77CCD7B3-EB16-4226-85C8-64BBE1853847}" type="parTrans" cxnId="{F82EF7D9-C280-4EED-B245-6A802F9374C5}">
      <dgm:prSet/>
      <dgm:spPr/>
      <dgm:t>
        <a:bodyPr/>
        <a:lstStyle/>
        <a:p>
          <a:endParaRPr lang="es-PR" b="1" noProof="0"/>
        </a:p>
      </dgm:t>
    </dgm:pt>
    <dgm:pt modelId="{CBF13593-5F8B-462C-9F6E-9F7B36EBA910}" type="sibTrans" cxnId="{F82EF7D9-C280-4EED-B245-6A802F9374C5}">
      <dgm:prSet/>
      <dgm:spPr/>
      <dgm:t>
        <a:bodyPr/>
        <a:lstStyle/>
        <a:p>
          <a:endParaRPr lang="es-PR" b="1" noProof="0"/>
        </a:p>
      </dgm:t>
    </dgm:pt>
    <dgm:pt modelId="{61A29641-D62C-4791-BA93-3C9882769765}">
      <dgm:prSet phldrT="[Text]"/>
      <dgm:spPr>
        <a:solidFill>
          <a:schemeClr val="tx2">
            <a:lumMod val="60000"/>
            <a:lumOff val="4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0" noProof="0" dirty="0"/>
            <a:t>Heart Disease</a:t>
          </a:r>
        </a:p>
      </dgm:t>
    </dgm:pt>
    <dgm:pt modelId="{C6636892-05ED-4D29-A47A-1B6DAAA919D2}" type="parTrans" cxnId="{5C93B74F-A585-47B2-A8B0-B8530B1C3705}">
      <dgm:prSet/>
      <dgm:spPr/>
      <dgm:t>
        <a:bodyPr/>
        <a:lstStyle/>
        <a:p>
          <a:endParaRPr lang="es-PR" b="1" noProof="0"/>
        </a:p>
      </dgm:t>
    </dgm:pt>
    <dgm:pt modelId="{6EAC0F02-D5A4-4BD4-99C0-3162D5C809F3}" type="sibTrans" cxnId="{5C93B74F-A585-47B2-A8B0-B8530B1C3705}">
      <dgm:prSet/>
      <dgm:spPr/>
      <dgm:t>
        <a:bodyPr/>
        <a:lstStyle/>
        <a:p>
          <a:endParaRPr lang="es-PR" b="1" noProof="0"/>
        </a:p>
      </dgm:t>
    </dgm:pt>
    <dgm:pt modelId="{F72AEE31-26BA-48E0-8DC5-0DB1E5D3E434}">
      <dgm:prSet phldrT="[Text]"/>
      <dgm:spPr>
        <a:solidFill>
          <a:schemeClr val="tx2">
            <a:lumMod val="60000"/>
            <a:lumOff val="4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0" noProof="0" dirty="0"/>
            <a:t>Among other, they are reviewed annually.</a:t>
          </a:r>
        </a:p>
      </dgm:t>
    </dgm:pt>
    <dgm:pt modelId="{51289A40-1E64-49A3-8701-BD4AF419940E}" type="parTrans" cxnId="{2E197934-EBDB-48D9-A2D7-6D1F595E2997}">
      <dgm:prSet/>
      <dgm:spPr/>
      <dgm:t>
        <a:bodyPr/>
        <a:lstStyle/>
        <a:p>
          <a:endParaRPr lang="es-PR" b="1" noProof="0"/>
        </a:p>
      </dgm:t>
    </dgm:pt>
    <dgm:pt modelId="{8746467E-3F1B-4F45-878A-F692B7E0E4E3}" type="sibTrans" cxnId="{2E197934-EBDB-48D9-A2D7-6D1F595E2997}">
      <dgm:prSet/>
      <dgm:spPr/>
      <dgm:t>
        <a:bodyPr/>
        <a:lstStyle/>
        <a:p>
          <a:endParaRPr lang="es-PR" b="1" noProof="0"/>
        </a:p>
      </dgm:t>
    </dgm:pt>
    <dgm:pt modelId="{8C69AB51-12D6-4573-BD09-22B3564F4BDA}">
      <dgm:prSet phldrT="[Text]"/>
      <dgm:spPr>
        <a:solidFill>
          <a:schemeClr val="tx2">
            <a:lumMod val="60000"/>
            <a:lumOff val="40000"/>
            <a:alpha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0" noProof="0" dirty="0"/>
            <a:t>Primary Care Physician (PCP)</a:t>
          </a:r>
        </a:p>
      </dgm:t>
    </dgm:pt>
    <dgm:pt modelId="{C3CE722C-3C88-4A47-807A-824F9AC3B1E3}" type="parTrans" cxnId="{510FDD2B-B74B-4124-988D-1B478CDAA635}">
      <dgm:prSet/>
      <dgm:spPr/>
      <dgm:t>
        <a:bodyPr/>
        <a:lstStyle/>
        <a:p>
          <a:endParaRPr lang="en-US"/>
        </a:p>
      </dgm:t>
    </dgm:pt>
    <dgm:pt modelId="{8E84DE8F-6136-4224-B9E5-604BC4E48A27}" type="sibTrans" cxnId="{510FDD2B-B74B-4124-988D-1B478CDAA635}">
      <dgm:prSet/>
      <dgm:spPr/>
      <dgm:t>
        <a:bodyPr/>
        <a:lstStyle/>
        <a:p>
          <a:endParaRPr lang="en-US"/>
        </a:p>
      </dgm:t>
    </dgm:pt>
    <dgm:pt modelId="{77657E06-4085-4801-B322-CE5D404E3F8F}" type="pres">
      <dgm:prSet presAssocID="{24519CF7-E250-496E-AE63-2B3501EBC7EB}" presName="Name0" presStyleCnt="0">
        <dgm:presLayoutVars>
          <dgm:dir/>
          <dgm:animLvl val="lvl"/>
          <dgm:resizeHandles val="exact"/>
        </dgm:presLayoutVars>
      </dgm:prSet>
      <dgm:spPr/>
    </dgm:pt>
    <dgm:pt modelId="{6E2A2F36-BCD7-478F-A2FD-C84BACFDFEAE}" type="pres">
      <dgm:prSet presAssocID="{AF74A266-E049-45F0-ACB5-1FBD11BD30C9}" presName="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1722A9AC-E9A2-43D1-8CF9-F541ABF0BA4C}" type="pres">
      <dgm:prSet presAssocID="{AF74A266-E049-45F0-ACB5-1FBD11BD30C9}" presName="parTx" presStyleLbl="alignNode1" presStyleIdx="0" presStyleCnt="3" custLinFactNeighborX="986" custLinFactNeighborY="1569">
        <dgm:presLayoutVars>
          <dgm:chMax val="0"/>
          <dgm:chPref val="0"/>
          <dgm:bulletEnabled val="1"/>
        </dgm:presLayoutVars>
      </dgm:prSet>
      <dgm:spPr/>
    </dgm:pt>
    <dgm:pt modelId="{9C68AC16-F7A8-48BC-8CB7-69DDC42C50A6}" type="pres">
      <dgm:prSet presAssocID="{AF74A266-E049-45F0-ACB5-1FBD11BD30C9}" presName="desTx" presStyleLbl="alignAccFollowNode1" presStyleIdx="0" presStyleCnt="3" custLinFactNeighborX="1374" custLinFactNeighborY="-420">
        <dgm:presLayoutVars>
          <dgm:bulletEnabled val="1"/>
        </dgm:presLayoutVars>
      </dgm:prSet>
      <dgm:spPr/>
    </dgm:pt>
    <dgm:pt modelId="{09D3AD1A-685C-41B2-A321-AD6D6932FA29}" type="pres">
      <dgm:prSet presAssocID="{34391028-30D6-4534-B2CB-7375157050B2}" presName="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0FE8B092-96F7-4779-9EB0-6BBBE2CF6EDD}" type="pres">
      <dgm:prSet presAssocID="{41C1E7CF-85DD-485C-B69E-C2C9AD9A2051}" presName="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E6FDF00-5D10-4116-A5BA-4CCC9B52C8E8}" type="pres">
      <dgm:prSet presAssocID="{41C1E7CF-85DD-485C-B69E-C2C9AD9A2051}" presName="parTx" presStyleLbl="alignNode1" presStyleIdx="1" presStyleCnt="3">
        <dgm:presLayoutVars>
          <dgm:chMax val="0"/>
          <dgm:chPref val="0"/>
          <dgm:bulletEnabled val="1"/>
        </dgm:presLayoutVars>
      </dgm:prSet>
      <dgm:spPr/>
    </dgm:pt>
    <dgm:pt modelId="{000CB996-B71B-4C80-8B49-C2E18339E7F1}" type="pres">
      <dgm:prSet presAssocID="{41C1E7CF-85DD-485C-B69E-C2C9AD9A2051}" presName="desTx" presStyleLbl="alignAccFollowNode1" presStyleIdx="1" presStyleCnt="3">
        <dgm:presLayoutVars>
          <dgm:bulletEnabled val="1"/>
        </dgm:presLayoutVars>
      </dgm:prSet>
      <dgm:spPr/>
    </dgm:pt>
    <dgm:pt modelId="{AFD853B1-F707-4F72-BEB3-B5B299E2C809}" type="pres">
      <dgm:prSet presAssocID="{D7879A31-1876-48DE-BA14-67FCCABA69F4}" presName="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FD88350C-4190-480E-9AAB-6E3D6C08463A}" type="pres">
      <dgm:prSet presAssocID="{C4C2321B-DD9A-4142-9978-9F1674617DC7}" presName="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F32B660-E3DA-4DE9-B4D7-B1705B417E72}" type="pres">
      <dgm:prSet presAssocID="{C4C2321B-DD9A-4142-9978-9F1674617DC7}" presName="parTx" presStyleLbl="alignNode1" presStyleIdx="2" presStyleCnt="3">
        <dgm:presLayoutVars>
          <dgm:chMax val="0"/>
          <dgm:chPref val="0"/>
          <dgm:bulletEnabled val="1"/>
        </dgm:presLayoutVars>
      </dgm:prSet>
      <dgm:spPr/>
    </dgm:pt>
    <dgm:pt modelId="{E362487B-AD1E-4305-BAB6-4A74DE04D952}" type="pres">
      <dgm:prSet presAssocID="{C4C2321B-DD9A-4142-9978-9F1674617DC7}" presName="desTx" presStyleLbl="alignAccFollowNode1" presStyleIdx="2" presStyleCnt="3">
        <dgm:presLayoutVars>
          <dgm:bulletEnabled val="1"/>
        </dgm:presLayoutVars>
      </dgm:prSet>
      <dgm:spPr/>
    </dgm:pt>
  </dgm:ptLst>
  <dgm:cxnLst>
    <dgm:cxn modelId="{11CFDF10-3722-49D9-8C22-FA2431B9CE7D}" type="presOf" srcId="{41C1E7CF-85DD-485C-B69E-C2C9AD9A2051}" destId="{EE6FDF00-5D10-4116-A5BA-4CCC9B52C8E8}" srcOrd="0" destOrd="0" presId="urn:microsoft.com/office/officeart/2005/8/layout/hList1"/>
    <dgm:cxn modelId="{81E6112A-74E2-4159-BDFA-A63FF5834061}" srcId="{AF74A266-E049-45F0-ACB5-1FBD11BD30C9}" destId="{DC6555DF-F5CE-4D5E-A1E9-FAE9C10761D4}" srcOrd="1" destOrd="0" parTransId="{9B4CCBCD-B218-45B7-B4FE-19458FBB6B9F}" sibTransId="{991EE487-374B-4C67-862D-CE7987C6EE6C}"/>
    <dgm:cxn modelId="{510FDD2B-B74B-4124-988D-1B478CDAA635}" srcId="{AF74A266-E049-45F0-ACB5-1FBD11BD30C9}" destId="{8C69AB51-12D6-4573-BD09-22B3564F4BDA}" srcOrd="0" destOrd="0" parTransId="{C3CE722C-3C88-4A47-807A-824F9AC3B1E3}" sibTransId="{8E84DE8F-6136-4224-B9E5-604BC4E48A27}"/>
    <dgm:cxn modelId="{2E197934-EBDB-48D9-A2D7-6D1F595E2997}" srcId="{C4C2321B-DD9A-4142-9978-9F1674617DC7}" destId="{F72AEE31-26BA-48E0-8DC5-0DB1E5D3E434}" srcOrd="5" destOrd="0" parTransId="{51289A40-1E64-49A3-8701-BD4AF419940E}" sibTransId="{8746467E-3F1B-4F45-878A-F692B7E0E4E3}"/>
    <dgm:cxn modelId="{4602E63B-70F2-40C4-ADC4-48DA5088E86F}" type="presOf" srcId="{8253C758-6CC6-40CC-86E4-07BCE44DBEAA}" destId="{E362487B-AD1E-4305-BAB6-4A74DE04D952}" srcOrd="0" destOrd="2" presId="urn:microsoft.com/office/officeart/2005/8/layout/hList1"/>
    <dgm:cxn modelId="{1BEE2B3D-F403-4B1F-91AB-699F39ECE063}" srcId="{41C1E7CF-85DD-485C-B69E-C2C9AD9A2051}" destId="{01BD0EF3-A77F-4F10-83E4-BD15F16065C9}" srcOrd="0" destOrd="0" parTransId="{3B23CF0A-9EB8-4ADF-B33B-C83A1B9CAA4E}" sibTransId="{99AE239C-A8B2-4B34-9A85-E4B28E728305}"/>
    <dgm:cxn modelId="{5C93B74F-A585-47B2-A8B0-B8530B1C3705}" srcId="{C4C2321B-DD9A-4142-9978-9F1674617DC7}" destId="{61A29641-D62C-4791-BA93-3C9882769765}" srcOrd="4" destOrd="0" parTransId="{C6636892-05ED-4D29-A47A-1B6DAAA919D2}" sibTransId="{6EAC0F02-D5A4-4BD4-99C0-3162D5C809F3}"/>
    <dgm:cxn modelId="{AB26B351-FCDF-4ABE-ABC2-655A7C2FFFE6}" type="presOf" srcId="{DC6555DF-F5CE-4D5E-A1E9-FAE9C10761D4}" destId="{9C68AC16-F7A8-48BC-8CB7-69DDC42C50A6}" srcOrd="0" destOrd="1" presId="urn:microsoft.com/office/officeart/2005/8/layout/hList1"/>
    <dgm:cxn modelId="{5CDB9D54-D76A-401E-B4D4-C748C68E1BDE}" type="presOf" srcId="{AF74A266-E049-45F0-ACB5-1FBD11BD30C9}" destId="{1722A9AC-E9A2-43D1-8CF9-F541ABF0BA4C}" srcOrd="0" destOrd="0" presId="urn:microsoft.com/office/officeart/2005/8/layout/hList1"/>
    <dgm:cxn modelId="{1C852472-70B0-445A-B2A8-1FFC30B3CE20}" type="presOf" srcId="{24519CF7-E250-496E-AE63-2B3501EBC7EB}" destId="{77657E06-4085-4801-B322-CE5D404E3F8F}" srcOrd="0" destOrd="0" presId="urn:microsoft.com/office/officeart/2005/8/layout/hList1"/>
    <dgm:cxn modelId="{BE4E9579-E8F5-44DA-9C91-38C7D7DA87FB}" type="presOf" srcId="{01BD0EF3-A77F-4F10-83E4-BD15F16065C9}" destId="{000CB996-B71B-4C80-8B49-C2E18339E7F1}" srcOrd="0" destOrd="0" presId="urn:microsoft.com/office/officeart/2005/8/layout/hList1"/>
    <dgm:cxn modelId="{8F4C927E-BAD5-40F9-B5EA-3AB74D32569D}" type="presOf" srcId="{C4C2321B-DD9A-4142-9978-9F1674617DC7}" destId="{EF32B660-E3DA-4DE9-B4D7-B1705B417E72}" srcOrd="0" destOrd="0" presId="urn:microsoft.com/office/officeart/2005/8/layout/hList1"/>
    <dgm:cxn modelId="{2EF68494-5C24-4581-BFC9-735D537A7B63}" srcId="{C4C2321B-DD9A-4142-9978-9F1674617DC7}" destId="{41A43F9C-176C-4F7D-8B91-9708BBD9DF03}" srcOrd="0" destOrd="0" parTransId="{315B5B4E-A4EC-47F5-AFCD-2D7E4A820433}" sibTransId="{D556E6B9-FC9A-4E1C-A86E-E51558BC6132}"/>
    <dgm:cxn modelId="{5E47439F-FD4E-47C8-A2ED-A5BA0F9058C4}" srcId="{24519CF7-E250-496E-AE63-2B3501EBC7EB}" destId="{C4C2321B-DD9A-4142-9978-9F1674617DC7}" srcOrd="2" destOrd="0" parTransId="{426398F8-C612-4D1A-B468-CFFC1603567C}" sibTransId="{06BCEF82-497B-45CC-8860-2855C93107AE}"/>
    <dgm:cxn modelId="{F66482A6-F2C6-4D1B-B511-C08FAA1A6CCC}" type="presOf" srcId="{F72AEE31-26BA-48E0-8DC5-0DB1E5D3E434}" destId="{E362487B-AD1E-4305-BAB6-4A74DE04D952}" srcOrd="0" destOrd="5" presId="urn:microsoft.com/office/officeart/2005/8/layout/hList1"/>
    <dgm:cxn modelId="{758C46AC-F914-4B74-88AD-1E2E8EEF78D6}" srcId="{C4C2321B-DD9A-4142-9978-9F1674617DC7}" destId="{32DF9F39-6D2B-4FD5-8421-DB7D1AEFB795}" srcOrd="1" destOrd="0" parTransId="{19BF1186-E772-401C-A040-33702F0A2831}" sibTransId="{18EBBDA4-9BF3-43EF-AC26-82A386DE842A}"/>
    <dgm:cxn modelId="{C5BE02AF-5C61-49D4-937F-4E536EDBC9B6}" type="presOf" srcId="{693085B0-9BA7-41C2-B4CC-4C6ECC3D9F9A}" destId="{E362487B-AD1E-4305-BAB6-4A74DE04D952}" srcOrd="0" destOrd="3" presId="urn:microsoft.com/office/officeart/2005/8/layout/hList1"/>
    <dgm:cxn modelId="{ADB55AB1-0460-49D5-B77B-F85DD8A4367B}" type="presOf" srcId="{32DF9F39-6D2B-4FD5-8421-DB7D1AEFB795}" destId="{E362487B-AD1E-4305-BAB6-4A74DE04D952}" srcOrd="0" destOrd="1" presId="urn:microsoft.com/office/officeart/2005/8/layout/hList1"/>
    <dgm:cxn modelId="{1F2584BF-86AB-45A8-BDC3-2AA13C6D0998}" srcId="{24519CF7-E250-496E-AE63-2B3501EBC7EB}" destId="{AF74A266-E049-45F0-ACB5-1FBD11BD30C9}" srcOrd="0" destOrd="0" parTransId="{0411E499-8329-4A5F-AF27-CB9272D961B6}" sibTransId="{34391028-30D6-4534-B2CB-7375157050B2}"/>
    <dgm:cxn modelId="{F82EF7D9-C280-4EED-B245-6A802F9374C5}" srcId="{C4C2321B-DD9A-4142-9978-9F1674617DC7}" destId="{693085B0-9BA7-41C2-B4CC-4C6ECC3D9F9A}" srcOrd="3" destOrd="0" parTransId="{77CCD7B3-EB16-4226-85C8-64BBE1853847}" sibTransId="{CBF13593-5F8B-462C-9F6E-9F7B36EBA910}"/>
    <dgm:cxn modelId="{2821CBDC-7D64-472B-8181-F28018794D2C}" type="presOf" srcId="{61A29641-D62C-4791-BA93-3C9882769765}" destId="{E362487B-AD1E-4305-BAB6-4A74DE04D952}" srcOrd="0" destOrd="4" presId="urn:microsoft.com/office/officeart/2005/8/layout/hList1"/>
    <dgm:cxn modelId="{B9A25FEE-EA4F-4CA3-ACB6-F8C59F87FBC8}" type="presOf" srcId="{41A43F9C-176C-4F7D-8B91-9708BBD9DF03}" destId="{E362487B-AD1E-4305-BAB6-4A74DE04D952}" srcOrd="0" destOrd="0" presId="urn:microsoft.com/office/officeart/2005/8/layout/hList1"/>
    <dgm:cxn modelId="{235366EE-0E25-44D0-8C1B-2A4357E92A64}" srcId="{C4C2321B-DD9A-4142-9978-9F1674617DC7}" destId="{8253C758-6CC6-40CC-86E4-07BCE44DBEAA}" srcOrd="2" destOrd="0" parTransId="{5B5B96AC-A78E-4F71-A6B0-A5BDA2D8C7B9}" sibTransId="{D551E0A6-CFF0-4C66-8A48-D4D1EFEE1D99}"/>
    <dgm:cxn modelId="{5CBEB3F8-26DE-43F0-BA57-254153B87748}" type="presOf" srcId="{8C69AB51-12D6-4573-BD09-22B3564F4BDA}" destId="{9C68AC16-F7A8-48BC-8CB7-69DDC42C50A6}" srcOrd="0" destOrd="0" presId="urn:microsoft.com/office/officeart/2005/8/layout/hList1"/>
    <dgm:cxn modelId="{736ED7FB-4BF5-4270-B92F-BE8E3DC0D5C8}" srcId="{24519CF7-E250-496E-AE63-2B3501EBC7EB}" destId="{41C1E7CF-85DD-485C-B69E-C2C9AD9A2051}" srcOrd="1" destOrd="0" parTransId="{98FD1A3A-0D5B-4D71-A423-EAA47855072F}" sibTransId="{D7879A31-1876-48DE-BA14-67FCCABA69F4}"/>
    <dgm:cxn modelId="{CFD1FCC5-303C-44BC-AD22-8A826ACA8CA7}" type="presParOf" srcId="{77657E06-4085-4801-B322-CE5D404E3F8F}" destId="{6E2A2F36-BCD7-478F-A2FD-C84BACFDFEAE}" srcOrd="0" destOrd="0" presId="urn:microsoft.com/office/officeart/2005/8/layout/hList1"/>
    <dgm:cxn modelId="{B214933C-D448-4AEA-B0C8-0D024427F63C}" type="presParOf" srcId="{6E2A2F36-BCD7-478F-A2FD-C84BACFDFEAE}" destId="{1722A9AC-E9A2-43D1-8CF9-F541ABF0BA4C}" srcOrd="0" destOrd="0" presId="urn:microsoft.com/office/officeart/2005/8/layout/hList1"/>
    <dgm:cxn modelId="{D12EEFE3-2B8C-4345-BE52-A2120022378B}" type="presParOf" srcId="{6E2A2F36-BCD7-478F-A2FD-C84BACFDFEAE}" destId="{9C68AC16-F7A8-48BC-8CB7-69DDC42C50A6}" srcOrd="1" destOrd="0" presId="urn:microsoft.com/office/officeart/2005/8/layout/hList1"/>
    <dgm:cxn modelId="{52430A66-194D-4B0D-BB16-4F7072DE7D62}" type="presParOf" srcId="{77657E06-4085-4801-B322-CE5D404E3F8F}" destId="{09D3AD1A-685C-41B2-A321-AD6D6932FA29}" srcOrd="1" destOrd="0" presId="urn:microsoft.com/office/officeart/2005/8/layout/hList1"/>
    <dgm:cxn modelId="{F8109E03-05D3-4341-BAF6-035CA6D3766E}" type="presParOf" srcId="{77657E06-4085-4801-B322-CE5D404E3F8F}" destId="{0FE8B092-96F7-4779-9EB0-6BBBE2CF6EDD}" srcOrd="2" destOrd="0" presId="urn:microsoft.com/office/officeart/2005/8/layout/hList1"/>
    <dgm:cxn modelId="{1014DAB4-0866-453E-BA98-825ACBBD4BDB}" type="presParOf" srcId="{0FE8B092-96F7-4779-9EB0-6BBBE2CF6EDD}" destId="{EE6FDF00-5D10-4116-A5BA-4CCC9B52C8E8}" srcOrd="0" destOrd="0" presId="urn:microsoft.com/office/officeart/2005/8/layout/hList1"/>
    <dgm:cxn modelId="{E0528431-9CB9-4E05-A26B-7F36D46951A7}" type="presParOf" srcId="{0FE8B092-96F7-4779-9EB0-6BBBE2CF6EDD}" destId="{000CB996-B71B-4C80-8B49-C2E18339E7F1}" srcOrd="1" destOrd="0" presId="urn:microsoft.com/office/officeart/2005/8/layout/hList1"/>
    <dgm:cxn modelId="{2D38ED10-1E44-40D5-9310-548F6813FF5B}" type="presParOf" srcId="{77657E06-4085-4801-B322-CE5D404E3F8F}" destId="{AFD853B1-F707-4F72-BEB3-B5B299E2C809}" srcOrd="3" destOrd="0" presId="urn:microsoft.com/office/officeart/2005/8/layout/hList1"/>
    <dgm:cxn modelId="{360AAB67-7606-4806-A03C-6E9178E1D27C}" type="presParOf" srcId="{77657E06-4085-4801-B322-CE5D404E3F8F}" destId="{FD88350C-4190-480E-9AAB-6E3D6C08463A}" srcOrd="4" destOrd="0" presId="urn:microsoft.com/office/officeart/2005/8/layout/hList1"/>
    <dgm:cxn modelId="{94757A92-CEC6-4931-A218-88D331C053E8}" type="presParOf" srcId="{FD88350C-4190-480E-9AAB-6E3D6C08463A}" destId="{EF32B660-E3DA-4DE9-B4D7-B1705B417E72}" srcOrd="0" destOrd="0" presId="urn:microsoft.com/office/officeart/2005/8/layout/hList1"/>
    <dgm:cxn modelId="{3DD39BBA-1223-492B-A535-77E486DF5C9D}" type="presParOf" srcId="{FD88350C-4190-480E-9AAB-6E3D6C08463A}" destId="{E362487B-AD1E-4305-BAB6-4A74DE04D952}" srcOrd="1" destOrd="0" presId="urn:microsoft.com/office/officeart/2005/8/layout/h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195AD-594D-40DB-9591-E4C9BC45D939}">
      <dsp:nvSpPr>
        <dsp:cNvPr id="0" name=""/>
        <dsp:cNvSpPr/>
      </dsp:nvSpPr>
      <dsp:spPr>
        <a:xfrm>
          <a:off x="285031" y="130259"/>
          <a:ext cx="3800870" cy="160663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56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noProof="0" dirty="0">
              <a:solidFill>
                <a:srgbClr val="00257A"/>
              </a:solidFill>
              <a:effectLst/>
            </a:rPr>
            <a:t>CAHPS: (Consumer Assessment of Health Providers and Systems): </a:t>
          </a:r>
          <a:r>
            <a:rPr lang="en-US" sz="1400" b="0" kern="1200" noProof="0" dirty="0">
              <a:solidFill>
                <a:srgbClr val="00257A"/>
              </a:solidFill>
              <a:effectLst/>
            </a:rPr>
            <a:t>Survey that collects, evaluates and reports on the experience (perception) of members in relation to services received from the insurer and providers.</a:t>
          </a:r>
        </a:p>
      </dsp:txBody>
      <dsp:txXfrm>
        <a:off x="285031" y="130259"/>
        <a:ext cx="3800870" cy="1606637"/>
      </dsp:txXfrm>
    </dsp:sp>
    <dsp:sp modelId="{6A930F56-EEDE-4093-BC0C-D6F165DE93F4}">
      <dsp:nvSpPr>
        <dsp:cNvPr id="0" name=""/>
        <dsp:cNvSpPr/>
      </dsp:nvSpPr>
      <dsp:spPr>
        <a:xfrm>
          <a:off x="238698" y="0"/>
          <a:ext cx="776047" cy="1536816"/>
        </a:xfrm>
        <a:prstGeom prst="rect">
          <a:avLst/>
        </a:prstGeom>
        <a:blipFill rotWithShape="1">
          <a:blip xmlns:r="http://schemas.openxmlformats.org/officeDocument/2006/relationships" r:embed="rId1"/>
          <a:srcRect/>
          <a:stretch>
            <a:fillRect l="-5000" r="-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E5231F8-D11B-4A21-A859-D09D994660FB}">
      <dsp:nvSpPr>
        <dsp:cNvPr id="0" name=""/>
        <dsp:cNvSpPr/>
      </dsp:nvSpPr>
      <dsp:spPr>
        <a:xfrm>
          <a:off x="4425764" y="13772"/>
          <a:ext cx="4149653" cy="172117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56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noProof="0" dirty="0">
              <a:solidFill>
                <a:srgbClr val="00257A"/>
              </a:solidFill>
              <a:effectLst/>
            </a:rPr>
            <a:t>CM (Care Management): </a:t>
          </a:r>
          <a:r>
            <a:rPr lang="en-US" sz="1400" b="0" kern="1200" noProof="0" dirty="0">
              <a:solidFill>
                <a:srgbClr val="00257A"/>
              </a:solidFill>
              <a:effectLst/>
            </a:rPr>
            <a:t>Care Management Program / Care Manager.</a:t>
          </a:r>
        </a:p>
      </dsp:txBody>
      <dsp:txXfrm>
        <a:off x="4425764" y="13772"/>
        <a:ext cx="4149653" cy="1721178"/>
      </dsp:txXfrm>
    </dsp:sp>
    <dsp:sp modelId="{6DB7581F-A5E7-47DD-8EC2-ED57FFCE1A06}">
      <dsp:nvSpPr>
        <dsp:cNvPr id="0" name=""/>
        <dsp:cNvSpPr/>
      </dsp:nvSpPr>
      <dsp:spPr>
        <a:xfrm>
          <a:off x="4336800" y="21978"/>
          <a:ext cx="898660" cy="1350039"/>
        </a:xfrm>
        <a:prstGeom prst="rect">
          <a:avLst/>
        </a:prstGeom>
        <a:blipFill rotWithShape="1">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65E917-3DE5-44F5-B538-0EDAF6AB9F1C}">
      <dsp:nvSpPr>
        <dsp:cNvPr id="0" name=""/>
        <dsp:cNvSpPr/>
      </dsp:nvSpPr>
      <dsp:spPr>
        <a:xfrm>
          <a:off x="297694" y="2064109"/>
          <a:ext cx="3885046" cy="1283800"/>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56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noProof="0" dirty="0">
              <a:solidFill>
                <a:srgbClr val="00257A"/>
              </a:solidFill>
              <a:effectLst/>
            </a:rPr>
            <a:t>HEDIS: </a:t>
          </a:r>
          <a:r>
            <a:rPr lang="en-US" sz="1400" b="0" kern="1200" noProof="0" dirty="0">
              <a:solidFill>
                <a:srgbClr val="00257A"/>
              </a:solidFill>
              <a:effectLst/>
            </a:rPr>
            <a:t>Healthcare Effectiveness Data and Information Set.</a:t>
          </a:r>
        </a:p>
      </dsp:txBody>
      <dsp:txXfrm>
        <a:off x="297694" y="2064109"/>
        <a:ext cx="3885046" cy="1283800"/>
      </dsp:txXfrm>
    </dsp:sp>
    <dsp:sp modelId="{2568022E-6FDE-459C-9E2E-D15DAD1EAB30}">
      <dsp:nvSpPr>
        <dsp:cNvPr id="0" name=""/>
        <dsp:cNvSpPr/>
      </dsp:nvSpPr>
      <dsp:spPr>
        <a:xfrm>
          <a:off x="128239" y="1846751"/>
          <a:ext cx="845225" cy="1327393"/>
        </a:xfrm>
        <a:prstGeom prst="rect">
          <a:avLst/>
        </a:prstGeom>
        <a:blipFill rotWithShape="1">
          <a:blip xmlns:r="http://schemas.openxmlformats.org/officeDocument/2006/relationships" r:embed="rId3"/>
          <a:srcRect/>
          <a:stretch>
            <a:fillRect l="-3000" r="-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AE974F2-7517-4027-9355-74FD29A238BD}">
      <dsp:nvSpPr>
        <dsp:cNvPr id="0" name=""/>
        <dsp:cNvSpPr/>
      </dsp:nvSpPr>
      <dsp:spPr>
        <a:xfrm>
          <a:off x="4618084" y="2069258"/>
          <a:ext cx="3915652" cy="1283800"/>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9561"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noProof="0" dirty="0">
              <a:solidFill>
                <a:srgbClr val="00257A"/>
              </a:solidFill>
              <a:effectLst/>
            </a:rPr>
            <a:t>HOS (Health Outcomes Survey): </a:t>
          </a:r>
          <a:r>
            <a:rPr lang="en-US" sz="1400" b="0" kern="1200" noProof="0" dirty="0">
              <a:solidFill>
                <a:srgbClr val="00257A"/>
              </a:solidFill>
              <a:effectLst/>
            </a:rPr>
            <a:t>Survey that collects valid and clinically significant data on the mental and physical well-being of members.</a:t>
          </a:r>
        </a:p>
      </dsp:txBody>
      <dsp:txXfrm>
        <a:off x="4618084" y="2069258"/>
        <a:ext cx="3915652" cy="1283800"/>
      </dsp:txXfrm>
    </dsp:sp>
    <dsp:sp modelId="{83BF0F07-FB2C-4864-9AA3-A0300151FA13}">
      <dsp:nvSpPr>
        <dsp:cNvPr id="0" name=""/>
        <dsp:cNvSpPr/>
      </dsp:nvSpPr>
      <dsp:spPr>
        <a:xfrm>
          <a:off x="4470160" y="1853949"/>
          <a:ext cx="898660" cy="1347990"/>
        </a:xfrm>
        <a:prstGeom prst="rect">
          <a:avLst/>
        </a:prstGeom>
        <a:blipFill rotWithShape="1">
          <a:blip xmlns:r="http://schemas.openxmlformats.org/officeDocument/2006/relationships" r:embed="rId4"/>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6D39B4-42CF-477C-94B1-89D5DA262FDA}">
      <dsp:nvSpPr>
        <dsp:cNvPr id="0" name=""/>
        <dsp:cNvSpPr/>
      </dsp:nvSpPr>
      <dsp:spPr>
        <a:xfrm>
          <a:off x="2885" y="1726995"/>
          <a:ext cx="1497521" cy="1500583"/>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effectLst>
                <a:outerShdw blurRad="38100" dist="38100" dir="2700000" algn="tl">
                  <a:srgbClr val="000000">
                    <a:alpha val="43137"/>
                  </a:srgbClr>
                </a:outerShdw>
              </a:effectLst>
              <a:latin typeface="+mn-lt"/>
            </a:rPr>
            <a:t>Encourage patient participation in Triple-S clinical programs.
</a:t>
          </a:r>
        </a:p>
      </dsp:txBody>
      <dsp:txXfrm>
        <a:off x="46746" y="1770856"/>
        <a:ext cx="1409799" cy="1412861"/>
      </dsp:txXfrm>
    </dsp:sp>
    <dsp:sp modelId="{D5CC2BE6-35B3-422E-A21B-83254CAAFC9C}">
      <dsp:nvSpPr>
        <dsp:cNvPr id="0" name=""/>
        <dsp:cNvSpPr/>
      </dsp:nvSpPr>
      <dsp:spPr>
        <a:xfrm>
          <a:off x="2885" y="567"/>
          <a:ext cx="1497521" cy="1500583"/>
        </a:xfrm>
        <a:prstGeom prst="roundRect">
          <a:avLst>
            <a:gd name="adj" fmla="val 1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n-US" sz="1200" kern="1200" noProof="0" dirty="0">
              <a:effectLst>
                <a:outerShdw blurRad="38100" dist="38100" dir="2700000" algn="tl">
                  <a:srgbClr val="000000">
                    <a:alpha val="43137"/>
                  </a:srgbClr>
                </a:outerShdw>
              </a:effectLst>
              <a:latin typeface="+mn-lt"/>
            </a:rPr>
            <a:t>Perform the HRA complying with the established period.
</a:t>
          </a:r>
        </a:p>
      </dsp:txBody>
      <dsp:txXfrm>
        <a:off x="46746" y="44428"/>
        <a:ext cx="1409799" cy="1412861"/>
      </dsp:txXfrm>
    </dsp:sp>
    <dsp:sp modelId="{478BACFE-D499-4438-A184-CB4C30D0C159}">
      <dsp:nvSpPr>
        <dsp:cNvPr id="0" name=""/>
        <dsp:cNvSpPr/>
      </dsp:nvSpPr>
      <dsp:spPr>
        <a:xfrm>
          <a:off x="1751990" y="1726995"/>
          <a:ext cx="1497521" cy="1500583"/>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n-US" sz="1200" kern="1200" noProof="0" dirty="0">
              <a:effectLst>
                <a:outerShdw blurRad="38100" dist="38100" dir="2700000" algn="tl">
                  <a:srgbClr val="000000">
                    <a:alpha val="43137"/>
                  </a:srgbClr>
                </a:outerShdw>
              </a:effectLst>
              <a:latin typeface="+mn-lt"/>
              <a:cs typeface="Arial" panose="020B0604020202020204" pitchFamily="34" charset="0"/>
            </a:rPr>
            <a:t>Ensure continuity of care or services.
</a:t>
          </a:r>
        </a:p>
        <a:p>
          <a:pPr marL="0" lvl="0" indent="0" algn="ctr" defTabSz="533400">
            <a:lnSpc>
              <a:spcPct val="90000"/>
            </a:lnSpc>
            <a:spcBef>
              <a:spcPct val="0"/>
            </a:spcBef>
            <a:spcAft>
              <a:spcPct val="35000"/>
            </a:spcAft>
            <a:buFont typeface="Wingdings" panose="05000000000000000000" pitchFamily="2" charset="2"/>
            <a:buNone/>
          </a:pPr>
          <a:endParaRPr lang="en-US" sz="1200" kern="1200" noProof="0" dirty="0">
            <a:effectLst>
              <a:outerShdw blurRad="38100" dist="38100" dir="2700000" algn="tl">
                <a:srgbClr val="000000">
                  <a:alpha val="43137"/>
                </a:srgbClr>
              </a:outerShdw>
            </a:effectLst>
            <a:latin typeface="+mn-lt"/>
          </a:endParaRPr>
        </a:p>
      </dsp:txBody>
      <dsp:txXfrm>
        <a:off x="1795851" y="1770856"/>
        <a:ext cx="1409799" cy="1412861"/>
      </dsp:txXfrm>
    </dsp:sp>
    <dsp:sp modelId="{9D27F93B-DBB1-4F9E-A36E-35AB8AC2A5F2}">
      <dsp:nvSpPr>
        <dsp:cNvPr id="0" name=""/>
        <dsp:cNvSpPr/>
      </dsp:nvSpPr>
      <dsp:spPr>
        <a:xfrm>
          <a:off x="1751990" y="567"/>
          <a:ext cx="1497521" cy="1500583"/>
        </a:xfrm>
        <a:prstGeom prst="roundRect">
          <a:avLst>
            <a:gd name="adj" fmla="val 1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endParaRPr lang="en-US" sz="1200" kern="1200" noProof="0" dirty="0">
            <a:effectLst>
              <a:outerShdw blurRad="38100" dist="38100" dir="2700000" algn="tl">
                <a:srgbClr val="000000">
                  <a:alpha val="43137"/>
                </a:srgbClr>
              </a:outerShdw>
            </a:effectLst>
            <a:latin typeface="+mn-lt"/>
            <a:cs typeface="Arial" panose="020B0604020202020204" pitchFamily="34" charset="0"/>
          </a:endParaRPr>
        </a:p>
        <a:p>
          <a:pPr marL="0" lvl="0" indent="0" algn="ctr" defTabSz="533400">
            <a:lnSpc>
              <a:spcPct val="90000"/>
            </a:lnSpc>
            <a:spcBef>
              <a:spcPct val="0"/>
            </a:spcBef>
            <a:spcAft>
              <a:spcPct val="35000"/>
            </a:spcAft>
            <a:buFont typeface="Wingdings" panose="05000000000000000000" pitchFamily="2" charset="2"/>
            <a:buNone/>
          </a:pPr>
          <a:r>
            <a:rPr lang="en-US" sz="1200" kern="1200" noProof="0" dirty="0">
              <a:effectLst>
                <a:outerShdw blurRad="38100" dist="38100" dir="2700000" algn="tl">
                  <a:srgbClr val="000000">
                    <a:alpha val="43137"/>
                  </a:srgbClr>
                </a:outerShdw>
              </a:effectLst>
              <a:latin typeface="+mn-lt"/>
            </a:rPr>
            <a:t>Provide access to and integrate other providers into patient care management, if necessary.
</a:t>
          </a:r>
        </a:p>
      </dsp:txBody>
      <dsp:txXfrm>
        <a:off x="1795851" y="44428"/>
        <a:ext cx="1409799" cy="1412861"/>
      </dsp:txXfrm>
    </dsp:sp>
    <dsp:sp modelId="{1B633680-7289-456B-8058-C9739687F80B}">
      <dsp:nvSpPr>
        <dsp:cNvPr id="0" name=""/>
        <dsp:cNvSpPr/>
      </dsp:nvSpPr>
      <dsp:spPr>
        <a:xfrm>
          <a:off x="3501095" y="1726995"/>
          <a:ext cx="1497521" cy="1500583"/>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endParaRPr lang="en-US" sz="1200" kern="1200" noProof="0" dirty="0">
            <a:effectLst>
              <a:outerShdw blurRad="38100" dist="38100" dir="2700000" algn="tl">
                <a:srgbClr val="000000">
                  <a:alpha val="43137"/>
                </a:srgbClr>
              </a:outerShdw>
            </a:effectLst>
            <a:latin typeface="+mn-lt"/>
          </a:endParaRPr>
        </a:p>
        <a:p>
          <a:pPr marL="0" lvl="0" indent="0" algn="ctr" defTabSz="533400">
            <a:lnSpc>
              <a:spcPct val="90000"/>
            </a:lnSpc>
            <a:spcBef>
              <a:spcPct val="0"/>
            </a:spcBef>
            <a:spcAft>
              <a:spcPct val="35000"/>
            </a:spcAft>
            <a:buFont typeface="Wingdings" panose="05000000000000000000" pitchFamily="2" charset="2"/>
            <a:buNone/>
          </a:pPr>
          <a:r>
            <a:rPr lang="en-US" sz="1200" kern="1200" noProof="0" dirty="0">
              <a:effectLst>
                <a:outerShdw blurRad="38100" dist="38100" dir="2700000" algn="tl">
                  <a:srgbClr val="000000">
                    <a:alpha val="43137"/>
                  </a:srgbClr>
                </a:outerShdw>
              </a:effectLst>
              <a:latin typeface="+mn-lt"/>
            </a:rPr>
            <a:t>Review and update the Plan of Care and address members' concerns or preferences.
</a:t>
          </a:r>
        </a:p>
      </dsp:txBody>
      <dsp:txXfrm>
        <a:off x="3544956" y="1770856"/>
        <a:ext cx="1409799" cy="1412861"/>
      </dsp:txXfrm>
    </dsp:sp>
    <dsp:sp modelId="{35D6AE98-D4A6-4C13-A163-156670977873}">
      <dsp:nvSpPr>
        <dsp:cNvPr id="0" name=""/>
        <dsp:cNvSpPr/>
      </dsp:nvSpPr>
      <dsp:spPr>
        <a:xfrm>
          <a:off x="3501095" y="567"/>
          <a:ext cx="1497521" cy="1500583"/>
        </a:xfrm>
        <a:prstGeom prst="roundRect">
          <a:avLst>
            <a:gd name="adj" fmla="val 1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endParaRPr lang="en-US" sz="1200" kern="1200" noProof="0" dirty="0">
            <a:effectLst>
              <a:outerShdw blurRad="38100" dist="38100" dir="2700000" algn="tl">
                <a:srgbClr val="000000">
                  <a:alpha val="43137"/>
                </a:srgbClr>
              </a:outerShdw>
            </a:effectLst>
            <a:latin typeface="+mn-lt"/>
          </a:endParaRPr>
        </a:p>
        <a:p>
          <a:pPr marL="0" lvl="0" indent="0" algn="ctr" defTabSz="533400">
            <a:lnSpc>
              <a:spcPct val="90000"/>
            </a:lnSpc>
            <a:spcBef>
              <a:spcPct val="0"/>
            </a:spcBef>
            <a:spcAft>
              <a:spcPct val="35000"/>
            </a:spcAft>
            <a:buFont typeface="Wingdings" panose="05000000000000000000" pitchFamily="2" charset="2"/>
            <a:buNone/>
          </a:pPr>
          <a:r>
            <a:rPr lang="en-US" sz="1200" kern="1200" noProof="0" dirty="0">
              <a:effectLst>
                <a:outerShdw blurRad="38100" dist="38100" dir="2700000" algn="tl">
                  <a:srgbClr val="000000">
                    <a:alpha val="43137"/>
                  </a:srgbClr>
                </a:outerShdw>
              </a:effectLst>
              <a:latin typeface="+mn-lt"/>
            </a:rPr>
            <a:t>Provide the necessary medical care.
</a:t>
          </a:r>
        </a:p>
      </dsp:txBody>
      <dsp:txXfrm>
        <a:off x="3544956" y="44428"/>
        <a:ext cx="1409799" cy="1412861"/>
      </dsp:txXfrm>
    </dsp:sp>
    <dsp:sp modelId="{830D7210-E93F-4820-8976-ABF5CB8EA490}">
      <dsp:nvSpPr>
        <dsp:cNvPr id="0" name=""/>
        <dsp:cNvSpPr/>
      </dsp:nvSpPr>
      <dsp:spPr>
        <a:xfrm>
          <a:off x="5250201" y="1726995"/>
          <a:ext cx="1673690" cy="1500583"/>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ts val="0"/>
            </a:spcAft>
            <a:buFont typeface="Wingdings" panose="05000000000000000000" pitchFamily="2" charset="2"/>
            <a:buNone/>
          </a:pPr>
          <a:endParaRPr lang="en-US" sz="1200" kern="1200" noProof="0" dirty="0">
            <a:effectLst>
              <a:outerShdw blurRad="38100" dist="38100" dir="2700000" algn="tl">
                <a:srgbClr val="000000">
                  <a:alpha val="43137"/>
                </a:srgbClr>
              </a:outerShdw>
            </a:effectLst>
            <a:latin typeface="+mn-lt"/>
            <a:cs typeface="Arial" panose="020B0604020202020204" pitchFamily="34" charset="0"/>
          </a:endParaRPr>
        </a:p>
        <a:p>
          <a:pPr marL="0" lvl="0" indent="0" algn="ctr" defTabSz="533400">
            <a:lnSpc>
              <a:spcPct val="90000"/>
            </a:lnSpc>
            <a:spcBef>
              <a:spcPct val="0"/>
            </a:spcBef>
            <a:spcAft>
              <a:spcPts val="0"/>
            </a:spcAft>
            <a:buFont typeface="Wingdings" panose="05000000000000000000" pitchFamily="2" charset="2"/>
            <a:buNone/>
          </a:pPr>
          <a:r>
            <a:rPr lang="en-US" sz="1200" kern="1200" noProof="0" dirty="0">
              <a:effectLst>
                <a:outerShdw blurRad="38100" dist="38100" dir="2700000" algn="tl">
                  <a:srgbClr val="000000">
                    <a:alpha val="43137"/>
                  </a:srgbClr>
                </a:outerShdw>
              </a:effectLst>
              <a:latin typeface="+mn-lt"/>
            </a:rPr>
            <a:t>Participate in Interdisciplinary Team meetings and maintain communication with the Care Manager, ICT or caregiver, and collaborate on the  Plan of Care.
</a:t>
          </a:r>
        </a:p>
      </dsp:txBody>
      <dsp:txXfrm>
        <a:off x="5294152" y="1770946"/>
        <a:ext cx="1585788" cy="1412681"/>
      </dsp:txXfrm>
    </dsp:sp>
    <dsp:sp modelId="{42852706-E942-4E45-BD84-4328A078BB2F}">
      <dsp:nvSpPr>
        <dsp:cNvPr id="0" name=""/>
        <dsp:cNvSpPr/>
      </dsp:nvSpPr>
      <dsp:spPr>
        <a:xfrm>
          <a:off x="5338285" y="567"/>
          <a:ext cx="1497521" cy="1500583"/>
        </a:xfrm>
        <a:prstGeom prst="roundRect">
          <a:avLst>
            <a:gd name="adj" fmla="val 1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endParaRPr lang="en-US" sz="1200" kern="1200" noProof="0" dirty="0">
            <a:effectLst>
              <a:outerShdw blurRad="38100" dist="38100" dir="2700000" algn="tl">
                <a:srgbClr val="000000">
                  <a:alpha val="43137"/>
                </a:srgbClr>
              </a:outerShdw>
            </a:effectLst>
            <a:latin typeface="+mn-lt"/>
            <a:cs typeface="Arial" panose="020B0604020202020204" pitchFamily="34" charset="0"/>
          </a:endParaRPr>
        </a:p>
        <a:p>
          <a:pPr marL="0" lvl="0" indent="0" algn="ctr" defTabSz="533400">
            <a:lnSpc>
              <a:spcPct val="90000"/>
            </a:lnSpc>
            <a:spcBef>
              <a:spcPct val="0"/>
            </a:spcBef>
            <a:spcAft>
              <a:spcPct val="35000"/>
            </a:spcAft>
            <a:buFont typeface="Wingdings" panose="05000000000000000000" pitchFamily="2" charset="2"/>
            <a:buNone/>
          </a:pPr>
          <a:r>
            <a:rPr lang="en-US" sz="1200" kern="1200" noProof="0" dirty="0">
              <a:effectLst>
                <a:outerShdw blurRad="38100" dist="38100" dir="2700000" algn="tl">
                  <a:srgbClr val="000000">
                    <a:alpha val="43137"/>
                  </a:srgbClr>
                </a:outerShdw>
              </a:effectLst>
              <a:latin typeface="+mn-lt"/>
            </a:rPr>
            <a:t>Use the Clinical Guidelines adopted by Triple-S. 
</a:t>
          </a:r>
        </a:p>
      </dsp:txBody>
      <dsp:txXfrm>
        <a:off x="5382146" y="44428"/>
        <a:ext cx="1409799" cy="1412861"/>
      </dsp:txXfrm>
    </dsp:sp>
    <dsp:sp modelId="{C66A1878-452B-482C-BB75-5C9DC06849F8}">
      <dsp:nvSpPr>
        <dsp:cNvPr id="0" name=""/>
        <dsp:cNvSpPr/>
      </dsp:nvSpPr>
      <dsp:spPr>
        <a:xfrm>
          <a:off x="7178360" y="1718830"/>
          <a:ext cx="1497521" cy="1500583"/>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endParaRPr lang="en-US" sz="1200" kern="1200" noProof="0" dirty="0">
            <a:effectLst>
              <a:outerShdw blurRad="38100" dist="38100" dir="2700000" algn="tl">
                <a:srgbClr val="000000">
                  <a:alpha val="43137"/>
                </a:srgbClr>
              </a:outerShdw>
            </a:effectLst>
            <a:latin typeface="+mn-lt"/>
          </a:endParaRPr>
        </a:p>
        <a:p>
          <a:pPr marL="0" lvl="0" indent="0" algn="ctr" defTabSz="533400">
            <a:lnSpc>
              <a:spcPct val="90000"/>
            </a:lnSpc>
            <a:spcBef>
              <a:spcPct val="0"/>
            </a:spcBef>
            <a:spcAft>
              <a:spcPct val="35000"/>
            </a:spcAft>
            <a:buFont typeface="Wingdings" panose="05000000000000000000" pitchFamily="2" charset="2"/>
            <a:buNone/>
          </a:pPr>
          <a:r>
            <a:rPr lang="en-US" sz="1200" kern="1200" noProof="0" dirty="0">
              <a:effectLst>
                <a:outerShdw blurRad="38100" dist="38100" dir="2700000" algn="tl">
                  <a:srgbClr val="000000">
                    <a:alpha val="43137"/>
                  </a:srgbClr>
                </a:outerShdw>
              </a:effectLst>
              <a:latin typeface="+mn-lt"/>
            </a:rPr>
            <a:t>Offer preventive care and guide members to maintain a healthy lifestyle and comply with quality measures (HEDIS).
</a:t>
          </a:r>
        </a:p>
      </dsp:txBody>
      <dsp:txXfrm>
        <a:off x="7222221" y="1762691"/>
        <a:ext cx="1409799" cy="1412861"/>
      </dsp:txXfrm>
    </dsp:sp>
    <dsp:sp modelId="{66AAC58E-8A41-4EC8-B230-48233C12CC3B}">
      <dsp:nvSpPr>
        <dsp:cNvPr id="0" name=""/>
        <dsp:cNvSpPr/>
      </dsp:nvSpPr>
      <dsp:spPr>
        <a:xfrm>
          <a:off x="7175474" y="567"/>
          <a:ext cx="1497521" cy="1500583"/>
        </a:xfrm>
        <a:prstGeom prst="roundRect">
          <a:avLst>
            <a:gd name="adj" fmla="val 1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endParaRPr lang="en-US" sz="1200" kern="1200" noProof="0" dirty="0">
            <a:effectLst>
              <a:outerShdw blurRad="38100" dist="38100" dir="2700000" algn="tl">
                <a:srgbClr val="000000">
                  <a:alpha val="43137"/>
                </a:srgbClr>
              </a:outerShdw>
            </a:effectLst>
            <a:latin typeface="+mn-lt"/>
          </a:endParaRPr>
        </a:p>
        <a:p>
          <a:pPr marL="0" lvl="0" indent="0" algn="ctr" defTabSz="533400">
            <a:lnSpc>
              <a:spcPct val="90000"/>
            </a:lnSpc>
            <a:spcBef>
              <a:spcPct val="0"/>
            </a:spcBef>
            <a:spcAft>
              <a:spcPct val="35000"/>
            </a:spcAft>
            <a:buFont typeface="Wingdings" panose="05000000000000000000" pitchFamily="2" charset="2"/>
            <a:buNone/>
          </a:pPr>
          <a:r>
            <a:rPr lang="en-US" sz="1200" kern="1200" noProof="0" dirty="0">
              <a:effectLst>
                <a:outerShdw blurRad="38100" dist="38100" dir="2700000" algn="tl">
                  <a:srgbClr val="000000">
                    <a:alpha val="43137"/>
                  </a:srgbClr>
                </a:outerShdw>
              </a:effectLst>
              <a:latin typeface="+mn-lt"/>
            </a:rPr>
            <a:t>Notify the health plan of any barriers that affect access to services or the Transition of Care process.</a:t>
          </a:r>
          <a:r>
            <a:rPr lang="en-US" sz="1700" kern="1200" noProof="0" dirty="0">
              <a:effectLst>
                <a:outerShdw blurRad="38100" dist="38100" dir="2700000" algn="tl">
                  <a:srgbClr val="000000">
                    <a:alpha val="43137"/>
                  </a:srgbClr>
                </a:outerShdw>
              </a:effectLst>
              <a:latin typeface="+mn-lt"/>
            </a:rPr>
            <a:t>
</a:t>
          </a:r>
        </a:p>
      </dsp:txBody>
      <dsp:txXfrm>
        <a:off x="7219335" y="44428"/>
        <a:ext cx="1409799" cy="141286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1A31E-FFEC-4B5C-A7FE-4C967E5D9E0E}">
      <dsp:nvSpPr>
        <dsp:cNvPr id="0" name=""/>
        <dsp:cNvSpPr/>
      </dsp:nvSpPr>
      <dsp:spPr>
        <a:xfrm>
          <a:off x="785" y="2273839"/>
          <a:ext cx="1390184" cy="2062917"/>
        </a:xfrm>
        <a:prstGeom prst="roundRect">
          <a:avLst>
            <a:gd name="adj" fmla="val 10000"/>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dirty="0">
              <a:effectLst>
                <a:outerShdw blurRad="38100" dist="38100" dir="2700000" algn="tl">
                  <a:srgbClr val="000000">
                    <a:alpha val="43137"/>
                  </a:srgbClr>
                </a:outerShdw>
              </a:effectLst>
              <a:latin typeface="+mn-lt"/>
            </a:rPr>
            <a:t>Encourage patient participation in Triple-S  clinical programs.
</a:t>
          </a:r>
        </a:p>
      </dsp:txBody>
      <dsp:txXfrm>
        <a:off x="41502" y="2314556"/>
        <a:ext cx="1308750" cy="1981483"/>
      </dsp:txXfrm>
    </dsp:sp>
    <dsp:sp modelId="{0AB4E4AE-9178-4497-B082-3C7A5E5F4962}">
      <dsp:nvSpPr>
        <dsp:cNvPr id="0" name=""/>
        <dsp:cNvSpPr/>
      </dsp:nvSpPr>
      <dsp:spPr>
        <a:xfrm>
          <a:off x="785" y="876"/>
          <a:ext cx="1390184" cy="206291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Wingdings" panose="05000000000000000000" pitchFamily="2" charset="2"/>
            <a:buNone/>
          </a:pPr>
          <a:r>
            <a:rPr lang="en-US" sz="1300" kern="1200" noProof="0" dirty="0">
              <a:effectLst>
                <a:outerShdw blurRad="38100" dist="38100" dir="2700000" algn="tl">
                  <a:srgbClr val="000000">
                    <a:alpha val="43137"/>
                  </a:srgbClr>
                </a:outerShdw>
              </a:effectLst>
              <a:latin typeface="+mn-lt"/>
            </a:rPr>
            <a:t>Perform the HRA complying with the established period.
</a:t>
          </a:r>
        </a:p>
      </dsp:txBody>
      <dsp:txXfrm>
        <a:off x="41502" y="41593"/>
        <a:ext cx="1308750" cy="1981483"/>
      </dsp:txXfrm>
    </dsp:sp>
    <dsp:sp modelId="{4D99F1FA-7BD9-48CF-8F8F-346B02BA820D}">
      <dsp:nvSpPr>
        <dsp:cNvPr id="0" name=""/>
        <dsp:cNvSpPr/>
      </dsp:nvSpPr>
      <dsp:spPr>
        <a:xfrm>
          <a:off x="1624521" y="2273839"/>
          <a:ext cx="1390184" cy="2062917"/>
        </a:xfrm>
        <a:prstGeom prst="roundRect">
          <a:avLst>
            <a:gd name="adj" fmla="val 10000"/>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kern="1200" noProof="0" dirty="0">
              <a:effectLst>
                <a:outerShdw blurRad="38100" dist="38100" dir="2700000" algn="tl">
                  <a:srgbClr val="000000">
                    <a:alpha val="43137"/>
                  </a:srgbClr>
                </a:outerShdw>
              </a:effectLst>
              <a:latin typeface="+mn-lt"/>
            </a:rPr>
            <a:t>Ensure continuity of care or services.
</a:t>
          </a:r>
        </a:p>
      </dsp:txBody>
      <dsp:txXfrm>
        <a:off x="1665238" y="2314556"/>
        <a:ext cx="1308750" cy="1981483"/>
      </dsp:txXfrm>
    </dsp:sp>
    <dsp:sp modelId="{D48EC4C5-F1A4-4727-8E46-838B67554DC5}">
      <dsp:nvSpPr>
        <dsp:cNvPr id="0" name=""/>
        <dsp:cNvSpPr/>
      </dsp:nvSpPr>
      <dsp:spPr>
        <a:xfrm>
          <a:off x="1624521" y="876"/>
          <a:ext cx="1390184" cy="206291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Wingdings" panose="05000000000000000000" pitchFamily="2" charset="2"/>
            <a:buNone/>
          </a:pPr>
          <a:endParaRPr lang="en-US" sz="1300" kern="1200" noProof="0" dirty="0">
            <a:effectLst>
              <a:outerShdw blurRad="38100" dist="38100" dir="2700000" algn="tl">
                <a:srgbClr val="000000">
                  <a:alpha val="43137"/>
                </a:srgbClr>
              </a:outerShdw>
            </a:effectLst>
            <a:latin typeface="+mn-lt"/>
            <a:cs typeface="Arial" panose="020B0604020202020204" pitchFamily="34" charset="0"/>
          </a:endParaRPr>
        </a:p>
        <a:p>
          <a:pPr marL="0" lvl="0" indent="0" algn="ctr" defTabSz="577850">
            <a:lnSpc>
              <a:spcPct val="90000"/>
            </a:lnSpc>
            <a:spcBef>
              <a:spcPct val="0"/>
            </a:spcBef>
            <a:spcAft>
              <a:spcPct val="35000"/>
            </a:spcAft>
            <a:buFont typeface="Wingdings" panose="05000000000000000000" pitchFamily="2" charset="2"/>
            <a:buNone/>
          </a:pPr>
          <a:r>
            <a:rPr lang="en-US" sz="1300" kern="1200" noProof="0" dirty="0">
              <a:effectLst>
                <a:outerShdw blurRad="38100" dist="38100" dir="2700000" algn="tl">
                  <a:srgbClr val="000000">
                    <a:alpha val="43137"/>
                  </a:srgbClr>
                </a:outerShdw>
              </a:effectLst>
              <a:latin typeface="+mn-lt"/>
            </a:rPr>
            <a:t>Incorporate the Primary Care Physician (PCP) into the member's care.
</a:t>
          </a:r>
        </a:p>
      </dsp:txBody>
      <dsp:txXfrm>
        <a:off x="1665238" y="41593"/>
        <a:ext cx="1308750" cy="1981483"/>
      </dsp:txXfrm>
    </dsp:sp>
    <dsp:sp modelId="{192D9184-CEC4-4825-8D68-7B4468D3A9EF}">
      <dsp:nvSpPr>
        <dsp:cNvPr id="0" name=""/>
        <dsp:cNvSpPr/>
      </dsp:nvSpPr>
      <dsp:spPr>
        <a:xfrm>
          <a:off x="3248257" y="2273839"/>
          <a:ext cx="1390184" cy="2062917"/>
        </a:xfrm>
        <a:prstGeom prst="roundRect">
          <a:avLst>
            <a:gd name="adj" fmla="val 10000"/>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kern="1200" noProof="0" dirty="0">
              <a:effectLst>
                <a:outerShdw blurRad="38100" dist="38100" dir="2700000" algn="tl">
                  <a:srgbClr val="000000">
                    <a:alpha val="43137"/>
                  </a:srgbClr>
                </a:outerShdw>
              </a:effectLst>
              <a:latin typeface="+mn-lt"/>
            </a:rPr>
            <a:t>Provide the necessary medical care. 
 </a:t>
          </a:r>
        </a:p>
      </dsp:txBody>
      <dsp:txXfrm>
        <a:off x="3288974" y="2314556"/>
        <a:ext cx="1308750" cy="1981483"/>
      </dsp:txXfrm>
    </dsp:sp>
    <dsp:sp modelId="{DC09D866-AC6B-49B4-8E63-87E96ED1E44E}">
      <dsp:nvSpPr>
        <dsp:cNvPr id="0" name=""/>
        <dsp:cNvSpPr/>
      </dsp:nvSpPr>
      <dsp:spPr>
        <a:xfrm>
          <a:off x="3248257" y="876"/>
          <a:ext cx="1390184" cy="206291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Wingdings" panose="05000000000000000000" pitchFamily="2" charset="2"/>
            <a:buNone/>
          </a:pPr>
          <a:endParaRPr lang="en-US" sz="1300" kern="1200" noProof="0" dirty="0">
            <a:effectLst>
              <a:outerShdw blurRad="38100" dist="38100" dir="2700000" algn="tl">
                <a:srgbClr val="000000">
                  <a:alpha val="43137"/>
                </a:srgbClr>
              </a:outerShdw>
            </a:effectLst>
            <a:latin typeface="+mn-lt"/>
          </a:endParaRPr>
        </a:p>
        <a:p>
          <a:pPr marL="0" lvl="0" indent="0" algn="ctr" defTabSz="577850">
            <a:lnSpc>
              <a:spcPct val="90000"/>
            </a:lnSpc>
            <a:spcBef>
              <a:spcPct val="0"/>
            </a:spcBef>
            <a:spcAft>
              <a:spcPct val="35000"/>
            </a:spcAft>
            <a:buFont typeface="Wingdings" panose="05000000000000000000" pitchFamily="2" charset="2"/>
            <a:buNone/>
          </a:pPr>
          <a:r>
            <a:rPr lang="en-US" sz="1300" kern="1200" noProof="0" dirty="0">
              <a:effectLst>
                <a:outerShdw blurRad="38100" dist="38100" dir="2700000" algn="tl">
                  <a:srgbClr val="000000">
                    <a:alpha val="43137"/>
                  </a:srgbClr>
                </a:outerShdw>
              </a:effectLst>
              <a:latin typeface="+mn-lt"/>
            </a:rPr>
            <a:t>Provide services on time, effectively and ensure quality.
</a:t>
          </a:r>
        </a:p>
      </dsp:txBody>
      <dsp:txXfrm>
        <a:off x="3288974" y="41593"/>
        <a:ext cx="1308750" cy="1981483"/>
      </dsp:txXfrm>
    </dsp:sp>
    <dsp:sp modelId="{8A6927FB-B460-4809-B39E-7427D6EBAB73}">
      <dsp:nvSpPr>
        <dsp:cNvPr id="0" name=""/>
        <dsp:cNvSpPr/>
      </dsp:nvSpPr>
      <dsp:spPr>
        <a:xfrm>
          <a:off x="4871993" y="2273839"/>
          <a:ext cx="1390184" cy="2062917"/>
        </a:xfrm>
        <a:prstGeom prst="roundRect">
          <a:avLst>
            <a:gd name="adj" fmla="val 10000"/>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kern="1200" noProof="0" dirty="0">
              <a:effectLst>
                <a:outerShdw blurRad="38100" dist="38100" dir="2700000" algn="tl">
                  <a:srgbClr val="000000">
                    <a:alpha val="43137"/>
                  </a:srgbClr>
                </a:outerShdw>
              </a:effectLst>
              <a:latin typeface="+mn-lt"/>
            </a:rPr>
            <a:t>Use the Clinical Guidelines adopted by Triple-S.
</a:t>
          </a:r>
        </a:p>
      </dsp:txBody>
      <dsp:txXfrm>
        <a:off x="4912710" y="2314556"/>
        <a:ext cx="1308750" cy="1981483"/>
      </dsp:txXfrm>
    </dsp:sp>
    <dsp:sp modelId="{7B6C7AD9-DBC6-4F27-8872-3B495C23352E}">
      <dsp:nvSpPr>
        <dsp:cNvPr id="0" name=""/>
        <dsp:cNvSpPr/>
      </dsp:nvSpPr>
      <dsp:spPr>
        <a:xfrm>
          <a:off x="4871993" y="876"/>
          <a:ext cx="1390184" cy="206291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Wingdings" panose="05000000000000000000" pitchFamily="2" charset="2"/>
            <a:buNone/>
          </a:pPr>
          <a:endParaRPr lang="en-US" sz="1300" kern="1200" noProof="0" dirty="0">
            <a:effectLst>
              <a:outerShdw blurRad="38100" dist="38100" dir="2700000" algn="tl">
                <a:srgbClr val="000000">
                  <a:alpha val="43137"/>
                </a:srgbClr>
              </a:outerShdw>
            </a:effectLst>
            <a:latin typeface="+mn-lt"/>
          </a:endParaRPr>
        </a:p>
        <a:p>
          <a:pPr marL="0" lvl="0" indent="0" algn="ctr" defTabSz="577850">
            <a:lnSpc>
              <a:spcPct val="90000"/>
            </a:lnSpc>
            <a:spcBef>
              <a:spcPct val="0"/>
            </a:spcBef>
            <a:spcAft>
              <a:spcPct val="35000"/>
            </a:spcAft>
            <a:buFont typeface="Wingdings" panose="05000000000000000000" pitchFamily="2" charset="2"/>
            <a:buNone/>
          </a:pPr>
          <a:r>
            <a:rPr lang="en-US" sz="1300" kern="1200" noProof="0" dirty="0">
              <a:effectLst>
                <a:outerShdw blurRad="38100" dist="38100" dir="2700000" algn="tl">
                  <a:srgbClr val="000000">
                    <a:alpha val="43137"/>
                  </a:srgbClr>
                </a:outerShdw>
              </a:effectLst>
              <a:latin typeface="+mn-lt"/>
            </a:rPr>
            <a:t>Participate in patient care planning and be part of the Interdisciplinary Team.
</a:t>
          </a:r>
        </a:p>
      </dsp:txBody>
      <dsp:txXfrm>
        <a:off x="4912710" y="41593"/>
        <a:ext cx="1308750" cy="1981483"/>
      </dsp:txXfrm>
    </dsp:sp>
    <dsp:sp modelId="{2272BA78-7742-4C12-8E7E-9CF11774BC86}">
      <dsp:nvSpPr>
        <dsp:cNvPr id="0" name=""/>
        <dsp:cNvSpPr/>
      </dsp:nvSpPr>
      <dsp:spPr>
        <a:xfrm>
          <a:off x="6495729" y="2273839"/>
          <a:ext cx="1390184" cy="2062917"/>
        </a:xfrm>
        <a:prstGeom prst="roundRect">
          <a:avLst>
            <a:gd name="adj" fmla="val 10000"/>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endParaRPr lang="en-US" sz="1400" kern="1200" noProof="0" dirty="0">
            <a:effectLst>
              <a:outerShdw blurRad="38100" dist="38100" dir="2700000" algn="tl">
                <a:srgbClr val="000000">
                  <a:alpha val="43137"/>
                </a:srgbClr>
              </a:outerShdw>
            </a:effectLst>
            <a:latin typeface="+mn-lt"/>
          </a:endParaRPr>
        </a:p>
        <a:p>
          <a:pPr marL="0" lvl="0" indent="0" algn="ctr" defTabSz="622300">
            <a:lnSpc>
              <a:spcPct val="90000"/>
            </a:lnSpc>
            <a:spcBef>
              <a:spcPct val="0"/>
            </a:spcBef>
            <a:spcAft>
              <a:spcPct val="35000"/>
            </a:spcAft>
            <a:buFont typeface="Wingdings" panose="05000000000000000000" pitchFamily="2" charset="2"/>
            <a:buNone/>
          </a:pPr>
          <a:r>
            <a:rPr lang="en-US" sz="1400" kern="1200" noProof="0" dirty="0">
              <a:effectLst>
                <a:outerShdw blurRad="38100" dist="38100" dir="2700000" algn="tl">
                  <a:srgbClr val="000000">
                    <a:alpha val="43137"/>
                  </a:srgbClr>
                </a:outerShdw>
              </a:effectLst>
              <a:latin typeface="+mn-lt"/>
            </a:rPr>
            <a:t>Offer preventive care and guide members to maintain a lifestyle.
</a:t>
          </a:r>
        </a:p>
      </dsp:txBody>
      <dsp:txXfrm>
        <a:off x="6536446" y="2314556"/>
        <a:ext cx="1308750" cy="1981483"/>
      </dsp:txXfrm>
    </dsp:sp>
    <dsp:sp modelId="{DC92A057-C170-46C9-9A90-338D7A3C060D}">
      <dsp:nvSpPr>
        <dsp:cNvPr id="0" name=""/>
        <dsp:cNvSpPr/>
      </dsp:nvSpPr>
      <dsp:spPr>
        <a:xfrm>
          <a:off x="6495729" y="876"/>
          <a:ext cx="1390184" cy="206291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ts val="0"/>
            </a:spcAft>
            <a:buFont typeface="Wingdings" panose="05000000000000000000" pitchFamily="2" charset="2"/>
            <a:buNone/>
          </a:pPr>
          <a:endParaRPr lang="en-US" sz="1300" kern="1200" noProof="0" dirty="0">
            <a:effectLst>
              <a:outerShdw blurRad="38100" dist="38100" dir="2700000" algn="tl">
                <a:srgbClr val="000000">
                  <a:alpha val="43137"/>
                </a:srgbClr>
              </a:outerShdw>
            </a:effectLst>
            <a:latin typeface="+mn-lt"/>
          </a:endParaRPr>
        </a:p>
        <a:p>
          <a:pPr marL="0" lvl="0" indent="0" algn="ctr" defTabSz="577850">
            <a:lnSpc>
              <a:spcPct val="90000"/>
            </a:lnSpc>
            <a:spcBef>
              <a:spcPct val="0"/>
            </a:spcBef>
            <a:spcAft>
              <a:spcPts val="0"/>
            </a:spcAft>
            <a:buFont typeface="Wingdings" panose="05000000000000000000" pitchFamily="2" charset="2"/>
            <a:buNone/>
          </a:pPr>
          <a:r>
            <a:rPr lang="en-US" sz="1300" kern="1200" noProof="0" dirty="0">
              <a:effectLst>
                <a:outerShdw blurRad="38100" dist="38100" dir="2700000" algn="tl">
                  <a:srgbClr val="000000">
                    <a:alpha val="43137"/>
                  </a:srgbClr>
                </a:outerShdw>
              </a:effectLst>
              <a:latin typeface="+mn-lt"/>
            </a:rPr>
            <a:t>Notify the health plan of any barriers that affect access to services or the Transition of Care process. 
</a:t>
          </a:r>
        </a:p>
      </dsp:txBody>
      <dsp:txXfrm>
        <a:off x="6536446" y="41593"/>
        <a:ext cx="1308750" cy="19814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15A30-E8CD-47DB-99B6-79F366507DC7}">
      <dsp:nvSpPr>
        <dsp:cNvPr id="0" name=""/>
        <dsp:cNvSpPr/>
      </dsp:nvSpPr>
      <dsp:spPr>
        <a:xfrm>
          <a:off x="0" y="80890"/>
          <a:ext cx="2598918" cy="15593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latin typeface="+mn-lt"/>
              <a:cs typeface="Arial"/>
            </a:rPr>
            <a:t>Element A: MOC Quality Performance Improvement Plan</a:t>
          </a:r>
          <a:endParaRPr lang="en-US" sz="2000" kern="1200" noProof="0" dirty="0">
            <a:cs typeface="Arial"/>
          </a:endParaRPr>
        </a:p>
      </dsp:txBody>
      <dsp:txXfrm>
        <a:off x="0" y="80890"/>
        <a:ext cx="2598918" cy="1559350"/>
      </dsp:txXfrm>
    </dsp:sp>
    <dsp:sp modelId="{AB4DA42C-EE5C-4E39-BFC6-ACC41053E2B4}">
      <dsp:nvSpPr>
        <dsp:cNvPr id="0" name=""/>
        <dsp:cNvSpPr/>
      </dsp:nvSpPr>
      <dsp:spPr>
        <a:xfrm>
          <a:off x="2858809" y="80890"/>
          <a:ext cx="2598918" cy="15593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latin typeface="+mn-lt"/>
              <a:cs typeface="Arial"/>
            </a:rPr>
            <a:t>Element B: Measurable Goals and Health Outcomes for the MOC</a:t>
          </a:r>
          <a:endParaRPr lang="en-US" sz="2000" b="1" kern="1200" noProof="0" dirty="0">
            <a:cs typeface="Arial"/>
          </a:endParaRPr>
        </a:p>
      </dsp:txBody>
      <dsp:txXfrm>
        <a:off x="2858809" y="80890"/>
        <a:ext cx="2598918" cy="1559350"/>
      </dsp:txXfrm>
    </dsp:sp>
    <dsp:sp modelId="{2D0928BD-1EEE-4CD8-A78A-4F4111C85C4C}">
      <dsp:nvSpPr>
        <dsp:cNvPr id="0" name=""/>
        <dsp:cNvSpPr/>
      </dsp:nvSpPr>
      <dsp:spPr>
        <a:xfrm>
          <a:off x="5717619" y="80890"/>
          <a:ext cx="2598918" cy="15593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latin typeface="+mn-lt"/>
              <a:cs typeface="Arial"/>
            </a:rPr>
            <a:t>Element C: Measuring Patient Experience of Care</a:t>
          </a:r>
          <a:endParaRPr lang="en-US" sz="2000" b="1" kern="1200" noProof="0" dirty="0">
            <a:cs typeface="Arial"/>
          </a:endParaRPr>
        </a:p>
      </dsp:txBody>
      <dsp:txXfrm>
        <a:off x="5717619" y="80890"/>
        <a:ext cx="2598918" cy="1559350"/>
      </dsp:txXfrm>
    </dsp:sp>
    <dsp:sp modelId="{4B27972E-F9B2-4A66-A77C-7CF18EEC6BB7}">
      <dsp:nvSpPr>
        <dsp:cNvPr id="0" name=""/>
        <dsp:cNvSpPr/>
      </dsp:nvSpPr>
      <dsp:spPr>
        <a:xfrm>
          <a:off x="1429404" y="1900132"/>
          <a:ext cx="2598918" cy="15593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latin typeface="+mn-lt"/>
              <a:cs typeface="Arial"/>
            </a:rPr>
            <a:t>Element D: Ongoing Performance Improvement Evaluation of the MOC</a:t>
          </a:r>
          <a:endParaRPr lang="en-US" sz="2000" b="1" kern="1200" noProof="0" dirty="0">
            <a:cs typeface="Arial"/>
          </a:endParaRPr>
        </a:p>
      </dsp:txBody>
      <dsp:txXfrm>
        <a:off x="1429404" y="1900132"/>
        <a:ext cx="2598918" cy="1559350"/>
      </dsp:txXfrm>
    </dsp:sp>
    <dsp:sp modelId="{3284D9E6-83EF-4378-9DD8-F683C31F0160}">
      <dsp:nvSpPr>
        <dsp:cNvPr id="0" name=""/>
        <dsp:cNvSpPr/>
      </dsp:nvSpPr>
      <dsp:spPr>
        <a:xfrm>
          <a:off x="4288214" y="1900132"/>
          <a:ext cx="2598918" cy="15593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latin typeface="+mn-lt"/>
              <a:cs typeface="Arial"/>
            </a:rPr>
            <a:t>Element E: Dissemination of SNP Quality Performance Related to the MOC</a:t>
          </a:r>
          <a:endParaRPr lang="en-US" sz="2000" b="1" kern="1200" noProof="0" dirty="0">
            <a:cs typeface="Arial"/>
          </a:endParaRPr>
        </a:p>
      </dsp:txBody>
      <dsp:txXfrm>
        <a:off x="4288214" y="1900132"/>
        <a:ext cx="2598918" cy="15593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86AC7-183A-4F0E-89C6-2892F8DE5CCB}">
      <dsp:nvSpPr>
        <dsp:cNvPr id="0" name=""/>
        <dsp:cNvSpPr/>
      </dsp:nvSpPr>
      <dsp:spPr>
        <a:xfrm>
          <a:off x="431769" y="0"/>
          <a:ext cx="1854712" cy="1030395"/>
        </a:xfrm>
        <a:prstGeom prst="roundRect">
          <a:avLst>
            <a:gd name="adj" fmla="val 10000"/>
          </a:avLst>
        </a:prstGeom>
        <a:solidFill>
          <a:schemeClr val="tx2"/>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effectLst>
                <a:outerShdw blurRad="38100" dist="38100" dir="2700000" algn="tl">
                  <a:srgbClr val="000000">
                    <a:alpha val="43137"/>
                  </a:srgbClr>
                </a:outerShdw>
              </a:effectLst>
            </a:rPr>
            <a:t>MOC 1                Description of SNP Population</a:t>
          </a:r>
        </a:p>
      </dsp:txBody>
      <dsp:txXfrm>
        <a:off x="461948" y="30179"/>
        <a:ext cx="1794354" cy="970037"/>
      </dsp:txXfrm>
    </dsp:sp>
    <dsp:sp modelId="{234B3679-DD48-4A30-AF85-0AAC076AE23F}">
      <dsp:nvSpPr>
        <dsp:cNvPr id="0" name=""/>
        <dsp:cNvSpPr/>
      </dsp:nvSpPr>
      <dsp:spPr>
        <a:xfrm rot="5400000">
          <a:off x="1175489" y="1043404"/>
          <a:ext cx="367271" cy="463678"/>
        </a:xfrm>
        <a:prstGeom prst="rightArrow">
          <a:avLst>
            <a:gd name="adj1" fmla="val 60000"/>
            <a:gd name="adj2" fmla="val 5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noProof="0" dirty="0">
            <a:effectLst>
              <a:outerShdw blurRad="38100" dist="38100" dir="2700000" algn="tl">
                <a:srgbClr val="000000">
                  <a:alpha val="43137"/>
                </a:srgbClr>
              </a:outerShdw>
            </a:effectLst>
          </a:endParaRPr>
        </a:p>
      </dsp:txBody>
      <dsp:txXfrm rot="-5400000">
        <a:off x="1220022" y="1091608"/>
        <a:ext cx="278206" cy="257090"/>
      </dsp:txXfrm>
    </dsp:sp>
    <dsp:sp modelId="{A52190EC-30D4-42A9-A34B-FF2CD11728E9}">
      <dsp:nvSpPr>
        <dsp:cNvPr id="0" name=""/>
        <dsp:cNvSpPr/>
      </dsp:nvSpPr>
      <dsp:spPr>
        <a:xfrm>
          <a:off x="431769" y="1520091"/>
          <a:ext cx="1854712" cy="1030395"/>
        </a:xfrm>
        <a:prstGeom prst="roundRect">
          <a:avLst>
            <a:gd name="adj" fmla="val 10000"/>
          </a:avLst>
        </a:prstGeom>
        <a:solidFill>
          <a:schemeClr val="tx2"/>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effectLst>
                <a:outerShdw blurRad="38100" dist="38100" dir="2700000" algn="tl">
                  <a:srgbClr val="000000">
                    <a:alpha val="43137"/>
                  </a:srgbClr>
                </a:outerShdw>
              </a:effectLst>
            </a:rPr>
            <a:t>MOC 2  Care Coordination</a:t>
          </a:r>
        </a:p>
      </dsp:txBody>
      <dsp:txXfrm>
        <a:off x="461948" y="1550270"/>
        <a:ext cx="1794354" cy="970037"/>
      </dsp:txXfrm>
    </dsp:sp>
    <dsp:sp modelId="{87087B15-8E94-4D6F-B801-16321E54CB8E}">
      <dsp:nvSpPr>
        <dsp:cNvPr id="0" name=""/>
        <dsp:cNvSpPr/>
      </dsp:nvSpPr>
      <dsp:spPr>
        <a:xfrm rot="5400000">
          <a:off x="1177408" y="2560937"/>
          <a:ext cx="363434" cy="463678"/>
        </a:xfrm>
        <a:prstGeom prst="rightArrow">
          <a:avLst>
            <a:gd name="adj1" fmla="val 60000"/>
            <a:gd name="adj2" fmla="val 50000"/>
          </a:avLst>
        </a:prstGeom>
        <a:solidFill>
          <a:srgbClr val="00257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noProof="0" dirty="0">
            <a:effectLst>
              <a:outerShdw blurRad="38100" dist="38100" dir="2700000" algn="tl">
                <a:srgbClr val="000000">
                  <a:alpha val="43137"/>
                </a:srgbClr>
              </a:outerShdw>
            </a:effectLst>
          </a:endParaRPr>
        </a:p>
      </dsp:txBody>
      <dsp:txXfrm rot="-5400000">
        <a:off x="1220022" y="2611059"/>
        <a:ext cx="278206" cy="254404"/>
      </dsp:txXfrm>
    </dsp:sp>
    <dsp:sp modelId="{371142EA-CD5E-4931-85A9-3F590EFF7B8D}">
      <dsp:nvSpPr>
        <dsp:cNvPr id="0" name=""/>
        <dsp:cNvSpPr/>
      </dsp:nvSpPr>
      <dsp:spPr>
        <a:xfrm>
          <a:off x="431769" y="3035066"/>
          <a:ext cx="1854712" cy="1030395"/>
        </a:xfrm>
        <a:prstGeom prst="roundRect">
          <a:avLst>
            <a:gd name="adj" fmla="val 10000"/>
          </a:avLst>
        </a:prstGeom>
        <a:solidFill>
          <a:schemeClr val="tx2"/>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effectLst>
                <a:outerShdw blurRad="38100" dist="38100" dir="2700000" algn="tl">
                  <a:srgbClr val="000000">
                    <a:alpha val="43137"/>
                  </a:srgbClr>
                </a:outerShdw>
              </a:effectLst>
            </a:rPr>
            <a:t>MOC 3                   Provider Network </a:t>
          </a:r>
        </a:p>
      </dsp:txBody>
      <dsp:txXfrm>
        <a:off x="461948" y="3065245"/>
        <a:ext cx="1794354" cy="9700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195AD-594D-40DB-9591-E4C9BC45D939}">
      <dsp:nvSpPr>
        <dsp:cNvPr id="0" name=""/>
        <dsp:cNvSpPr/>
      </dsp:nvSpPr>
      <dsp:spPr>
        <a:xfrm>
          <a:off x="560659" y="611653"/>
          <a:ext cx="3634461" cy="1453622"/>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26269"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noProof="0" dirty="0">
              <a:solidFill>
                <a:srgbClr val="00257A"/>
              </a:solidFill>
              <a:effectLst/>
            </a:rPr>
            <a:t>HRA (Health Risk Assessment): </a:t>
          </a:r>
          <a:r>
            <a:rPr lang="en-US" sz="1400" b="0" kern="1200" noProof="0" dirty="0">
              <a:solidFill>
                <a:srgbClr val="00257A"/>
              </a:solidFill>
              <a:effectLst/>
            </a:rPr>
            <a:t>Evaluation performed by physicians or Care Managers to identify the needs and risk factors of members.</a:t>
          </a:r>
        </a:p>
      </dsp:txBody>
      <dsp:txXfrm>
        <a:off x="560659" y="611653"/>
        <a:ext cx="3634461" cy="1453622"/>
      </dsp:txXfrm>
    </dsp:sp>
    <dsp:sp modelId="{6A930F56-EEDE-4093-BC0C-D6F165DE93F4}">
      <dsp:nvSpPr>
        <dsp:cNvPr id="0" name=""/>
        <dsp:cNvSpPr/>
      </dsp:nvSpPr>
      <dsp:spPr>
        <a:xfrm>
          <a:off x="399124" y="472421"/>
          <a:ext cx="957266" cy="1435899"/>
        </a:xfrm>
        <a:prstGeom prst="rect">
          <a:avLst/>
        </a:prstGeom>
        <a:blipFill rotWithShape="1">
          <a:blip xmlns:r="http://schemas.openxmlformats.org/officeDocument/2006/relationships" r:embed="rId1"/>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E5231F8-D11B-4A21-A859-D09D994660FB}">
      <dsp:nvSpPr>
        <dsp:cNvPr id="0" name=""/>
        <dsp:cNvSpPr/>
      </dsp:nvSpPr>
      <dsp:spPr>
        <a:xfrm>
          <a:off x="4592973" y="676228"/>
          <a:ext cx="4376074" cy="136752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26269"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noProof="0" dirty="0">
              <a:solidFill>
                <a:srgbClr val="00257A"/>
              </a:solidFill>
              <a:effectLst/>
            </a:rPr>
            <a:t>ICT (Interdisciplinary Care Team): </a:t>
          </a:r>
          <a:r>
            <a:rPr lang="en-US" sz="1400" b="0" kern="1200" noProof="0" dirty="0">
              <a:solidFill>
                <a:srgbClr val="00257A"/>
              </a:solidFill>
              <a:effectLst/>
            </a:rPr>
            <a:t>Interdisciplinary Care Team responsible for the development of the care plan, coordination of care and execution of the plan.</a:t>
          </a:r>
        </a:p>
      </dsp:txBody>
      <dsp:txXfrm>
        <a:off x="4592973" y="676228"/>
        <a:ext cx="4376074" cy="1367523"/>
      </dsp:txXfrm>
    </dsp:sp>
    <dsp:sp modelId="{6DB7581F-A5E7-47DD-8EC2-ED57FFCE1A06}">
      <dsp:nvSpPr>
        <dsp:cNvPr id="0" name=""/>
        <dsp:cNvSpPr/>
      </dsp:nvSpPr>
      <dsp:spPr>
        <a:xfrm>
          <a:off x="4410636" y="478697"/>
          <a:ext cx="957266" cy="1435899"/>
        </a:xfrm>
        <a:prstGeom prst="rect">
          <a:avLst/>
        </a:prstGeom>
        <a:blipFill rotWithShape="1">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65E917-3DE5-44F5-B538-0EDAF6AB9F1C}">
      <dsp:nvSpPr>
        <dsp:cNvPr id="0" name=""/>
        <dsp:cNvSpPr/>
      </dsp:nvSpPr>
      <dsp:spPr>
        <a:xfrm>
          <a:off x="631256" y="2419313"/>
          <a:ext cx="3540332" cy="136752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26269"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noProof="0" dirty="0">
              <a:solidFill>
                <a:srgbClr val="00257A"/>
              </a:solidFill>
              <a:effectLst/>
            </a:rPr>
            <a:t>ICP (Individual Care Plan): </a:t>
          </a:r>
          <a:r>
            <a:rPr lang="en-US" sz="1400" b="0" kern="1200" noProof="0" dirty="0">
              <a:solidFill>
                <a:srgbClr val="00257A"/>
              </a:solidFill>
              <a:effectLst/>
            </a:rPr>
            <a:t>Individualized Care Plan created for the member.</a:t>
          </a:r>
        </a:p>
      </dsp:txBody>
      <dsp:txXfrm>
        <a:off x="631256" y="2419313"/>
        <a:ext cx="3540332" cy="1367523"/>
      </dsp:txXfrm>
    </dsp:sp>
    <dsp:sp modelId="{2568022E-6FDE-459C-9E2E-D15DAD1EAB30}">
      <dsp:nvSpPr>
        <dsp:cNvPr id="0" name=""/>
        <dsp:cNvSpPr/>
      </dsp:nvSpPr>
      <dsp:spPr>
        <a:xfrm>
          <a:off x="460860" y="2204694"/>
          <a:ext cx="957266" cy="1435899"/>
        </a:xfrm>
        <a:prstGeom prst="rect">
          <a:avLst/>
        </a:prstGeom>
        <a:blipFill rotWithShape="1">
          <a:blip xmlns:r="http://schemas.openxmlformats.org/officeDocument/2006/relationships" r:embed="rId3"/>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AE974F2-7517-4027-9355-74FD29A238BD}">
      <dsp:nvSpPr>
        <dsp:cNvPr id="0" name=""/>
        <dsp:cNvSpPr/>
      </dsp:nvSpPr>
      <dsp:spPr>
        <a:xfrm>
          <a:off x="4569440" y="2419313"/>
          <a:ext cx="4376074" cy="136752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26269"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noProof="0" dirty="0">
              <a:solidFill>
                <a:srgbClr val="00257A"/>
              </a:solidFill>
              <a:effectLst/>
            </a:rPr>
            <a:t>PCP (Primary Care Physician): </a:t>
          </a:r>
          <a:r>
            <a:rPr lang="en-US" sz="1400" b="0" kern="1200" noProof="0" dirty="0">
              <a:solidFill>
                <a:srgbClr val="00257A"/>
              </a:solidFill>
              <a:effectLst/>
            </a:rPr>
            <a:t>A physician who is primarily responsible for the member's care under the Model of Care.</a:t>
          </a:r>
        </a:p>
      </dsp:txBody>
      <dsp:txXfrm>
        <a:off x="4569440" y="2419313"/>
        <a:ext cx="4376074" cy="1367523"/>
      </dsp:txXfrm>
    </dsp:sp>
    <dsp:sp modelId="{83BF0F07-FB2C-4864-9AA3-A0300151FA13}">
      <dsp:nvSpPr>
        <dsp:cNvPr id="0" name=""/>
        <dsp:cNvSpPr/>
      </dsp:nvSpPr>
      <dsp:spPr>
        <a:xfrm>
          <a:off x="4387104" y="2221782"/>
          <a:ext cx="957266" cy="1435899"/>
        </a:xfrm>
        <a:prstGeom prst="rect">
          <a:avLst/>
        </a:prstGeom>
        <a:blipFill rotWithShape="1">
          <a:blip xmlns:r="http://schemas.openxmlformats.org/officeDocument/2006/relationships" r:embed="rId4"/>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443D0-22BD-41E6-8179-2E48B79D1C43}">
      <dsp:nvSpPr>
        <dsp:cNvPr id="0" name=""/>
        <dsp:cNvSpPr/>
      </dsp:nvSpPr>
      <dsp:spPr>
        <a:xfrm rot="3197878">
          <a:off x="2671990" y="731375"/>
          <a:ext cx="62150" cy="54404"/>
        </a:xfrm>
        <a:custGeom>
          <a:avLst/>
          <a:gdLst/>
          <a:ahLst/>
          <a:cxnLst/>
          <a:rect l="0" t="0" r="0" b="0"/>
          <a:pathLst>
            <a:path>
              <a:moveTo>
                <a:pt x="0" y="27202"/>
              </a:moveTo>
              <a:lnTo>
                <a:pt x="62150" y="27202"/>
              </a:lnTo>
            </a:path>
          </a:pathLst>
        </a:custGeom>
        <a:noFill/>
        <a:ln w="190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0">
          <a:scrgbClr r="0" g="0" b="0"/>
        </a:fillRef>
        <a:effectRef idx="0">
          <a:scrgbClr r="0" g="0" b="0"/>
        </a:effectRef>
        <a:fontRef idx="minor"/>
      </dsp:style>
    </dsp:sp>
    <dsp:sp modelId="{E04ABA5D-F77F-429B-8C76-BFE7832546F3}">
      <dsp:nvSpPr>
        <dsp:cNvPr id="0" name=""/>
        <dsp:cNvSpPr/>
      </dsp:nvSpPr>
      <dsp:spPr>
        <a:xfrm rot="9437674">
          <a:off x="2003046" y="1352940"/>
          <a:ext cx="610202" cy="54404"/>
        </a:xfrm>
        <a:custGeom>
          <a:avLst/>
          <a:gdLst/>
          <a:ahLst/>
          <a:cxnLst/>
          <a:rect l="0" t="0" r="0" b="0"/>
          <a:pathLst>
            <a:path>
              <a:moveTo>
                <a:pt x="0" y="27202"/>
              </a:moveTo>
              <a:lnTo>
                <a:pt x="610202" y="27202"/>
              </a:lnTo>
            </a:path>
          </a:pathLst>
        </a:custGeom>
        <a:noFill/>
        <a:ln w="190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0">
          <a:scrgbClr r="0" g="0" b="0"/>
        </a:fillRef>
        <a:effectRef idx="0">
          <a:scrgbClr r="0" g="0" b="0"/>
        </a:effectRef>
        <a:fontRef idx="minor"/>
      </dsp:style>
    </dsp:sp>
    <dsp:sp modelId="{51D9B976-5A17-45B4-A14D-DC16D0A3D702}">
      <dsp:nvSpPr>
        <dsp:cNvPr id="0" name=""/>
        <dsp:cNvSpPr/>
      </dsp:nvSpPr>
      <dsp:spPr>
        <a:xfrm rot="20755647">
          <a:off x="2582390" y="1114205"/>
          <a:ext cx="480690" cy="54404"/>
        </a:xfrm>
        <a:custGeom>
          <a:avLst/>
          <a:gdLst/>
          <a:ahLst/>
          <a:cxnLst/>
          <a:rect l="0" t="0" r="0" b="0"/>
          <a:pathLst>
            <a:path>
              <a:moveTo>
                <a:pt x="0" y="27202"/>
              </a:moveTo>
              <a:lnTo>
                <a:pt x="480690" y="27202"/>
              </a:lnTo>
            </a:path>
          </a:pathLst>
        </a:custGeom>
        <a:noFill/>
        <a:ln w="1905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0">
          <a:scrgbClr r="0" g="0" b="0"/>
        </a:fillRef>
        <a:effectRef idx="0">
          <a:scrgbClr r="0" g="0" b="0"/>
        </a:effectRef>
        <a:fontRef idx="minor"/>
      </dsp:style>
    </dsp:sp>
    <dsp:sp modelId="{F90BFB56-25DA-497D-9286-26BBAEEF7664}">
      <dsp:nvSpPr>
        <dsp:cNvPr id="0" name=""/>
        <dsp:cNvSpPr/>
      </dsp:nvSpPr>
      <dsp:spPr>
        <a:xfrm>
          <a:off x="23451" y="0"/>
          <a:ext cx="1434864" cy="145325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sp>
    <dsp:sp modelId="{85139862-A902-45EB-8E1C-D0915E963EEC}">
      <dsp:nvSpPr>
        <dsp:cNvPr id="0" name=""/>
        <dsp:cNvSpPr/>
      </dsp:nvSpPr>
      <dsp:spPr>
        <a:xfrm>
          <a:off x="1964878" y="812969"/>
          <a:ext cx="1122369" cy="80561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Diabetes (DM)</a:t>
          </a:r>
        </a:p>
      </dsp:txBody>
      <dsp:txXfrm>
        <a:off x="2129245" y="930948"/>
        <a:ext cx="793635" cy="569655"/>
      </dsp:txXfrm>
    </dsp:sp>
    <dsp:sp modelId="{794BA0C7-10D3-4025-8B68-C09819C35734}">
      <dsp:nvSpPr>
        <dsp:cNvPr id="0" name=""/>
        <dsp:cNvSpPr/>
      </dsp:nvSpPr>
      <dsp:spPr>
        <a:xfrm>
          <a:off x="762609" y="1373050"/>
          <a:ext cx="1434410" cy="707367"/>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100000"/>
            </a:lnSpc>
            <a:spcBef>
              <a:spcPct val="0"/>
            </a:spcBef>
            <a:spcAft>
              <a:spcPct val="35000"/>
            </a:spcAft>
            <a:buNone/>
          </a:pPr>
          <a:r>
            <a:rPr lang="en-US" sz="1200" b="1" kern="1200" noProof="0" dirty="0"/>
            <a:t>Chronic</a:t>
          </a:r>
        </a:p>
        <a:p>
          <a:pPr marL="0" lvl="0" indent="0" algn="ctr" defTabSz="533400" rtl="0">
            <a:lnSpc>
              <a:spcPct val="100000"/>
            </a:lnSpc>
            <a:spcBef>
              <a:spcPct val="0"/>
            </a:spcBef>
            <a:spcAft>
              <a:spcPct val="35000"/>
            </a:spcAft>
            <a:buNone/>
          </a:pPr>
          <a:r>
            <a:rPr lang="en-US" sz="1200" b="1" kern="1200" noProof="0" dirty="0"/>
            <a:t>Heart Failure (CHF)</a:t>
          </a:r>
        </a:p>
      </dsp:txBody>
      <dsp:txXfrm>
        <a:off x="972673" y="1476641"/>
        <a:ext cx="1014282" cy="500185"/>
      </dsp:txXfrm>
    </dsp:sp>
    <dsp:sp modelId="{C9E26204-BB13-42BE-9595-29C7AEDEF222}">
      <dsp:nvSpPr>
        <dsp:cNvPr id="0" name=""/>
        <dsp:cNvSpPr/>
      </dsp:nvSpPr>
      <dsp:spPr>
        <a:xfrm>
          <a:off x="1346139" y="0"/>
          <a:ext cx="2177453" cy="797574"/>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noProof="0" dirty="0"/>
            <a:t>Cardiovascular Conditions</a:t>
          </a:r>
        </a:p>
      </dsp:txBody>
      <dsp:txXfrm>
        <a:off x="1665020" y="116802"/>
        <a:ext cx="1539691" cy="5639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9ABB9-7B75-4F76-8E40-F8D8248B8203}">
      <dsp:nvSpPr>
        <dsp:cNvPr id="0" name=""/>
        <dsp:cNvSpPr/>
      </dsp:nvSpPr>
      <dsp:spPr>
        <a:xfrm>
          <a:off x="70836" y="1034920"/>
          <a:ext cx="962577" cy="96257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solidFill>
                <a:srgbClr val="00257A"/>
              </a:solidFill>
              <a:effectLst>
                <a:outerShdw blurRad="38100" dist="38100" dir="2700000" algn="tl">
                  <a:srgbClr val="000000">
                    <a:alpha val="43137"/>
                  </a:srgbClr>
                </a:outerShdw>
              </a:effectLst>
            </a:rPr>
            <a:t>Medicare Parts          A and B</a:t>
          </a:r>
        </a:p>
      </dsp:txBody>
      <dsp:txXfrm>
        <a:off x="211802" y="1175886"/>
        <a:ext cx="680645" cy="680645"/>
      </dsp:txXfrm>
    </dsp:sp>
    <dsp:sp modelId="{E9A31203-DFE6-4639-A636-769F1CDF8720}">
      <dsp:nvSpPr>
        <dsp:cNvPr id="0" name=""/>
        <dsp:cNvSpPr/>
      </dsp:nvSpPr>
      <dsp:spPr>
        <a:xfrm>
          <a:off x="1081220" y="1236485"/>
          <a:ext cx="558294" cy="558294"/>
        </a:xfrm>
        <a:prstGeom prst="mathPlus">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b="1" kern="1200" noProof="0" dirty="0"/>
        </a:p>
      </dsp:txBody>
      <dsp:txXfrm>
        <a:off x="1155222" y="1449977"/>
        <a:ext cx="410290" cy="131310"/>
      </dsp:txXfrm>
    </dsp:sp>
    <dsp:sp modelId="{19038933-9482-4F0C-BB9B-066996D7334C}">
      <dsp:nvSpPr>
        <dsp:cNvPr id="0" name=""/>
        <dsp:cNvSpPr/>
      </dsp:nvSpPr>
      <dsp:spPr>
        <a:xfrm>
          <a:off x="1687860" y="1034920"/>
          <a:ext cx="962577" cy="96257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solidFill>
                <a:srgbClr val="00257A"/>
              </a:solidFill>
              <a:effectLst>
                <a:outerShdw blurRad="38100" dist="38100" dir="2700000" algn="tl">
                  <a:srgbClr val="000000">
                    <a:alpha val="43137"/>
                  </a:srgbClr>
                </a:outerShdw>
              </a:effectLst>
            </a:rPr>
            <a:t>Medicaid</a:t>
          </a:r>
        </a:p>
      </dsp:txBody>
      <dsp:txXfrm>
        <a:off x="1828826" y="1175886"/>
        <a:ext cx="680645" cy="680645"/>
      </dsp:txXfrm>
    </dsp:sp>
    <dsp:sp modelId="{7FB3F7FB-8577-4D55-89D7-3C21633ADCFC}">
      <dsp:nvSpPr>
        <dsp:cNvPr id="0" name=""/>
        <dsp:cNvSpPr/>
      </dsp:nvSpPr>
      <dsp:spPr>
        <a:xfrm>
          <a:off x="2768353" y="1226548"/>
          <a:ext cx="558294" cy="558294"/>
        </a:xfrm>
        <a:prstGeom prst="mathEqual">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b="1" kern="1200" noProof="0" dirty="0"/>
        </a:p>
      </dsp:txBody>
      <dsp:txXfrm>
        <a:off x="2842355" y="1341557"/>
        <a:ext cx="410290" cy="328276"/>
      </dsp:txXfrm>
    </dsp:sp>
    <dsp:sp modelId="{ED984FE8-9296-4D4D-A89B-68D91822BD26}">
      <dsp:nvSpPr>
        <dsp:cNvPr id="0" name=""/>
        <dsp:cNvSpPr/>
      </dsp:nvSpPr>
      <dsp:spPr>
        <a:xfrm>
          <a:off x="3344814" y="1034920"/>
          <a:ext cx="962577" cy="96257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solidFill>
                <a:srgbClr val="00257A"/>
              </a:solidFill>
              <a:effectLst>
                <a:outerShdw blurRad="38100" dist="38100" dir="2700000" algn="tl">
                  <a:srgbClr val="000000">
                    <a:alpha val="43137"/>
                  </a:srgbClr>
                </a:outerShdw>
              </a:effectLst>
            </a:rPr>
            <a:t>D-SNP (</a:t>
          </a:r>
          <a:r>
            <a:rPr lang="en-US" sz="1100" b="1" kern="1200" noProof="0" dirty="0" err="1">
              <a:solidFill>
                <a:srgbClr val="00257A"/>
              </a:solidFill>
              <a:effectLst>
                <a:outerShdw blurRad="38100" dist="38100" dir="2700000" algn="tl">
                  <a:srgbClr val="000000">
                    <a:alpha val="43137"/>
                  </a:srgbClr>
                </a:outerShdw>
              </a:effectLst>
            </a:rPr>
            <a:t>Platino</a:t>
          </a:r>
          <a:r>
            <a:rPr lang="en-US" sz="1100" b="1" kern="1200" noProof="0" dirty="0">
              <a:solidFill>
                <a:srgbClr val="00257A"/>
              </a:solidFill>
            </a:rPr>
            <a:t>)</a:t>
          </a:r>
        </a:p>
      </dsp:txBody>
      <dsp:txXfrm>
        <a:off x="3485780" y="1175886"/>
        <a:ext cx="680645" cy="6806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8B745-BD8C-4908-A48F-14350E26811A}">
      <dsp:nvSpPr>
        <dsp:cNvPr id="0" name=""/>
        <dsp:cNvSpPr/>
      </dsp:nvSpPr>
      <dsp:spPr>
        <a:xfrm>
          <a:off x="0" y="0"/>
          <a:ext cx="8011148" cy="4730635"/>
        </a:xfrm>
        <a:prstGeom prst="roundRect">
          <a:avLst>
            <a:gd name="adj" fmla="val 85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2920511" numCol="1" spcCol="1270" anchor="t" anchorCtr="0">
          <a:noAutofit/>
        </a:bodyPr>
        <a:lstStyle/>
        <a:p>
          <a:pPr marL="0" lvl="0" indent="0" algn="ctr" defTabSz="1955800">
            <a:lnSpc>
              <a:spcPct val="90000"/>
            </a:lnSpc>
            <a:spcBef>
              <a:spcPct val="0"/>
            </a:spcBef>
            <a:spcAft>
              <a:spcPct val="35000"/>
            </a:spcAft>
            <a:buNone/>
          </a:pPr>
          <a:r>
            <a:rPr lang="en-US" sz="4400" b="1" kern="1200" noProof="0" dirty="0">
              <a:solidFill>
                <a:srgbClr val="00257A"/>
              </a:solidFill>
            </a:rPr>
            <a:t>Model of Care (MOC)</a:t>
          </a:r>
        </a:p>
      </dsp:txBody>
      <dsp:txXfrm>
        <a:off x="117772" y="117772"/>
        <a:ext cx="7775604" cy="4495091"/>
      </dsp:txXfrm>
    </dsp:sp>
    <dsp:sp modelId="{52D10E50-1015-4041-B3AE-450DC5D37E24}">
      <dsp:nvSpPr>
        <dsp:cNvPr id="0" name=""/>
        <dsp:cNvSpPr/>
      </dsp:nvSpPr>
      <dsp:spPr>
        <a:xfrm>
          <a:off x="202679" y="1270842"/>
          <a:ext cx="2476696" cy="3354839"/>
        </a:xfrm>
        <a:prstGeom prst="roundRect">
          <a:avLst>
            <a:gd name="adj" fmla="val 10500"/>
          </a:avLst>
        </a:prstGeom>
        <a:solidFill>
          <a:schemeClr val="accent1">
            <a:lumMod val="75000"/>
            <a:alpha val="9000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solidFill>
                <a:schemeClr val="bg1"/>
              </a:solidFill>
              <a:effectLst>
                <a:outerShdw blurRad="38100" dist="38100" dir="2700000" algn="tl">
                  <a:srgbClr val="000000">
                    <a:alpha val="43137"/>
                  </a:srgbClr>
                </a:outerShdw>
              </a:effectLst>
            </a:rPr>
            <a:t>Under section 1859(f)(7) of the Social Security Act, each SNP must have MOC approved by the NCQA.</a:t>
          </a:r>
          <a:r>
            <a:rPr lang="en-US" sz="2200" kern="1200" noProof="0" dirty="0">
              <a:solidFill>
                <a:schemeClr val="bg1"/>
              </a:solidFill>
              <a:effectLst>
                <a:outerShdw blurRad="38100" dist="38100" dir="2700000" algn="tl">
                  <a:srgbClr val="000000">
                    <a:alpha val="43137"/>
                  </a:srgbClr>
                </a:outerShdw>
              </a:effectLst>
            </a:rPr>
            <a:t>
</a:t>
          </a:r>
        </a:p>
      </dsp:txBody>
      <dsp:txXfrm>
        <a:off x="278846" y="1347009"/>
        <a:ext cx="2324362" cy="3202505"/>
      </dsp:txXfrm>
    </dsp:sp>
    <dsp:sp modelId="{8E47358C-51EE-4AB3-8C7E-3FB242AD8AD4}">
      <dsp:nvSpPr>
        <dsp:cNvPr id="0" name=""/>
        <dsp:cNvSpPr/>
      </dsp:nvSpPr>
      <dsp:spPr>
        <a:xfrm>
          <a:off x="2727146" y="1268107"/>
          <a:ext cx="2536661" cy="3287250"/>
        </a:xfrm>
        <a:prstGeom prst="roundRect">
          <a:avLst>
            <a:gd name="adj" fmla="val 10500"/>
          </a:avLst>
        </a:prstGeom>
        <a:solidFill>
          <a:srgbClr val="002060">
            <a:alpha val="90000"/>
          </a:srgb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lang="en-US" sz="1600" kern="1200" noProof="0" dirty="0">
              <a:solidFill>
                <a:schemeClr val="bg1"/>
              </a:solidFill>
              <a:effectLst>
                <a:outerShdw blurRad="38100" dist="38100" dir="2700000" algn="tl">
                  <a:srgbClr val="000000">
                    <a:alpha val="43137"/>
                  </a:srgbClr>
                </a:outerShdw>
              </a:effectLst>
            </a:rPr>
            <a:t>It provides the basic structure under which the SNP must meet the needs of each of its members through care coordination process. </a:t>
          </a:r>
          <a:r>
            <a:rPr lang="en-US" sz="2200" kern="1200" noProof="0" dirty="0">
              <a:solidFill>
                <a:schemeClr val="bg1"/>
              </a:solidFill>
              <a:effectLst>
                <a:outerShdw blurRad="38100" dist="38100" dir="2700000" algn="tl">
                  <a:srgbClr val="000000">
                    <a:alpha val="43137"/>
                  </a:srgbClr>
                </a:outerShdw>
              </a:effectLst>
            </a:rPr>
            <a:t>
  </a:t>
          </a:r>
        </a:p>
      </dsp:txBody>
      <dsp:txXfrm>
        <a:off x="2805157" y="1346118"/>
        <a:ext cx="2380639" cy="3131228"/>
      </dsp:txXfrm>
    </dsp:sp>
    <dsp:sp modelId="{B8AE3A97-70E7-4892-A180-C39703D279FF}">
      <dsp:nvSpPr>
        <dsp:cNvPr id="0" name=""/>
        <dsp:cNvSpPr/>
      </dsp:nvSpPr>
      <dsp:spPr>
        <a:xfrm>
          <a:off x="5302957" y="1182817"/>
          <a:ext cx="2526049" cy="3346451"/>
        </a:xfrm>
        <a:prstGeom prst="roundRect">
          <a:avLst>
            <a:gd name="adj" fmla="val 10500"/>
          </a:avLst>
        </a:prstGeom>
        <a:solidFill>
          <a:srgbClr val="002060">
            <a:alpha val="90000"/>
          </a:srgb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80000"/>
            </a:lnSpc>
            <a:spcBef>
              <a:spcPct val="0"/>
            </a:spcBef>
            <a:spcAft>
              <a:spcPct val="35000"/>
            </a:spcAft>
            <a:buNone/>
          </a:pPr>
          <a:endParaRPr lang="en-US" sz="2500" kern="1200" noProof="0" dirty="0">
            <a:solidFill>
              <a:schemeClr val="bg1"/>
            </a:solidFill>
            <a:effectLst>
              <a:outerShdw blurRad="38100" dist="38100" dir="2700000" algn="tl">
                <a:srgbClr val="000000">
                  <a:alpha val="43137"/>
                </a:srgbClr>
              </a:outerShdw>
            </a:effectLst>
          </a:endParaRPr>
        </a:p>
        <a:p>
          <a:pPr marL="0" lvl="0" indent="0" algn="ctr" defTabSz="1111250">
            <a:lnSpc>
              <a:spcPct val="80000"/>
            </a:lnSpc>
            <a:spcBef>
              <a:spcPct val="0"/>
            </a:spcBef>
            <a:spcAft>
              <a:spcPct val="35000"/>
            </a:spcAft>
            <a:buNone/>
          </a:pPr>
          <a:r>
            <a:rPr lang="en-US" sz="1600" b="0" i="0" u="none" kern="1200" noProof="0" dirty="0">
              <a:solidFill>
                <a:schemeClr val="bg1"/>
              </a:solidFill>
            </a:rPr>
            <a:t>The Model of Care (MOC) is a vital quality improvement tool and a comprehensive component to identify and address the unique needs of each special needs member through care management practices, member interventions, and the development of plan strategies.</a:t>
          </a:r>
          <a:r>
            <a:rPr lang="en-US" sz="1600" b="0" i="0" kern="1200" noProof="0" dirty="0">
              <a:solidFill>
                <a:schemeClr val="bg1"/>
              </a:solidFill>
            </a:rPr>
            <a:t>​</a:t>
          </a:r>
          <a:r>
            <a:rPr lang="en-US" sz="2100" kern="1200" noProof="0" dirty="0">
              <a:solidFill>
                <a:schemeClr val="bg1"/>
              </a:solidFill>
              <a:effectLst>
                <a:outerShdw blurRad="38100" dist="38100" dir="2700000" algn="tl">
                  <a:srgbClr val="000000">
                    <a:alpha val="43137"/>
                  </a:srgbClr>
                </a:outerShdw>
              </a:effectLst>
            </a:rPr>
            <a:t>
</a:t>
          </a:r>
        </a:p>
      </dsp:txBody>
      <dsp:txXfrm>
        <a:off x="5380642" y="1260502"/>
        <a:ext cx="2370679" cy="31910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D7A18-B5F6-49F3-9C3B-F5CA11FBB691}">
      <dsp:nvSpPr>
        <dsp:cNvPr id="0" name=""/>
        <dsp:cNvSpPr/>
      </dsp:nvSpPr>
      <dsp:spPr>
        <a:xfrm>
          <a:off x="1805186" y="2012552"/>
          <a:ext cx="1018776" cy="101877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noProof="0" dirty="0">
              <a:effectLst>
                <a:outerShdw blurRad="38100" dist="38100" dir="2700000" algn="tl">
                  <a:srgbClr val="000000">
                    <a:alpha val="43137"/>
                  </a:srgbClr>
                </a:outerShdw>
              </a:effectLst>
            </a:rPr>
            <a:t>MOC</a:t>
          </a:r>
        </a:p>
      </dsp:txBody>
      <dsp:txXfrm>
        <a:off x="1954382" y="2161748"/>
        <a:ext cx="720384" cy="720384"/>
      </dsp:txXfrm>
    </dsp:sp>
    <dsp:sp modelId="{E8B4EB2F-2D81-4A10-90B6-787DB6B17019}">
      <dsp:nvSpPr>
        <dsp:cNvPr id="0" name=""/>
        <dsp:cNvSpPr/>
      </dsp:nvSpPr>
      <dsp:spPr>
        <a:xfrm rot="16200000">
          <a:off x="2161227" y="1593565"/>
          <a:ext cx="306695" cy="2766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noProof="0" dirty="0">
            <a:effectLst>
              <a:outerShdw blurRad="38100" dist="38100" dir="2700000" algn="tl">
                <a:srgbClr val="000000">
                  <a:alpha val="43137"/>
                </a:srgbClr>
              </a:outerShdw>
            </a:effectLst>
          </a:endParaRPr>
        </a:p>
      </dsp:txBody>
      <dsp:txXfrm>
        <a:off x="2202727" y="1690398"/>
        <a:ext cx="223696" cy="165998"/>
      </dsp:txXfrm>
    </dsp:sp>
    <dsp:sp modelId="{8AA1E00F-AFBA-4408-BD51-85EC2BCA3969}">
      <dsp:nvSpPr>
        <dsp:cNvPr id="0" name=""/>
        <dsp:cNvSpPr/>
      </dsp:nvSpPr>
      <dsp:spPr>
        <a:xfrm>
          <a:off x="1683411" y="171554"/>
          <a:ext cx="1262327" cy="12623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effectLst>
                <a:outerShdw blurRad="38100" dist="38100" dir="2700000" algn="tl">
                  <a:srgbClr val="000000">
                    <a:alpha val="43137"/>
                  </a:srgbClr>
                </a:outerShdw>
              </a:effectLst>
            </a:rPr>
            <a:t>Member/ Caregiver</a:t>
          </a:r>
        </a:p>
      </dsp:txBody>
      <dsp:txXfrm>
        <a:off x="1868275" y="356418"/>
        <a:ext cx="892599" cy="892599"/>
      </dsp:txXfrm>
    </dsp:sp>
    <dsp:sp modelId="{B86AD487-B762-4110-8CD9-4A501019189E}">
      <dsp:nvSpPr>
        <dsp:cNvPr id="0" name=""/>
        <dsp:cNvSpPr/>
      </dsp:nvSpPr>
      <dsp:spPr>
        <a:xfrm rot="19285714">
          <a:off x="2778908" y="1891024"/>
          <a:ext cx="306695" cy="2766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noProof="0" dirty="0">
            <a:effectLst>
              <a:outerShdw blurRad="38100" dist="38100" dir="2700000" algn="tl">
                <a:srgbClr val="000000">
                  <a:alpha val="43137"/>
                </a:srgbClr>
              </a:outerShdw>
            </a:effectLst>
          </a:endParaRPr>
        </a:p>
      </dsp:txBody>
      <dsp:txXfrm>
        <a:off x="2787962" y="1972232"/>
        <a:ext cx="223696" cy="165998"/>
      </dsp:txXfrm>
    </dsp:sp>
    <dsp:sp modelId="{6ED41604-FD5D-4061-8B19-53E74020AFE6}">
      <dsp:nvSpPr>
        <dsp:cNvPr id="0" name=""/>
        <dsp:cNvSpPr/>
      </dsp:nvSpPr>
      <dsp:spPr>
        <a:xfrm>
          <a:off x="3027553" y="818859"/>
          <a:ext cx="1262327" cy="12623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effectLst>
                <a:outerShdw blurRad="38100" dist="38100" dir="2700000" algn="tl">
                  <a:srgbClr val="000000">
                    <a:alpha val="43137"/>
                  </a:srgbClr>
                </a:outerShdw>
              </a:effectLst>
            </a:rPr>
            <a:t>Provider Network</a:t>
          </a:r>
        </a:p>
      </dsp:txBody>
      <dsp:txXfrm>
        <a:off x="3212417" y="1003723"/>
        <a:ext cx="892599" cy="892599"/>
      </dsp:txXfrm>
    </dsp:sp>
    <dsp:sp modelId="{E5ABF7FF-5456-41AC-A04A-45AC158BC73B}">
      <dsp:nvSpPr>
        <dsp:cNvPr id="0" name=""/>
        <dsp:cNvSpPr/>
      </dsp:nvSpPr>
      <dsp:spPr>
        <a:xfrm rot="771429">
          <a:off x="2931462" y="2559409"/>
          <a:ext cx="306695" cy="2766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noProof="0" dirty="0">
            <a:effectLst>
              <a:outerShdw blurRad="38100" dist="38100" dir="2700000" algn="tl">
                <a:srgbClr val="000000">
                  <a:alpha val="43137"/>
                </a:srgbClr>
              </a:outerShdw>
            </a:effectLst>
          </a:endParaRPr>
        </a:p>
      </dsp:txBody>
      <dsp:txXfrm>
        <a:off x="2932502" y="2605507"/>
        <a:ext cx="223696" cy="165998"/>
      </dsp:txXfrm>
    </dsp:sp>
    <dsp:sp modelId="{29F8D4CB-4FA1-44CC-AAF4-4D482EB19CBA}">
      <dsp:nvSpPr>
        <dsp:cNvPr id="0" name=""/>
        <dsp:cNvSpPr/>
      </dsp:nvSpPr>
      <dsp:spPr>
        <a:xfrm>
          <a:off x="3359528" y="2273339"/>
          <a:ext cx="1262327" cy="12623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effectLst>
                <a:outerShdw blurRad="38100" dist="38100" dir="2700000" algn="tl">
                  <a:srgbClr val="000000">
                    <a:alpha val="43137"/>
                  </a:srgbClr>
                </a:outerShdw>
              </a:effectLst>
            </a:rPr>
            <a:t> Clinical Guidelines</a:t>
          </a:r>
        </a:p>
      </dsp:txBody>
      <dsp:txXfrm>
        <a:off x="3544392" y="2458203"/>
        <a:ext cx="892599" cy="892599"/>
      </dsp:txXfrm>
    </dsp:sp>
    <dsp:sp modelId="{3F4F6EE7-1AC3-498A-9309-BFB691296687}">
      <dsp:nvSpPr>
        <dsp:cNvPr id="0" name=""/>
        <dsp:cNvSpPr/>
      </dsp:nvSpPr>
      <dsp:spPr>
        <a:xfrm rot="3857143">
          <a:off x="2504014" y="3095413"/>
          <a:ext cx="306695" cy="2766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noProof="0" dirty="0">
            <a:effectLst>
              <a:outerShdw blurRad="38100" dist="38100" dir="2700000" algn="tl">
                <a:srgbClr val="000000">
                  <a:alpha val="43137"/>
                </a:srgbClr>
              </a:outerShdw>
            </a:effectLst>
          </a:endParaRPr>
        </a:p>
      </dsp:txBody>
      <dsp:txXfrm>
        <a:off x="2527508" y="3113356"/>
        <a:ext cx="223696" cy="165998"/>
      </dsp:txXfrm>
    </dsp:sp>
    <dsp:sp modelId="{2F18CE37-BDB2-4628-A628-D95E32444CDD}">
      <dsp:nvSpPr>
        <dsp:cNvPr id="0" name=""/>
        <dsp:cNvSpPr/>
      </dsp:nvSpPr>
      <dsp:spPr>
        <a:xfrm>
          <a:off x="2429353" y="3439742"/>
          <a:ext cx="1262327" cy="12623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effectLst>
                <a:outerShdw blurRad="38100" dist="38100" dir="2700000" algn="tl">
                  <a:srgbClr val="000000">
                    <a:alpha val="43137"/>
                  </a:srgbClr>
                </a:outerShdw>
              </a:effectLst>
            </a:rPr>
            <a:t>HRA</a:t>
          </a:r>
        </a:p>
        <a:p>
          <a:pPr marL="0" lvl="0" indent="0" algn="ctr" defTabSz="488950">
            <a:lnSpc>
              <a:spcPct val="90000"/>
            </a:lnSpc>
            <a:spcBef>
              <a:spcPct val="0"/>
            </a:spcBef>
            <a:spcAft>
              <a:spcPct val="35000"/>
            </a:spcAft>
            <a:buNone/>
          </a:pPr>
          <a:r>
            <a:rPr lang="en-US" sz="1100" b="1" kern="1200" noProof="0" dirty="0">
              <a:effectLst>
                <a:outerShdw blurRad="38100" dist="38100" dir="2700000" algn="tl">
                  <a:srgbClr val="000000">
                    <a:alpha val="43137"/>
                  </a:srgbClr>
                </a:outerShdw>
              </a:effectLst>
            </a:rPr>
            <a:t>Converge Patient Assessment</a:t>
          </a:r>
        </a:p>
      </dsp:txBody>
      <dsp:txXfrm>
        <a:off x="2614217" y="3624606"/>
        <a:ext cx="892599" cy="892599"/>
      </dsp:txXfrm>
    </dsp:sp>
    <dsp:sp modelId="{C37178D6-E3F9-485F-B692-0CB3BE25E4E0}">
      <dsp:nvSpPr>
        <dsp:cNvPr id="0" name=""/>
        <dsp:cNvSpPr/>
      </dsp:nvSpPr>
      <dsp:spPr>
        <a:xfrm rot="6942857">
          <a:off x="1818440" y="3095413"/>
          <a:ext cx="306695" cy="2766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noProof="0" dirty="0">
            <a:effectLst>
              <a:outerShdw blurRad="38100" dist="38100" dir="2700000" algn="tl">
                <a:srgbClr val="000000">
                  <a:alpha val="43137"/>
                </a:srgbClr>
              </a:outerShdw>
            </a:effectLst>
          </a:endParaRPr>
        </a:p>
      </dsp:txBody>
      <dsp:txXfrm rot="10800000">
        <a:off x="1877945" y="3113356"/>
        <a:ext cx="223696" cy="165998"/>
      </dsp:txXfrm>
    </dsp:sp>
    <dsp:sp modelId="{A27E1DA2-EBD3-48B6-A54C-9DCFC2CD629A}">
      <dsp:nvSpPr>
        <dsp:cNvPr id="0" name=""/>
        <dsp:cNvSpPr/>
      </dsp:nvSpPr>
      <dsp:spPr>
        <a:xfrm>
          <a:off x="937468" y="3439742"/>
          <a:ext cx="1262327" cy="12623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effectLst>
                <a:outerShdw blurRad="38100" dist="38100" dir="2700000" algn="tl">
                  <a:srgbClr val="000000">
                    <a:alpha val="43137"/>
                  </a:srgbClr>
                </a:outerShdw>
              </a:effectLst>
            </a:rPr>
            <a:t>ICP</a:t>
          </a:r>
        </a:p>
      </dsp:txBody>
      <dsp:txXfrm>
        <a:off x="1122332" y="3624606"/>
        <a:ext cx="892599" cy="892599"/>
      </dsp:txXfrm>
    </dsp:sp>
    <dsp:sp modelId="{DD2B21CC-9D48-4253-90BB-E0E6232BC9DF}">
      <dsp:nvSpPr>
        <dsp:cNvPr id="0" name=""/>
        <dsp:cNvSpPr/>
      </dsp:nvSpPr>
      <dsp:spPr>
        <a:xfrm rot="10028571">
          <a:off x="1390992" y="2559409"/>
          <a:ext cx="306695" cy="2766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noProof="0" dirty="0">
            <a:effectLst>
              <a:outerShdw blurRad="38100" dist="38100" dir="2700000" algn="tl">
                <a:srgbClr val="000000">
                  <a:alpha val="43137"/>
                </a:srgbClr>
              </a:outerShdw>
            </a:effectLst>
          </a:endParaRPr>
        </a:p>
      </dsp:txBody>
      <dsp:txXfrm rot="10800000">
        <a:off x="1472951" y="2605507"/>
        <a:ext cx="223696" cy="165998"/>
      </dsp:txXfrm>
    </dsp:sp>
    <dsp:sp modelId="{69B4C24B-9D19-4037-A6B1-F1F14279D8D1}">
      <dsp:nvSpPr>
        <dsp:cNvPr id="0" name=""/>
        <dsp:cNvSpPr/>
      </dsp:nvSpPr>
      <dsp:spPr>
        <a:xfrm>
          <a:off x="7293" y="2273339"/>
          <a:ext cx="1262327" cy="12623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effectLst>
                <a:outerShdw blurRad="38100" dist="38100" dir="2700000" algn="tl">
                  <a:srgbClr val="000000">
                    <a:alpha val="43137"/>
                  </a:srgbClr>
                </a:outerShdw>
              </a:effectLst>
            </a:rPr>
            <a:t>ICT</a:t>
          </a:r>
        </a:p>
      </dsp:txBody>
      <dsp:txXfrm>
        <a:off x="192157" y="2458203"/>
        <a:ext cx="892599" cy="892599"/>
      </dsp:txXfrm>
    </dsp:sp>
    <dsp:sp modelId="{5D428BFF-DFFE-4824-A22B-D945F7810EC6}">
      <dsp:nvSpPr>
        <dsp:cNvPr id="0" name=""/>
        <dsp:cNvSpPr/>
      </dsp:nvSpPr>
      <dsp:spPr>
        <a:xfrm rot="13114286">
          <a:off x="1543546" y="1891024"/>
          <a:ext cx="306695" cy="27666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noProof="0" dirty="0">
            <a:effectLst>
              <a:outerShdw blurRad="38100" dist="38100" dir="2700000" algn="tl">
                <a:srgbClr val="000000">
                  <a:alpha val="43137"/>
                </a:srgbClr>
              </a:outerShdw>
            </a:effectLst>
          </a:endParaRPr>
        </a:p>
      </dsp:txBody>
      <dsp:txXfrm rot="10800000">
        <a:off x="1617491" y="1972232"/>
        <a:ext cx="223696" cy="165998"/>
      </dsp:txXfrm>
    </dsp:sp>
    <dsp:sp modelId="{1390BD95-6070-4298-BE10-2AD5627EE884}">
      <dsp:nvSpPr>
        <dsp:cNvPr id="0" name=""/>
        <dsp:cNvSpPr/>
      </dsp:nvSpPr>
      <dsp:spPr>
        <a:xfrm>
          <a:off x="339269" y="818859"/>
          <a:ext cx="1262327" cy="126232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noProof="0" dirty="0">
              <a:effectLst>
                <a:outerShdw blurRad="38100" dist="38100" dir="2700000" algn="tl">
                  <a:srgbClr val="000000">
                    <a:alpha val="43137"/>
                  </a:srgbClr>
                </a:outerShdw>
              </a:effectLst>
            </a:rPr>
            <a:t>MOC Taskforce</a:t>
          </a:r>
        </a:p>
      </dsp:txBody>
      <dsp:txXfrm>
        <a:off x="524133" y="1003723"/>
        <a:ext cx="892599" cy="8925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A7D3E-082B-4837-B4A4-1919E01A588D}">
      <dsp:nvSpPr>
        <dsp:cNvPr id="0" name=""/>
        <dsp:cNvSpPr/>
      </dsp:nvSpPr>
      <dsp:spPr>
        <a:xfrm>
          <a:off x="1248893" y="0"/>
          <a:ext cx="1683986" cy="1684157"/>
        </a:xfrm>
        <a:prstGeom prst="circularArrow">
          <a:avLst>
            <a:gd name="adj1" fmla="val 10980"/>
            <a:gd name="adj2" fmla="val 1142322"/>
            <a:gd name="adj3" fmla="val 4500000"/>
            <a:gd name="adj4" fmla="val 10800000"/>
            <a:gd name="adj5" fmla="val 12500"/>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BABA160-7FE7-41B9-8D5A-E61F178B9AB2}">
      <dsp:nvSpPr>
        <dsp:cNvPr id="0" name=""/>
        <dsp:cNvSpPr/>
      </dsp:nvSpPr>
      <dsp:spPr>
        <a:xfrm>
          <a:off x="1620691" y="609619"/>
          <a:ext cx="939759" cy="469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noProof="0" dirty="0"/>
            <a:t>Member</a:t>
          </a:r>
        </a:p>
      </dsp:txBody>
      <dsp:txXfrm>
        <a:off x="1620691" y="609619"/>
        <a:ext cx="939759" cy="469831"/>
      </dsp:txXfrm>
    </dsp:sp>
    <dsp:sp modelId="{7E9729D5-3ACC-46A1-8417-69ADC195A3BD}">
      <dsp:nvSpPr>
        <dsp:cNvPr id="0" name=""/>
        <dsp:cNvSpPr/>
      </dsp:nvSpPr>
      <dsp:spPr>
        <a:xfrm>
          <a:off x="781067" y="967798"/>
          <a:ext cx="1683986" cy="1684157"/>
        </a:xfrm>
        <a:prstGeom prst="leftCircularArrow">
          <a:avLst>
            <a:gd name="adj1" fmla="val 10980"/>
            <a:gd name="adj2" fmla="val 1142322"/>
            <a:gd name="adj3" fmla="val 6300000"/>
            <a:gd name="adj4" fmla="val 18900000"/>
            <a:gd name="adj5" fmla="val 12500"/>
          </a:avLst>
        </a:prstGeom>
        <a:gradFill rotWithShape="0">
          <a:gsLst>
            <a:gs pos="0">
              <a:schemeClr val="accent5">
                <a:shade val="50000"/>
                <a:hueOff val="-112130"/>
                <a:satOff val="-4779"/>
                <a:lumOff val="23034"/>
                <a:alphaOff val="0"/>
                <a:satMod val="103000"/>
                <a:lumMod val="102000"/>
                <a:tint val="94000"/>
              </a:schemeClr>
            </a:gs>
            <a:gs pos="50000">
              <a:schemeClr val="accent5">
                <a:shade val="50000"/>
                <a:hueOff val="-112130"/>
                <a:satOff val="-4779"/>
                <a:lumOff val="23034"/>
                <a:alphaOff val="0"/>
                <a:satMod val="110000"/>
                <a:lumMod val="100000"/>
                <a:shade val="100000"/>
              </a:schemeClr>
            </a:gs>
            <a:gs pos="100000">
              <a:schemeClr val="accent5">
                <a:shade val="50000"/>
                <a:hueOff val="-112130"/>
                <a:satOff val="-4779"/>
                <a:lumOff val="2303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7E1155C-CA41-47A0-A32C-D5E279D9C49A}">
      <dsp:nvSpPr>
        <dsp:cNvPr id="0" name=""/>
        <dsp:cNvSpPr/>
      </dsp:nvSpPr>
      <dsp:spPr>
        <a:xfrm>
          <a:off x="1150969" y="1579204"/>
          <a:ext cx="939759" cy="469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noProof="0" dirty="0"/>
            <a:t>Caregiver/</a:t>
          </a:r>
          <a:r>
            <a:rPr lang="en-US" sz="1200" b="1" kern="1200" noProof="0" dirty="0">
              <a:latin typeface="Arial" panose="020B0604020202020204"/>
            </a:rPr>
            <a:t> </a:t>
          </a:r>
          <a:r>
            <a:rPr lang="en-US" sz="1200" b="1" kern="1200" noProof="0" dirty="0"/>
            <a:t>Legal Guardian</a:t>
          </a:r>
        </a:p>
      </dsp:txBody>
      <dsp:txXfrm>
        <a:off x="1150969" y="1579204"/>
        <a:ext cx="939759" cy="469831"/>
      </dsp:txXfrm>
    </dsp:sp>
    <dsp:sp modelId="{B299FDED-FDC8-4524-AD99-F6B7F34E23AA}">
      <dsp:nvSpPr>
        <dsp:cNvPr id="0" name=""/>
        <dsp:cNvSpPr/>
      </dsp:nvSpPr>
      <dsp:spPr>
        <a:xfrm>
          <a:off x="1248893" y="1939170"/>
          <a:ext cx="1683986" cy="1684157"/>
        </a:xfrm>
        <a:prstGeom prst="circularArrow">
          <a:avLst>
            <a:gd name="adj1" fmla="val 10980"/>
            <a:gd name="adj2" fmla="val 1142322"/>
            <a:gd name="adj3" fmla="val 4500000"/>
            <a:gd name="adj4" fmla="val 13500000"/>
            <a:gd name="adj5" fmla="val 12500"/>
          </a:avLst>
        </a:prstGeom>
        <a:gradFill rotWithShape="0">
          <a:gsLst>
            <a:gs pos="0">
              <a:schemeClr val="accent5">
                <a:shade val="50000"/>
                <a:hueOff val="-224261"/>
                <a:satOff val="-9558"/>
                <a:lumOff val="46069"/>
                <a:alphaOff val="0"/>
                <a:satMod val="103000"/>
                <a:lumMod val="102000"/>
                <a:tint val="94000"/>
              </a:schemeClr>
            </a:gs>
            <a:gs pos="50000">
              <a:schemeClr val="accent5">
                <a:shade val="50000"/>
                <a:hueOff val="-224261"/>
                <a:satOff val="-9558"/>
                <a:lumOff val="46069"/>
                <a:alphaOff val="0"/>
                <a:satMod val="110000"/>
                <a:lumMod val="100000"/>
                <a:shade val="100000"/>
              </a:schemeClr>
            </a:gs>
            <a:gs pos="100000">
              <a:schemeClr val="accent5">
                <a:shade val="50000"/>
                <a:hueOff val="-224261"/>
                <a:satOff val="-9558"/>
                <a:lumOff val="460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3E190A-72C4-411A-80B2-D2A0DE15E354}">
      <dsp:nvSpPr>
        <dsp:cNvPr id="0" name=""/>
        <dsp:cNvSpPr/>
      </dsp:nvSpPr>
      <dsp:spPr>
        <a:xfrm>
          <a:off x="1620691" y="2384713"/>
          <a:ext cx="939759" cy="680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noProof="0" dirty="0">
              <a:latin typeface="Arial" panose="020B0604020202020204"/>
            </a:rPr>
            <a:t>Primary Care Physician or Specialist</a:t>
          </a:r>
          <a:endParaRPr lang="en-US" sz="1200" b="1" kern="1200" noProof="0" dirty="0"/>
        </a:p>
      </dsp:txBody>
      <dsp:txXfrm>
        <a:off x="1620691" y="2384713"/>
        <a:ext cx="939759" cy="680790"/>
      </dsp:txXfrm>
    </dsp:sp>
    <dsp:sp modelId="{8CA285E5-663E-4F10-A537-B70729D8122B}">
      <dsp:nvSpPr>
        <dsp:cNvPr id="0" name=""/>
        <dsp:cNvSpPr/>
      </dsp:nvSpPr>
      <dsp:spPr>
        <a:xfrm>
          <a:off x="901103" y="3018621"/>
          <a:ext cx="1446756" cy="1447455"/>
        </a:xfrm>
        <a:prstGeom prst="blockArc">
          <a:avLst>
            <a:gd name="adj1" fmla="val 0"/>
            <a:gd name="adj2" fmla="val 18900000"/>
            <a:gd name="adj3" fmla="val 12740"/>
          </a:avLst>
        </a:prstGeom>
        <a:gradFill rotWithShape="0">
          <a:gsLst>
            <a:gs pos="0">
              <a:schemeClr val="accent5">
                <a:shade val="50000"/>
                <a:hueOff val="-112130"/>
                <a:satOff val="-4779"/>
                <a:lumOff val="23034"/>
                <a:alphaOff val="0"/>
                <a:satMod val="103000"/>
                <a:lumMod val="102000"/>
                <a:tint val="94000"/>
              </a:schemeClr>
            </a:gs>
            <a:gs pos="50000">
              <a:schemeClr val="accent5">
                <a:shade val="50000"/>
                <a:hueOff val="-112130"/>
                <a:satOff val="-4779"/>
                <a:lumOff val="23034"/>
                <a:alphaOff val="0"/>
                <a:satMod val="110000"/>
                <a:lumMod val="100000"/>
                <a:shade val="100000"/>
              </a:schemeClr>
            </a:gs>
            <a:gs pos="100000">
              <a:schemeClr val="accent5">
                <a:shade val="50000"/>
                <a:hueOff val="-112130"/>
                <a:satOff val="-4779"/>
                <a:lumOff val="2303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9BC5764-0D32-427A-BAAA-F726877A63D6}">
      <dsp:nvSpPr>
        <dsp:cNvPr id="0" name=""/>
        <dsp:cNvSpPr/>
      </dsp:nvSpPr>
      <dsp:spPr>
        <a:xfrm>
          <a:off x="1150969" y="3518375"/>
          <a:ext cx="939759" cy="469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noProof="0" dirty="0"/>
            <a:t>Case Manager</a:t>
          </a:r>
        </a:p>
      </dsp:txBody>
      <dsp:txXfrm>
        <a:off x="1150969" y="3518375"/>
        <a:ext cx="939759" cy="4698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E7915-6617-4C91-BD60-DA2A92149257}">
      <dsp:nvSpPr>
        <dsp:cNvPr id="0" name=""/>
        <dsp:cNvSpPr/>
      </dsp:nvSpPr>
      <dsp:spPr>
        <a:xfrm>
          <a:off x="1866433" y="0"/>
          <a:ext cx="1882624" cy="1882911"/>
        </a:xfrm>
        <a:prstGeom prst="circularArrow">
          <a:avLst>
            <a:gd name="adj1" fmla="val 10980"/>
            <a:gd name="adj2" fmla="val 1142322"/>
            <a:gd name="adj3" fmla="val 4500000"/>
            <a:gd name="adj4" fmla="val 10800000"/>
            <a:gd name="adj5" fmla="val 125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2D7D0B3-9113-412A-82AC-25C5C0759B2E}">
      <dsp:nvSpPr>
        <dsp:cNvPr id="0" name=""/>
        <dsp:cNvSpPr/>
      </dsp:nvSpPr>
      <dsp:spPr>
        <a:xfrm>
          <a:off x="2282555" y="679788"/>
          <a:ext cx="1046138" cy="52294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noProof="0" dirty="0"/>
        </a:p>
      </dsp:txBody>
      <dsp:txXfrm>
        <a:off x="2282555" y="679788"/>
        <a:ext cx="1046138" cy="522944"/>
      </dsp:txXfrm>
    </dsp:sp>
    <dsp:sp modelId="{D6F61D84-9728-4426-9C5B-E79F7E322E3D}">
      <dsp:nvSpPr>
        <dsp:cNvPr id="0" name=""/>
        <dsp:cNvSpPr/>
      </dsp:nvSpPr>
      <dsp:spPr>
        <a:xfrm>
          <a:off x="1343540" y="1081872"/>
          <a:ext cx="1882624" cy="1882911"/>
        </a:xfrm>
        <a:prstGeom prst="leftCircularArrow">
          <a:avLst>
            <a:gd name="adj1" fmla="val 10980"/>
            <a:gd name="adj2" fmla="val 1142322"/>
            <a:gd name="adj3" fmla="val 6300000"/>
            <a:gd name="adj4" fmla="val 18900000"/>
            <a:gd name="adj5" fmla="val 125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BFD9BC5-4C25-4B9E-9D8F-3E6882977BC8}">
      <dsp:nvSpPr>
        <dsp:cNvPr id="0" name=""/>
        <dsp:cNvSpPr/>
      </dsp:nvSpPr>
      <dsp:spPr>
        <a:xfrm>
          <a:off x="1761784" y="1767918"/>
          <a:ext cx="1046138" cy="52294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noProof="0" dirty="0"/>
        </a:p>
      </dsp:txBody>
      <dsp:txXfrm>
        <a:off x="1761784" y="1767918"/>
        <a:ext cx="1046138" cy="522944"/>
      </dsp:txXfrm>
    </dsp:sp>
    <dsp:sp modelId="{02708B21-AE44-4A44-B414-D9FA10147997}">
      <dsp:nvSpPr>
        <dsp:cNvPr id="0" name=""/>
        <dsp:cNvSpPr/>
      </dsp:nvSpPr>
      <dsp:spPr>
        <a:xfrm>
          <a:off x="2000426" y="2293209"/>
          <a:ext cx="1617466" cy="1618114"/>
        </a:xfrm>
        <a:prstGeom prst="blockArc">
          <a:avLst>
            <a:gd name="adj1" fmla="val 13500000"/>
            <a:gd name="adj2" fmla="val 10800000"/>
            <a:gd name="adj3" fmla="val 1274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45A493C-0D93-4BCA-A022-663412E684AC}">
      <dsp:nvSpPr>
        <dsp:cNvPr id="0" name=""/>
        <dsp:cNvSpPr/>
      </dsp:nvSpPr>
      <dsp:spPr>
        <a:xfrm>
          <a:off x="2285030" y="2857613"/>
          <a:ext cx="1046138" cy="52294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noProof="0" dirty="0"/>
        </a:p>
      </dsp:txBody>
      <dsp:txXfrm>
        <a:off x="2285030" y="2857613"/>
        <a:ext cx="1046138" cy="5229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2A9AC-E9A2-43D1-8CF9-F541ABF0BA4C}">
      <dsp:nvSpPr>
        <dsp:cNvPr id="0" name=""/>
        <dsp:cNvSpPr/>
      </dsp:nvSpPr>
      <dsp:spPr>
        <a:xfrm>
          <a:off x="25513" y="60764"/>
          <a:ext cx="2343809" cy="833163"/>
        </a:xfrm>
        <a:prstGeom prst="rect">
          <a:avLst/>
        </a:prstGeom>
        <a:solidFill>
          <a:schemeClr val="accent5">
            <a:lumMod val="5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3">
          <a:scrgbClr r="0" g="0" b="0"/>
        </a:fillRef>
        <a:effectRef idx="3">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en-US" sz="2800" b="1" kern="1200" noProof="0" dirty="0">
              <a:effectLst>
                <a:outerShdw blurRad="38100" dist="38100" dir="2700000" algn="tl">
                  <a:srgbClr val="000000">
                    <a:alpha val="43137"/>
                  </a:srgbClr>
                </a:outerShdw>
              </a:effectLst>
              <a:latin typeface="+mj-lt"/>
            </a:rPr>
            <a:t>Providers</a:t>
          </a:r>
          <a:endParaRPr lang="en-US" sz="2800" b="1" kern="1200" noProof="0" dirty="0">
            <a:solidFill>
              <a:schemeClr val="tx1">
                <a:lumMod val="85000"/>
                <a:lumOff val="15000"/>
              </a:schemeClr>
            </a:solidFill>
            <a:effectLst>
              <a:outerShdw blurRad="38100" dist="38100" dir="2700000" algn="tl">
                <a:srgbClr val="000000">
                  <a:alpha val="43137"/>
                </a:srgbClr>
              </a:outerShdw>
            </a:effectLst>
            <a:latin typeface="+mj-lt"/>
            <a:ea typeface="Calibri"/>
            <a:cs typeface="Calibri"/>
          </a:endParaRPr>
        </a:p>
      </dsp:txBody>
      <dsp:txXfrm>
        <a:off x="25513" y="60764"/>
        <a:ext cx="2343809" cy="833163"/>
      </dsp:txXfrm>
    </dsp:sp>
    <dsp:sp modelId="{9C68AC16-F7A8-48BC-8CB7-69DDC42C50A6}">
      <dsp:nvSpPr>
        <dsp:cNvPr id="0" name=""/>
        <dsp:cNvSpPr/>
      </dsp:nvSpPr>
      <dsp:spPr>
        <a:xfrm>
          <a:off x="34607" y="873593"/>
          <a:ext cx="2343809" cy="1729349"/>
        </a:xfrm>
        <a:prstGeom prst="rect">
          <a:avLst/>
        </a:prstGeom>
        <a:solidFill>
          <a:schemeClr val="tx2">
            <a:lumMod val="60000"/>
            <a:lumOff val="40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0" kern="1200" noProof="0" dirty="0"/>
            <a:t>Primary Care Physician (PCP)</a:t>
          </a:r>
        </a:p>
        <a:p>
          <a:pPr marL="114300" lvl="1" indent="-114300" algn="l" defTabSz="622300">
            <a:lnSpc>
              <a:spcPct val="90000"/>
            </a:lnSpc>
            <a:spcBef>
              <a:spcPct val="0"/>
            </a:spcBef>
            <a:spcAft>
              <a:spcPct val="15000"/>
            </a:spcAft>
            <a:buChar char="•"/>
          </a:pPr>
          <a:r>
            <a:rPr lang="en-US" sz="1400" b="0" kern="1200" noProof="0" dirty="0"/>
            <a:t>Specialists (Endocrinologists, Cardiologists, among others)
Mental Health Service Providers</a:t>
          </a:r>
        </a:p>
      </dsp:txBody>
      <dsp:txXfrm>
        <a:off x="34607" y="873593"/>
        <a:ext cx="2343809" cy="1729349"/>
      </dsp:txXfrm>
    </dsp:sp>
    <dsp:sp modelId="{EE6FDF00-5D10-4116-A5BA-4CCC9B52C8E8}">
      <dsp:nvSpPr>
        <dsp:cNvPr id="0" name=""/>
        <dsp:cNvSpPr/>
      </dsp:nvSpPr>
      <dsp:spPr>
        <a:xfrm>
          <a:off x="2674346" y="47692"/>
          <a:ext cx="2343809" cy="833163"/>
        </a:xfrm>
        <a:prstGeom prst="rect">
          <a:avLst/>
        </a:prstGeom>
        <a:solidFill>
          <a:schemeClr val="accent5">
            <a:lumMod val="5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3">
          <a:scrgbClr r="0" g="0" b="0"/>
        </a:fillRef>
        <a:effectRef idx="3">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effectLst>
                <a:outerShdw blurRad="38100" dist="38100" dir="2700000" algn="tl">
                  <a:srgbClr val="000000">
                    <a:alpha val="43137"/>
                  </a:srgbClr>
                </a:outerShdw>
              </a:effectLst>
            </a:rPr>
            <a:t>Trainings</a:t>
          </a:r>
        </a:p>
      </dsp:txBody>
      <dsp:txXfrm>
        <a:off x="2674346" y="47692"/>
        <a:ext cx="2343809" cy="833163"/>
      </dsp:txXfrm>
    </dsp:sp>
    <dsp:sp modelId="{000CB996-B71B-4C80-8B49-C2E18339E7F1}">
      <dsp:nvSpPr>
        <dsp:cNvPr id="0" name=""/>
        <dsp:cNvSpPr/>
      </dsp:nvSpPr>
      <dsp:spPr>
        <a:xfrm>
          <a:off x="2674346" y="880856"/>
          <a:ext cx="2343809" cy="1729349"/>
        </a:xfrm>
        <a:prstGeom prst="rect">
          <a:avLst/>
        </a:prstGeom>
        <a:solidFill>
          <a:schemeClr val="tx2">
            <a:lumMod val="60000"/>
            <a:lumOff val="40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b="0" kern="1200" noProof="0" dirty="0"/>
            <a:t>Compliance with MOC training for suppliers and delegated entities is evaluated.</a:t>
          </a:r>
          <a:r>
            <a:rPr lang="en-US" sz="1400" b="0" kern="1200" noProof="0" dirty="0">
              <a:latin typeface="Calibri Light" panose="020F0302020204030204"/>
            </a:rPr>
            <a:t> </a:t>
          </a:r>
          <a:endParaRPr lang="en-US" sz="1400" b="0" kern="1200" noProof="0" dirty="0"/>
        </a:p>
      </dsp:txBody>
      <dsp:txXfrm>
        <a:off x="2674346" y="880856"/>
        <a:ext cx="2343809" cy="1729349"/>
      </dsp:txXfrm>
    </dsp:sp>
    <dsp:sp modelId="{EF32B660-E3DA-4DE9-B4D7-B1705B417E72}">
      <dsp:nvSpPr>
        <dsp:cNvPr id="0" name=""/>
        <dsp:cNvSpPr/>
      </dsp:nvSpPr>
      <dsp:spPr>
        <a:xfrm>
          <a:off x="5346289" y="47692"/>
          <a:ext cx="2343809" cy="833163"/>
        </a:xfrm>
        <a:prstGeom prst="rect">
          <a:avLst/>
        </a:prstGeom>
        <a:solidFill>
          <a:schemeClr val="accent5">
            <a:lumMod val="5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b="1" kern="1200" noProof="0" dirty="0">
              <a:effectLst>
                <a:outerShdw blurRad="38100" dist="38100" dir="2700000" algn="tl">
                  <a:srgbClr val="000000">
                    <a:alpha val="43137"/>
                  </a:srgbClr>
                </a:outerShdw>
              </a:effectLst>
            </a:rPr>
            <a:t>Clinical Guidelines</a:t>
          </a:r>
        </a:p>
      </dsp:txBody>
      <dsp:txXfrm>
        <a:off x="5346289" y="47692"/>
        <a:ext cx="2343809" cy="833163"/>
      </dsp:txXfrm>
    </dsp:sp>
    <dsp:sp modelId="{E362487B-AD1E-4305-BAB6-4A74DE04D952}">
      <dsp:nvSpPr>
        <dsp:cNvPr id="0" name=""/>
        <dsp:cNvSpPr/>
      </dsp:nvSpPr>
      <dsp:spPr>
        <a:xfrm>
          <a:off x="5346289" y="880856"/>
          <a:ext cx="2343809" cy="1729349"/>
        </a:xfrm>
        <a:prstGeom prst="rect">
          <a:avLst/>
        </a:prstGeom>
        <a:solidFill>
          <a:schemeClr val="tx2">
            <a:lumMod val="60000"/>
            <a:lumOff val="40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0" kern="1200" noProof="0" dirty="0"/>
            <a:t>Diabetes</a:t>
          </a:r>
        </a:p>
        <a:p>
          <a:pPr marL="114300" lvl="1" indent="-114300" algn="l" defTabSz="622300">
            <a:lnSpc>
              <a:spcPct val="90000"/>
            </a:lnSpc>
            <a:spcBef>
              <a:spcPct val="0"/>
            </a:spcBef>
            <a:spcAft>
              <a:spcPct val="15000"/>
            </a:spcAft>
            <a:buChar char="•"/>
          </a:pPr>
          <a:r>
            <a:rPr lang="en-US" sz="1400" b="0" kern="1200" noProof="0" dirty="0"/>
            <a:t>Asthma/COPD</a:t>
          </a:r>
        </a:p>
        <a:p>
          <a:pPr marL="114300" lvl="1" indent="-114300" algn="l" defTabSz="622300">
            <a:lnSpc>
              <a:spcPct val="90000"/>
            </a:lnSpc>
            <a:spcBef>
              <a:spcPct val="0"/>
            </a:spcBef>
            <a:spcAft>
              <a:spcPct val="15000"/>
            </a:spcAft>
            <a:buChar char="•"/>
          </a:pPr>
          <a:r>
            <a:rPr lang="en-US" sz="1400" b="0" kern="1200" noProof="0" dirty="0"/>
            <a:t>Cancer</a:t>
          </a:r>
        </a:p>
        <a:p>
          <a:pPr marL="114300" lvl="1" indent="-114300" algn="l" defTabSz="622300">
            <a:lnSpc>
              <a:spcPct val="90000"/>
            </a:lnSpc>
            <a:spcBef>
              <a:spcPct val="0"/>
            </a:spcBef>
            <a:spcAft>
              <a:spcPct val="15000"/>
            </a:spcAft>
            <a:buChar char="•"/>
          </a:pPr>
          <a:r>
            <a:rPr lang="en-US" sz="1400" b="0" kern="1200" noProof="0" dirty="0"/>
            <a:t>Alzheimer</a:t>
          </a:r>
        </a:p>
        <a:p>
          <a:pPr marL="114300" lvl="1" indent="-114300" algn="l" defTabSz="622300">
            <a:lnSpc>
              <a:spcPct val="90000"/>
            </a:lnSpc>
            <a:spcBef>
              <a:spcPct val="0"/>
            </a:spcBef>
            <a:spcAft>
              <a:spcPct val="15000"/>
            </a:spcAft>
            <a:buChar char="•"/>
          </a:pPr>
          <a:r>
            <a:rPr lang="en-US" sz="1400" b="0" kern="1200" noProof="0" dirty="0"/>
            <a:t>Heart Disease</a:t>
          </a:r>
        </a:p>
        <a:p>
          <a:pPr marL="114300" lvl="1" indent="-114300" algn="l" defTabSz="622300">
            <a:lnSpc>
              <a:spcPct val="90000"/>
            </a:lnSpc>
            <a:spcBef>
              <a:spcPct val="0"/>
            </a:spcBef>
            <a:spcAft>
              <a:spcPct val="15000"/>
            </a:spcAft>
            <a:buChar char="•"/>
          </a:pPr>
          <a:r>
            <a:rPr lang="en-US" sz="1400" b="0" kern="1200" noProof="0" dirty="0"/>
            <a:t>Among other, they are reviewed annually.</a:t>
          </a:r>
        </a:p>
      </dsp:txBody>
      <dsp:txXfrm>
        <a:off x="5346289" y="880856"/>
        <a:ext cx="2343809" cy="1729349"/>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82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s-PR"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4141AF1-B249-468C-BE98-48988F9F034D}" type="datetimeFigureOut">
              <a:rPr lang="es-PR" smtClean="0"/>
              <a:t>06/11/25</a:t>
            </a:fld>
            <a:endParaRPr lang="es-PR"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s-PR"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s-PR"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D0BA19A-A005-4081-82B2-CED2B745C3C5}" type="slidenum">
              <a:rPr lang="es-PR" smtClean="0"/>
              <a:t>‹#›</a:t>
            </a:fld>
            <a:endParaRPr lang="es-PR" dirty="0"/>
          </a:p>
        </p:txBody>
      </p:sp>
    </p:spTree>
    <p:extLst>
      <p:ext uri="{BB962C8B-B14F-4D97-AF65-F5344CB8AC3E}">
        <p14:creationId xmlns:p14="http://schemas.microsoft.com/office/powerpoint/2010/main" val="428801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2</a:t>
            </a:fld>
            <a:endParaRPr lang="es-PR" dirty="0"/>
          </a:p>
        </p:txBody>
      </p:sp>
    </p:spTree>
    <p:extLst>
      <p:ext uri="{BB962C8B-B14F-4D97-AF65-F5344CB8AC3E}">
        <p14:creationId xmlns:p14="http://schemas.microsoft.com/office/powerpoint/2010/main" val="84609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7285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8538" y="3205163"/>
            <a:ext cx="4116387"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6</a:t>
            </a:fld>
            <a:endParaRPr lang="es-PR" dirty="0"/>
          </a:p>
        </p:txBody>
      </p:sp>
    </p:spTree>
    <p:extLst>
      <p:ext uri="{BB962C8B-B14F-4D97-AF65-F5344CB8AC3E}">
        <p14:creationId xmlns:p14="http://schemas.microsoft.com/office/powerpoint/2010/main" val="161015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8</a:t>
            </a:fld>
            <a:endParaRPr lang="es-PR" dirty="0"/>
          </a:p>
        </p:txBody>
      </p:sp>
    </p:spTree>
    <p:extLst>
      <p:ext uri="{BB962C8B-B14F-4D97-AF65-F5344CB8AC3E}">
        <p14:creationId xmlns:p14="http://schemas.microsoft.com/office/powerpoint/2010/main" val="161570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9</a:t>
            </a:fld>
            <a:endParaRPr lang="es-PR" dirty="0"/>
          </a:p>
        </p:txBody>
      </p:sp>
    </p:spTree>
    <p:extLst>
      <p:ext uri="{BB962C8B-B14F-4D97-AF65-F5344CB8AC3E}">
        <p14:creationId xmlns:p14="http://schemas.microsoft.com/office/powerpoint/2010/main" val="1109611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11</a:t>
            </a:fld>
            <a:endParaRPr lang="es-PR" dirty="0"/>
          </a:p>
        </p:txBody>
      </p:sp>
    </p:spTree>
    <p:extLst>
      <p:ext uri="{BB962C8B-B14F-4D97-AF65-F5344CB8AC3E}">
        <p14:creationId xmlns:p14="http://schemas.microsoft.com/office/powerpoint/2010/main" val="2191975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29</a:t>
            </a:fld>
            <a:endParaRPr lang="es-PR" dirty="0"/>
          </a:p>
        </p:txBody>
      </p:sp>
    </p:spTree>
    <p:extLst>
      <p:ext uri="{BB962C8B-B14F-4D97-AF65-F5344CB8AC3E}">
        <p14:creationId xmlns:p14="http://schemas.microsoft.com/office/powerpoint/2010/main" val="2535559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30</a:t>
            </a:fld>
            <a:endParaRPr lang="es-PR" dirty="0"/>
          </a:p>
        </p:txBody>
      </p:sp>
    </p:spTree>
    <p:extLst>
      <p:ext uri="{BB962C8B-B14F-4D97-AF65-F5344CB8AC3E}">
        <p14:creationId xmlns:p14="http://schemas.microsoft.com/office/powerpoint/2010/main" val="2837311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BA19A-A005-4081-82B2-CED2B745C3C5}" type="slidenum">
              <a:rPr lang="es-PR" smtClean="0"/>
              <a:t>31</a:t>
            </a:fld>
            <a:endParaRPr lang="es-PR" dirty="0"/>
          </a:p>
        </p:txBody>
      </p:sp>
    </p:spTree>
    <p:extLst>
      <p:ext uri="{BB962C8B-B14F-4D97-AF65-F5344CB8AC3E}">
        <p14:creationId xmlns:p14="http://schemas.microsoft.com/office/powerpoint/2010/main" val="286605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F93D3-A368-BB87-74A5-64222A2E001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DFDDFD-0462-C6B4-1564-65DD72F0DDC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8D24D1-FD2E-E030-A604-F1BAB0BC172F}"/>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5" name="Footer Placeholder 4">
            <a:extLst>
              <a:ext uri="{FF2B5EF4-FFF2-40B4-BE49-F238E27FC236}">
                <a16:creationId xmlns:a16="http://schemas.microsoft.com/office/drawing/2014/main" id="{80676109-4C74-7ED1-17B8-8C65FA5038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F788C8-3358-02C5-92DD-9A7B7F64A34B}"/>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115135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98D0-87F3-4FB7-5683-13E150D705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C47538-5092-7FE9-37C6-F32E99EC73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5E4D4-DB44-C8CF-4883-F5CB6D2298C7}"/>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5" name="Footer Placeholder 4">
            <a:extLst>
              <a:ext uri="{FF2B5EF4-FFF2-40B4-BE49-F238E27FC236}">
                <a16:creationId xmlns:a16="http://schemas.microsoft.com/office/drawing/2014/main" id="{31DE528D-D2A5-9D79-AD9B-9A6E2FC17E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C62585-08C0-F157-9EA0-2D2DCE305418}"/>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116538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C48FF-07F4-B5FF-AB54-52581C79351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137812-E00F-3902-EDD2-2224FE17CF1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F35E6-AEC4-B3FB-62D8-F0924B4AE635}"/>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5" name="Footer Placeholder 4">
            <a:extLst>
              <a:ext uri="{FF2B5EF4-FFF2-40B4-BE49-F238E27FC236}">
                <a16:creationId xmlns:a16="http://schemas.microsoft.com/office/drawing/2014/main" id="{F1B4AA2B-B29B-1C97-8328-D918D0C992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28C58D-18C4-ADB6-E93A-3ADBC2826D56}"/>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4086469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7" name="Google Shape;76;p20">
            <a:extLst>
              <a:ext uri="{FF2B5EF4-FFF2-40B4-BE49-F238E27FC236}">
                <a16:creationId xmlns:a16="http://schemas.microsoft.com/office/drawing/2014/main" id="{9A46BFB9-4F9C-E25D-1193-953A69043652}"/>
              </a:ext>
            </a:extLst>
          </p:cNvPr>
          <p:cNvSpPr>
            <a:spLocks/>
          </p:cNvSpPr>
          <p:nvPr/>
        </p:nvSpPr>
        <p:spPr>
          <a:xfrm>
            <a:off x="-1" y="-1"/>
            <a:ext cx="9144001" cy="6858001"/>
          </a:xfrm>
          <a:prstGeom prst="rect">
            <a:avLst/>
          </a:prstGeom>
          <a:gradFill>
            <a:gsLst>
              <a:gs pos="0">
                <a:srgbClr val="4BD6E5"/>
              </a:gs>
              <a:gs pos="100000">
                <a:srgbClr val="2175FD"/>
              </a:gs>
            </a:gsLst>
            <a:lin ang="2698631"/>
          </a:gradFill>
          <a:ln w="12700">
            <a:miter lim="400000"/>
          </a:ln>
        </p:spPr>
        <p:txBody>
          <a:bodyPr lIns="0" tIns="0" rIns="0" bIns="0" anchor="ctr"/>
          <a:lstStyle/>
          <a:p>
            <a:pPr algn="ctr" hangingPunct="0">
              <a:defRPr>
                <a:solidFill>
                  <a:srgbClr val="FFFFFF"/>
                </a:solidFill>
                <a:latin typeface="Open Sans"/>
                <a:ea typeface="Open Sans"/>
                <a:cs typeface="Open Sans"/>
                <a:sym typeface="Open Sans"/>
              </a:defRPr>
            </a:pPr>
            <a:endParaRPr sz="1050" kern="0" dirty="0">
              <a:solidFill>
                <a:srgbClr val="FFFFFF"/>
              </a:solidFill>
              <a:latin typeface="Open Sans"/>
              <a:ea typeface="Open Sans"/>
              <a:cs typeface="Open Sans"/>
              <a:sym typeface="Open Sans"/>
            </a:endParaRPr>
          </a:p>
        </p:txBody>
      </p:sp>
      <p:sp>
        <p:nvSpPr>
          <p:cNvPr id="9" name="Google Shape;78;p20">
            <a:extLst>
              <a:ext uri="{FF2B5EF4-FFF2-40B4-BE49-F238E27FC236}">
                <a16:creationId xmlns:a16="http://schemas.microsoft.com/office/drawing/2014/main" id="{1EE3D028-C217-DA2F-39E6-C4B9D4B12CEC}"/>
              </a:ext>
            </a:extLst>
          </p:cNvPr>
          <p:cNvSpPr>
            <a:spLocks/>
          </p:cNvSpPr>
          <p:nvPr/>
        </p:nvSpPr>
        <p:spPr>
          <a:xfrm>
            <a:off x="0" y="73"/>
            <a:ext cx="9144005" cy="1257206"/>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sp>
        <p:nvSpPr>
          <p:cNvPr id="6" name="Slide Number Placeholder 5">
            <a:extLst>
              <a:ext uri="{FF2B5EF4-FFF2-40B4-BE49-F238E27FC236}">
                <a16:creationId xmlns:a16="http://schemas.microsoft.com/office/drawing/2014/main" id="{CAFAED66-6619-4AF1-4716-30E2CEB6AC1B}"/>
              </a:ext>
            </a:extLst>
          </p:cNvPr>
          <p:cNvSpPr>
            <a:spLocks noGrp="1"/>
          </p:cNvSpPr>
          <p:nvPr>
            <p:ph type="sldNum" sz="quarter" idx="12"/>
          </p:nvPr>
        </p:nvSpPr>
        <p:spPr/>
        <p:txBody>
          <a:bodyPr/>
          <a:lstStyle/>
          <a:p>
            <a:fld id="{75B346D6-B0F2-48A4-B9F5-82E64496262F}" type="slidenum">
              <a:rPr lang="en-US" smtClean="0"/>
              <a:pPr/>
              <a:t>‹#›</a:t>
            </a:fld>
            <a:endParaRPr lang="en-US" dirty="0"/>
          </a:p>
        </p:txBody>
      </p:sp>
      <p:pic>
        <p:nvPicPr>
          <p:cNvPr id="8" name="Google Shape;77;p20" descr="Google Shape;77;p20">
            <a:extLst>
              <a:ext uri="{FF2B5EF4-FFF2-40B4-BE49-F238E27FC236}">
                <a16:creationId xmlns:a16="http://schemas.microsoft.com/office/drawing/2014/main" id="{A587F367-1C49-9569-FFEE-6393C868A48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067375" y="1135688"/>
            <a:ext cx="4624489" cy="4614202"/>
          </a:xfrm>
          <a:prstGeom prst="rect">
            <a:avLst/>
          </a:prstGeom>
          <a:ln w="12700">
            <a:miter lim="400000"/>
          </a:ln>
        </p:spPr>
      </p:pic>
      <p:sp>
        <p:nvSpPr>
          <p:cNvPr id="10" name="Google Shape;79;p20">
            <a:extLst>
              <a:ext uri="{FF2B5EF4-FFF2-40B4-BE49-F238E27FC236}">
                <a16:creationId xmlns:a16="http://schemas.microsoft.com/office/drawing/2014/main" id="{F085CC98-A4DE-D6B5-441F-6623A0AE72C4}"/>
              </a:ext>
            </a:extLst>
          </p:cNvPr>
          <p:cNvSpPr>
            <a:spLocks noGrp="1" noRot="1" noMove="1" noResize="1" noEditPoints="1" noAdjustHandles="1" noChangeArrowheads="1" noChangeShapeType="1"/>
          </p:cNvSpPr>
          <p:nvPr/>
        </p:nvSpPr>
        <p:spPr>
          <a:xfrm>
            <a:off x="-1" y="4223605"/>
            <a:ext cx="4477484" cy="0"/>
          </a:xfrm>
          <a:prstGeom prst="line">
            <a:avLst/>
          </a:prstGeom>
          <a:ln w="19050">
            <a:solidFill>
              <a:srgbClr val="FFFFFF"/>
            </a:solidFill>
            <a:miter/>
          </a:ln>
        </p:spPr>
        <p:txBody>
          <a:bodyPr lIns="34289" tIns="34289" rIns="34289" bIns="34289"/>
          <a:lstStyle/>
          <a:p>
            <a:pPr hangingPunct="0"/>
            <a:endParaRPr sz="1050" kern="0" dirty="0">
              <a:solidFill>
                <a:srgbClr val="000000"/>
              </a:solidFill>
              <a:latin typeface="Arial"/>
              <a:cs typeface="Arial"/>
              <a:sym typeface="Arial"/>
            </a:endParaRPr>
          </a:p>
        </p:txBody>
      </p:sp>
      <p:sp>
        <p:nvSpPr>
          <p:cNvPr id="15" name="Google Shape;87;p20">
            <a:extLst>
              <a:ext uri="{FF2B5EF4-FFF2-40B4-BE49-F238E27FC236}">
                <a16:creationId xmlns:a16="http://schemas.microsoft.com/office/drawing/2014/main" id="{61BCB75D-EE21-2E56-C4F8-9A5D9021322F}"/>
              </a:ext>
            </a:extLst>
          </p:cNvPr>
          <p:cNvSpPr>
            <a:spLocks noGrp="1" noRot="1" noMove="1" noResize="1" noEditPoints="1" noAdjustHandles="1" noChangeArrowheads="1" noChangeShapeType="1"/>
          </p:cNvSpPr>
          <p:nvPr/>
        </p:nvSpPr>
        <p:spPr>
          <a:xfrm>
            <a:off x="0" y="6691367"/>
            <a:ext cx="9143981" cy="162401"/>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sp>
        <p:nvSpPr>
          <p:cNvPr id="2" name="Title 1">
            <a:extLst>
              <a:ext uri="{FF2B5EF4-FFF2-40B4-BE49-F238E27FC236}">
                <a16:creationId xmlns:a16="http://schemas.microsoft.com/office/drawing/2014/main" id="{A9C86243-8C76-A6AA-9A33-8084444FFC26}"/>
              </a:ext>
            </a:extLst>
          </p:cNvPr>
          <p:cNvSpPr>
            <a:spLocks noGrp="1"/>
          </p:cNvSpPr>
          <p:nvPr>
            <p:ph type="ctrTitle"/>
          </p:nvPr>
        </p:nvSpPr>
        <p:spPr>
          <a:xfrm>
            <a:off x="226050" y="1576149"/>
            <a:ext cx="4009177" cy="2387600"/>
          </a:xfrm>
        </p:spPr>
        <p:txBody>
          <a:bodyPr anchor="b"/>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33FB904-BC95-8569-7447-6E5F7929E498}"/>
              </a:ext>
            </a:extLst>
          </p:cNvPr>
          <p:cNvSpPr>
            <a:spLocks noGrp="1"/>
          </p:cNvSpPr>
          <p:nvPr>
            <p:ph type="subTitle" idx="1"/>
          </p:nvPr>
        </p:nvSpPr>
        <p:spPr>
          <a:xfrm>
            <a:off x="186238" y="4483462"/>
            <a:ext cx="4009177" cy="1470112"/>
          </a:xfrm>
        </p:spPr>
        <p:txBody>
          <a:bodyPr>
            <a:norm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Google Shape;83;p20">
            <a:extLst>
              <a:ext uri="{FF2B5EF4-FFF2-40B4-BE49-F238E27FC236}">
                <a16:creationId xmlns:a16="http://schemas.microsoft.com/office/drawing/2014/main" id="{91701784-C3EB-0BC6-AB5C-4DDF22157AD6}"/>
              </a:ext>
            </a:extLst>
          </p:cNvPr>
          <p:cNvSpPr>
            <a:spLocks/>
          </p:cNvSpPr>
          <p:nvPr/>
        </p:nvSpPr>
        <p:spPr>
          <a:xfrm>
            <a:off x="-54957" y="1248040"/>
            <a:ext cx="9198957" cy="0"/>
          </a:xfrm>
          <a:prstGeom prst="line">
            <a:avLst/>
          </a:prstGeom>
          <a:ln w="28575">
            <a:solidFill>
              <a:srgbClr val="FFFFFF"/>
            </a:solidFill>
            <a:miter/>
          </a:ln>
        </p:spPr>
        <p:txBody>
          <a:bodyPr lIns="34289" tIns="34289" rIns="34289" bIns="34289"/>
          <a:lstStyle/>
          <a:p>
            <a:pPr hangingPunct="0"/>
            <a:endParaRPr sz="1050" kern="0" dirty="0">
              <a:solidFill>
                <a:srgbClr val="000000"/>
              </a:solidFill>
              <a:latin typeface="Arial"/>
              <a:cs typeface="Arial"/>
              <a:sym typeface="Arial"/>
            </a:endParaRPr>
          </a:p>
        </p:txBody>
      </p:sp>
      <p:pic>
        <p:nvPicPr>
          <p:cNvPr id="11" name="Picture 10">
            <a:extLst>
              <a:ext uri="{FF2B5EF4-FFF2-40B4-BE49-F238E27FC236}">
                <a16:creationId xmlns:a16="http://schemas.microsoft.com/office/drawing/2014/main" id="{797E2B22-202F-9BBC-C078-6C75AAFB8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876" y="397897"/>
            <a:ext cx="3855430" cy="602217"/>
          </a:xfrm>
          <a:prstGeom prst="rect">
            <a:avLst/>
          </a:prstGeom>
        </p:spPr>
      </p:pic>
    </p:spTree>
    <p:extLst>
      <p:ext uri="{BB962C8B-B14F-4D97-AF65-F5344CB8AC3E}">
        <p14:creationId xmlns:p14="http://schemas.microsoft.com/office/powerpoint/2010/main" val="258155612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6D9C3C-2E5F-83E7-9CB6-C6F59709D6E3}"/>
              </a:ext>
            </a:extLst>
          </p:cNvPr>
          <p:cNvSpPr>
            <a:spLocks noGrp="1" noRot="1" noMove="1" noResize="1" noEditPoints="1" noAdjustHandles="1" noChangeArrowheads="1" noChangeShapeType="1"/>
          </p:cNvSpPr>
          <p:nvPr>
            <p:ph type="dt" sz="half" idx="10"/>
          </p:nvPr>
        </p:nvSpPr>
        <p:spPr>
          <a:xfrm>
            <a:off x="628650" y="6356351"/>
            <a:ext cx="2057400" cy="365125"/>
          </a:xfrm>
          <a:prstGeom prst="rect">
            <a:avLst/>
          </a:prstGeom>
        </p:spPr>
        <p:txBody>
          <a:bodyPr/>
          <a:lstStyle/>
          <a:p>
            <a:fld id="{C764DE79-268F-4C1A-8933-263129D2AF90}" type="datetimeFigureOut">
              <a:rPr lang="en-US" smtClean="0"/>
              <a:t>6/11/25</a:t>
            </a:fld>
            <a:endParaRPr lang="en-US" dirty="0"/>
          </a:p>
        </p:txBody>
      </p:sp>
      <p:sp>
        <p:nvSpPr>
          <p:cNvPr id="5" name="Footer Placeholder 4">
            <a:extLst>
              <a:ext uri="{FF2B5EF4-FFF2-40B4-BE49-F238E27FC236}">
                <a16:creationId xmlns:a16="http://schemas.microsoft.com/office/drawing/2014/main" id="{1FB0DEFD-2CB2-5768-CC9B-9148476DB95F}"/>
              </a:ext>
            </a:extLst>
          </p:cNvPr>
          <p:cNvSpPr>
            <a:spLocks noGrp="1" noRot="1" noMove="1" noResize="1" noEditPoints="1" noAdjustHandles="1" noChangeArrowheads="1" noChangeShapeType="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AFAED66-6619-4AF1-4716-30E2CEB6AC1B}"/>
              </a:ext>
            </a:extLst>
          </p:cNvPr>
          <p:cNvSpPr>
            <a:spLocks noGrp="1" noRot="1" noMove="1" noResize="1" noEditPoints="1" noAdjustHandles="1" noChangeArrowheads="1" noChangeShapeType="1"/>
          </p:cNvSpPr>
          <p:nvPr>
            <p:ph type="sldNum" sz="quarter" idx="12"/>
          </p:nvPr>
        </p:nvSpPr>
        <p:spPr/>
        <p:txBody>
          <a:bodyPr/>
          <a:lstStyle/>
          <a:p>
            <a:fld id="{75B346D6-B0F2-48A4-B9F5-82E64496262F}" type="slidenum">
              <a:rPr lang="en-US" smtClean="0"/>
              <a:pPr/>
              <a:t>‹#›</a:t>
            </a:fld>
            <a:endParaRPr lang="en-US" dirty="0"/>
          </a:p>
        </p:txBody>
      </p:sp>
      <p:sp>
        <p:nvSpPr>
          <p:cNvPr id="7" name="Google Shape;76;p20">
            <a:extLst>
              <a:ext uri="{FF2B5EF4-FFF2-40B4-BE49-F238E27FC236}">
                <a16:creationId xmlns:a16="http://schemas.microsoft.com/office/drawing/2014/main" id="{9A46BFB9-4F9C-E25D-1193-953A69043652}"/>
              </a:ext>
            </a:extLst>
          </p:cNvPr>
          <p:cNvSpPr>
            <a:spLocks noGrp="1" noRot="1" noMove="1" noResize="1" noEditPoints="1" noAdjustHandles="1" noChangeArrowheads="1" noChangeShapeType="1"/>
          </p:cNvSpPr>
          <p:nvPr/>
        </p:nvSpPr>
        <p:spPr>
          <a:xfrm>
            <a:off x="-1" y="-1"/>
            <a:ext cx="9144001" cy="6858001"/>
          </a:xfrm>
          <a:prstGeom prst="rect">
            <a:avLst/>
          </a:prstGeom>
          <a:gradFill>
            <a:gsLst>
              <a:gs pos="0">
                <a:srgbClr val="4BD6E5"/>
              </a:gs>
              <a:gs pos="100000">
                <a:srgbClr val="2175FD"/>
              </a:gs>
            </a:gsLst>
            <a:lin ang="2698631"/>
          </a:gradFill>
          <a:ln w="12700">
            <a:miter lim="400000"/>
          </a:ln>
        </p:spPr>
        <p:txBody>
          <a:bodyPr lIns="0" tIns="0" rIns="0" bIns="0" anchor="ctr"/>
          <a:lstStyle/>
          <a:p>
            <a:pPr algn="ctr" hangingPunct="0">
              <a:defRPr>
                <a:solidFill>
                  <a:srgbClr val="FFFFFF"/>
                </a:solidFill>
                <a:latin typeface="Open Sans"/>
                <a:ea typeface="Open Sans"/>
                <a:cs typeface="Open Sans"/>
                <a:sym typeface="Open Sans"/>
              </a:defRPr>
            </a:pPr>
            <a:endParaRPr sz="1050" kern="0" dirty="0">
              <a:solidFill>
                <a:srgbClr val="FFFFFF"/>
              </a:solidFill>
              <a:latin typeface="Open Sans"/>
              <a:ea typeface="Open Sans"/>
              <a:cs typeface="Open Sans"/>
              <a:sym typeface="Open Sans"/>
            </a:endParaRPr>
          </a:p>
        </p:txBody>
      </p:sp>
      <p:pic>
        <p:nvPicPr>
          <p:cNvPr id="8" name="Google Shape;77;p20" descr="Google Shape;77;p20">
            <a:extLst>
              <a:ext uri="{FF2B5EF4-FFF2-40B4-BE49-F238E27FC236}">
                <a16:creationId xmlns:a16="http://schemas.microsoft.com/office/drawing/2014/main" id="{A587F367-1C49-9569-FFEE-6393C868A485}"/>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4067375" y="1135688"/>
            <a:ext cx="4624489" cy="4614202"/>
          </a:xfrm>
          <a:prstGeom prst="rect">
            <a:avLst/>
          </a:prstGeom>
          <a:ln w="12700">
            <a:miter lim="400000"/>
          </a:ln>
        </p:spPr>
      </p:pic>
      <p:sp>
        <p:nvSpPr>
          <p:cNvPr id="9" name="Google Shape;78;p20">
            <a:extLst>
              <a:ext uri="{FF2B5EF4-FFF2-40B4-BE49-F238E27FC236}">
                <a16:creationId xmlns:a16="http://schemas.microsoft.com/office/drawing/2014/main" id="{1EE3D028-C217-DA2F-39E6-C4B9D4B12CEC}"/>
              </a:ext>
            </a:extLst>
          </p:cNvPr>
          <p:cNvSpPr>
            <a:spLocks noGrp="1" noRot="1" noMove="1" noResize="1" noEditPoints="1" noAdjustHandles="1" noChangeArrowheads="1" noChangeShapeType="1"/>
          </p:cNvSpPr>
          <p:nvPr/>
        </p:nvSpPr>
        <p:spPr>
          <a:xfrm>
            <a:off x="0" y="73"/>
            <a:ext cx="9144005" cy="1257206"/>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sp>
        <p:nvSpPr>
          <p:cNvPr id="10" name="Google Shape;79;p20">
            <a:extLst>
              <a:ext uri="{FF2B5EF4-FFF2-40B4-BE49-F238E27FC236}">
                <a16:creationId xmlns:a16="http://schemas.microsoft.com/office/drawing/2014/main" id="{F085CC98-A4DE-D6B5-441F-6623A0AE72C4}"/>
              </a:ext>
            </a:extLst>
          </p:cNvPr>
          <p:cNvSpPr>
            <a:spLocks noGrp="1" noRot="1" noMove="1" noResize="1" noEditPoints="1" noAdjustHandles="1" noChangeArrowheads="1" noChangeShapeType="1"/>
          </p:cNvSpPr>
          <p:nvPr/>
        </p:nvSpPr>
        <p:spPr>
          <a:xfrm>
            <a:off x="-1" y="4223605"/>
            <a:ext cx="4477484" cy="0"/>
          </a:xfrm>
          <a:prstGeom prst="line">
            <a:avLst/>
          </a:prstGeom>
          <a:ln w="19050">
            <a:solidFill>
              <a:srgbClr val="FFFFFF"/>
            </a:solidFill>
            <a:miter/>
          </a:ln>
        </p:spPr>
        <p:txBody>
          <a:bodyPr lIns="34289" tIns="34289" rIns="34289" bIns="34289"/>
          <a:lstStyle/>
          <a:p>
            <a:pPr hangingPunct="0"/>
            <a:endParaRPr sz="1050" kern="0" dirty="0">
              <a:solidFill>
                <a:srgbClr val="000000"/>
              </a:solidFill>
              <a:latin typeface="Arial"/>
              <a:cs typeface="Arial"/>
              <a:sym typeface="Arial"/>
            </a:endParaRPr>
          </a:p>
        </p:txBody>
      </p:sp>
      <p:sp>
        <p:nvSpPr>
          <p:cNvPr id="13" name="Google Shape;83;p20">
            <a:extLst>
              <a:ext uri="{FF2B5EF4-FFF2-40B4-BE49-F238E27FC236}">
                <a16:creationId xmlns:a16="http://schemas.microsoft.com/office/drawing/2014/main" id="{91701784-C3EB-0BC6-AB5C-4DDF22157AD6}"/>
              </a:ext>
            </a:extLst>
          </p:cNvPr>
          <p:cNvSpPr>
            <a:spLocks noGrp="1" noRot="1" noMove="1" noResize="1" noEditPoints="1" noAdjustHandles="1" noChangeArrowheads="1" noChangeShapeType="1"/>
          </p:cNvSpPr>
          <p:nvPr/>
        </p:nvSpPr>
        <p:spPr>
          <a:xfrm>
            <a:off x="-5" y="1269632"/>
            <a:ext cx="9198957" cy="0"/>
          </a:xfrm>
          <a:prstGeom prst="line">
            <a:avLst/>
          </a:prstGeom>
          <a:ln w="28575">
            <a:solidFill>
              <a:srgbClr val="FFFFFF"/>
            </a:solidFill>
            <a:miter/>
          </a:ln>
        </p:spPr>
        <p:txBody>
          <a:bodyPr lIns="34289" tIns="34289" rIns="34289" bIns="34289"/>
          <a:lstStyle/>
          <a:p>
            <a:pPr hangingPunct="0"/>
            <a:endParaRPr sz="1050" kern="0" dirty="0">
              <a:solidFill>
                <a:srgbClr val="000000"/>
              </a:solidFill>
              <a:latin typeface="Arial"/>
              <a:cs typeface="Arial"/>
              <a:sym typeface="Arial"/>
            </a:endParaRPr>
          </a:p>
        </p:txBody>
      </p:sp>
      <p:sp>
        <p:nvSpPr>
          <p:cNvPr id="2" name="Title 1">
            <a:extLst>
              <a:ext uri="{FF2B5EF4-FFF2-40B4-BE49-F238E27FC236}">
                <a16:creationId xmlns:a16="http://schemas.microsoft.com/office/drawing/2014/main" id="{A9C86243-8C76-A6AA-9A33-8084444FFC26}"/>
              </a:ext>
            </a:extLst>
          </p:cNvPr>
          <p:cNvSpPr>
            <a:spLocks noGrp="1"/>
          </p:cNvSpPr>
          <p:nvPr>
            <p:ph type="ctrTitle"/>
          </p:nvPr>
        </p:nvSpPr>
        <p:spPr>
          <a:xfrm>
            <a:off x="226050" y="1576149"/>
            <a:ext cx="4009177" cy="2387600"/>
          </a:xfrm>
        </p:spPr>
        <p:txBody>
          <a:bodyPr anchor="b"/>
          <a:lstStyle>
            <a:lvl1pPr algn="l">
              <a:defRPr sz="3600">
                <a:solidFill>
                  <a:schemeClr val="bg1"/>
                </a:solidFill>
              </a:defRPr>
            </a:lvl1pPr>
          </a:lstStyle>
          <a:p>
            <a:r>
              <a:rPr lang="en-US"/>
              <a:t>Click to edit Master title style</a:t>
            </a:r>
          </a:p>
        </p:txBody>
      </p:sp>
      <p:pic>
        <p:nvPicPr>
          <p:cNvPr id="11" name="Google Shape;104;p21" descr="Google Shape;104;p21">
            <a:extLst>
              <a:ext uri="{FF2B5EF4-FFF2-40B4-BE49-F238E27FC236}">
                <a16:creationId xmlns:a16="http://schemas.microsoft.com/office/drawing/2014/main" id="{6225562A-D53D-604A-C8DA-3D5CD3257E74}"/>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4067355" y="42005"/>
            <a:ext cx="4092232" cy="6653095"/>
          </a:xfrm>
          <a:prstGeom prst="rect">
            <a:avLst/>
          </a:prstGeom>
          <a:ln w="12700">
            <a:miter lim="400000"/>
          </a:ln>
        </p:spPr>
      </p:pic>
      <p:sp>
        <p:nvSpPr>
          <p:cNvPr id="3" name="Subtitle 2">
            <a:extLst>
              <a:ext uri="{FF2B5EF4-FFF2-40B4-BE49-F238E27FC236}">
                <a16:creationId xmlns:a16="http://schemas.microsoft.com/office/drawing/2014/main" id="{633FB904-BC95-8569-7447-6E5F7929E498}"/>
              </a:ext>
            </a:extLst>
          </p:cNvPr>
          <p:cNvSpPr>
            <a:spLocks noGrp="1"/>
          </p:cNvSpPr>
          <p:nvPr>
            <p:ph type="subTitle" idx="1"/>
          </p:nvPr>
        </p:nvSpPr>
        <p:spPr>
          <a:xfrm>
            <a:off x="186238" y="4297812"/>
            <a:ext cx="4009177" cy="1655762"/>
          </a:xfrm>
        </p:spPr>
        <p:txBody>
          <a:bodyPr>
            <a:norm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Google Shape;87;p20">
            <a:extLst>
              <a:ext uri="{FF2B5EF4-FFF2-40B4-BE49-F238E27FC236}">
                <a16:creationId xmlns:a16="http://schemas.microsoft.com/office/drawing/2014/main" id="{61BCB75D-EE21-2E56-C4F8-9A5D9021322F}"/>
              </a:ext>
            </a:extLst>
          </p:cNvPr>
          <p:cNvSpPr>
            <a:spLocks noGrp="1" noRot="1" noMove="1" noResize="1" noEditPoints="1" noAdjustHandles="1" noChangeArrowheads="1" noChangeShapeType="1"/>
          </p:cNvSpPr>
          <p:nvPr/>
        </p:nvSpPr>
        <p:spPr>
          <a:xfrm>
            <a:off x="0" y="6691367"/>
            <a:ext cx="9143981" cy="162401"/>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pic>
        <p:nvPicPr>
          <p:cNvPr id="14" name="Picture 13">
            <a:extLst>
              <a:ext uri="{FF2B5EF4-FFF2-40B4-BE49-F238E27FC236}">
                <a16:creationId xmlns:a16="http://schemas.microsoft.com/office/drawing/2014/main" id="{8740252D-1A9A-E13E-E01A-51869AE8A07F}"/>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375876" y="397897"/>
            <a:ext cx="3855430" cy="602217"/>
          </a:xfrm>
          <a:prstGeom prst="rect">
            <a:avLst/>
          </a:prstGeom>
        </p:spPr>
      </p:pic>
    </p:spTree>
    <p:extLst>
      <p:ext uri="{BB962C8B-B14F-4D97-AF65-F5344CB8AC3E}">
        <p14:creationId xmlns:p14="http://schemas.microsoft.com/office/powerpoint/2010/main" val="72470679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6D9C3C-2E5F-83E7-9CB6-C6F59709D6E3}"/>
              </a:ext>
            </a:extLst>
          </p:cNvPr>
          <p:cNvSpPr>
            <a:spLocks noGrp="1" noRot="1" noMove="1" noResize="1" noEditPoints="1" noAdjustHandles="1" noChangeArrowheads="1" noChangeShapeType="1"/>
          </p:cNvSpPr>
          <p:nvPr>
            <p:ph type="dt" sz="half" idx="10"/>
          </p:nvPr>
        </p:nvSpPr>
        <p:spPr>
          <a:xfrm>
            <a:off x="628650" y="6356351"/>
            <a:ext cx="2057400" cy="365125"/>
          </a:xfrm>
          <a:prstGeom prst="rect">
            <a:avLst/>
          </a:prstGeom>
        </p:spPr>
        <p:txBody>
          <a:bodyPr/>
          <a:lstStyle/>
          <a:p>
            <a:fld id="{C764DE79-268F-4C1A-8933-263129D2AF90}" type="datetimeFigureOut">
              <a:rPr lang="en-US" smtClean="0"/>
              <a:t>6/11/25</a:t>
            </a:fld>
            <a:endParaRPr lang="en-US" dirty="0"/>
          </a:p>
        </p:txBody>
      </p:sp>
      <p:sp>
        <p:nvSpPr>
          <p:cNvPr id="5" name="Footer Placeholder 4">
            <a:extLst>
              <a:ext uri="{FF2B5EF4-FFF2-40B4-BE49-F238E27FC236}">
                <a16:creationId xmlns:a16="http://schemas.microsoft.com/office/drawing/2014/main" id="{1FB0DEFD-2CB2-5768-CC9B-9148476DB95F}"/>
              </a:ext>
            </a:extLst>
          </p:cNvPr>
          <p:cNvSpPr>
            <a:spLocks noGrp="1" noRot="1" noMove="1" noResize="1" noEditPoints="1" noAdjustHandles="1" noChangeArrowheads="1" noChangeShapeType="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AFAED66-6619-4AF1-4716-30E2CEB6AC1B}"/>
              </a:ext>
            </a:extLst>
          </p:cNvPr>
          <p:cNvSpPr>
            <a:spLocks noGrp="1" noRot="1" noMove="1" noResize="1" noEditPoints="1" noAdjustHandles="1" noChangeArrowheads="1" noChangeShapeType="1"/>
          </p:cNvSpPr>
          <p:nvPr>
            <p:ph type="sldNum" sz="quarter" idx="12"/>
          </p:nvPr>
        </p:nvSpPr>
        <p:spPr/>
        <p:txBody>
          <a:bodyPr/>
          <a:lstStyle/>
          <a:p>
            <a:fld id="{75B346D6-B0F2-48A4-B9F5-82E64496262F}" type="slidenum">
              <a:rPr lang="en-US" smtClean="0"/>
              <a:pPr/>
              <a:t>‹#›</a:t>
            </a:fld>
            <a:endParaRPr lang="en-US" dirty="0"/>
          </a:p>
        </p:txBody>
      </p:sp>
      <p:sp>
        <p:nvSpPr>
          <p:cNvPr id="7" name="Google Shape;76;p20">
            <a:extLst>
              <a:ext uri="{FF2B5EF4-FFF2-40B4-BE49-F238E27FC236}">
                <a16:creationId xmlns:a16="http://schemas.microsoft.com/office/drawing/2014/main" id="{9A46BFB9-4F9C-E25D-1193-953A69043652}"/>
              </a:ext>
            </a:extLst>
          </p:cNvPr>
          <p:cNvSpPr>
            <a:spLocks noGrp="1" noRot="1" noMove="1" noResize="1" noEditPoints="1" noAdjustHandles="1" noChangeArrowheads="1" noChangeShapeType="1"/>
          </p:cNvSpPr>
          <p:nvPr/>
        </p:nvSpPr>
        <p:spPr>
          <a:xfrm>
            <a:off x="-1" y="-1"/>
            <a:ext cx="9144001" cy="6858001"/>
          </a:xfrm>
          <a:prstGeom prst="rect">
            <a:avLst/>
          </a:prstGeom>
          <a:gradFill>
            <a:gsLst>
              <a:gs pos="0">
                <a:srgbClr val="4BD6E5"/>
              </a:gs>
              <a:gs pos="100000">
                <a:srgbClr val="2175FD"/>
              </a:gs>
            </a:gsLst>
            <a:lin ang="2698631"/>
          </a:gradFill>
          <a:ln w="12700">
            <a:miter lim="400000"/>
          </a:ln>
        </p:spPr>
        <p:txBody>
          <a:bodyPr lIns="0" tIns="0" rIns="0" bIns="0" anchor="ctr"/>
          <a:lstStyle/>
          <a:p>
            <a:pPr algn="ctr" hangingPunct="0">
              <a:defRPr>
                <a:solidFill>
                  <a:srgbClr val="FFFFFF"/>
                </a:solidFill>
                <a:latin typeface="Open Sans"/>
                <a:ea typeface="Open Sans"/>
                <a:cs typeface="Open Sans"/>
                <a:sym typeface="Open Sans"/>
              </a:defRPr>
            </a:pPr>
            <a:endParaRPr sz="1050" kern="0" dirty="0">
              <a:solidFill>
                <a:srgbClr val="FFFFFF"/>
              </a:solidFill>
              <a:latin typeface="Open Sans"/>
              <a:ea typeface="Open Sans"/>
              <a:cs typeface="Open Sans"/>
              <a:sym typeface="Open Sans"/>
            </a:endParaRPr>
          </a:p>
        </p:txBody>
      </p:sp>
      <p:pic>
        <p:nvPicPr>
          <p:cNvPr id="8" name="Google Shape;77;p20" descr="Google Shape;77;p20">
            <a:extLst>
              <a:ext uri="{FF2B5EF4-FFF2-40B4-BE49-F238E27FC236}">
                <a16:creationId xmlns:a16="http://schemas.microsoft.com/office/drawing/2014/main" id="{A587F367-1C49-9569-FFEE-6393C868A485}"/>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4067375" y="1135688"/>
            <a:ext cx="4624489" cy="4614202"/>
          </a:xfrm>
          <a:prstGeom prst="rect">
            <a:avLst/>
          </a:prstGeom>
          <a:ln w="12700">
            <a:miter lim="400000"/>
          </a:ln>
        </p:spPr>
      </p:pic>
      <p:sp>
        <p:nvSpPr>
          <p:cNvPr id="9" name="Google Shape;78;p20">
            <a:extLst>
              <a:ext uri="{FF2B5EF4-FFF2-40B4-BE49-F238E27FC236}">
                <a16:creationId xmlns:a16="http://schemas.microsoft.com/office/drawing/2014/main" id="{1EE3D028-C217-DA2F-39E6-C4B9D4B12CEC}"/>
              </a:ext>
            </a:extLst>
          </p:cNvPr>
          <p:cNvSpPr>
            <a:spLocks noGrp="1" noRot="1" noMove="1" noResize="1" noEditPoints="1" noAdjustHandles="1" noChangeArrowheads="1" noChangeShapeType="1"/>
          </p:cNvSpPr>
          <p:nvPr/>
        </p:nvSpPr>
        <p:spPr>
          <a:xfrm>
            <a:off x="0" y="73"/>
            <a:ext cx="9144005" cy="1257206"/>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sp>
        <p:nvSpPr>
          <p:cNvPr id="10" name="Google Shape;79;p20">
            <a:extLst>
              <a:ext uri="{FF2B5EF4-FFF2-40B4-BE49-F238E27FC236}">
                <a16:creationId xmlns:a16="http://schemas.microsoft.com/office/drawing/2014/main" id="{F085CC98-A4DE-D6B5-441F-6623A0AE72C4}"/>
              </a:ext>
            </a:extLst>
          </p:cNvPr>
          <p:cNvSpPr>
            <a:spLocks noGrp="1" noRot="1" noMove="1" noResize="1" noEditPoints="1" noAdjustHandles="1" noChangeArrowheads="1" noChangeShapeType="1"/>
          </p:cNvSpPr>
          <p:nvPr/>
        </p:nvSpPr>
        <p:spPr>
          <a:xfrm>
            <a:off x="-1" y="4223605"/>
            <a:ext cx="4477484" cy="0"/>
          </a:xfrm>
          <a:prstGeom prst="line">
            <a:avLst/>
          </a:prstGeom>
          <a:ln w="19050">
            <a:solidFill>
              <a:srgbClr val="FFFFFF"/>
            </a:solidFill>
            <a:miter/>
          </a:ln>
        </p:spPr>
        <p:txBody>
          <a:bodyPr lIns="34289" tIns="34289" rIns="34289" bIns="34289"/>
          <a:lstStyle/>
          <a:p>
            <a:pPr hangingPunct="0"/>
            <a:endParaRPr sz="1050" kern="0" dirty="0">
              <a:solidFill>
                <a:srgbClr val="000000"/>
              </a:solidFill>
              <a:latin typeface="Arial"/>
              <a:cs typeface="Arial"/>
              <a:sym typeface="Arial"/>
            </a:endParaRPr>
          </a:p>
        </p:txBody>
      </p:sp>
      <p:sp>
        <p:nvSpPr>
          <p:cNvPr id="13" name="Google Shape;83;p20">
            <a:extLst>
              <a:ext uri="{FF2B5EF4-FFF2-40B4-BE49-F238E27FC236}">
                <a16:creationId xmlns:a16="http://schemas.microsoft.com/office/drawing/2014/main" id="{91701784-C3EB-0BC6-AB5C-4DDF22157AD6}"/>
              </a:ext>
            </a:extLst>
          </p:cNvPr>
          <p:cNvSpPr>
            <a:spLocks noGrp="1" noRot="1" noMove="1" noResize="1" noEditPoints="1" noAdjustHandles="1" noChangeArrowheads="1" noChangeShapeType="1"/>
          </p:cNvSpPr>
          <p:nvPr/>
        </p:nvSpPr>
        <p:spPr>
          <a:xfrm>
            <a:off x="-5" y="1269632"/>
            <a:ext cx="9198957" cy="0"/>
          </a:xfrm>
          <a:prstGeom prst="line">
            <a:avLst/>
          </a:prstGeom>
          <a:ln w="28575">
            <a:solidFill>
              <a:srgbClr val="FFFFFF"/>
            </a:solidFill>
            <a:miter/>
          </a:ln>
        </p:spPr>
        <p:txBody>
          <a:bodyPr lIns="34289" tIns="34289" rIns="34289" bIns="34289"/>
          <a:lstStyle/>
          <a:p>
            <a:pPr hangingPunct="0"/>
            <a:endParaRPr sz="1050" kern="0" dirty="0">
              <a:solidFill>
                <a:srgbClr val="000000"/>
              </a:solidFill>
              <a:latin typeface="Arial"/>
              <a:cs typeface="Arial"/>
              <a:sym typeface="Arial"/>
            </a:endParaRPr>
          </a:p>
        </p:txBody>
      </p:sp>
      <p:sp>
        <p:nvSpPr>
          <p:cNvPr id="15" name="Google Shape;87;p20">
            <a:extLst>
              <a:ext uri="{FF2B5EF4-FFF2-40B4-BE49-F238E27FC236}">
                <a16:creationId xmlns:a16="http://schemas.microsoft.com/office/drawing/2014/main" id="{61BCB75D-EE21-2E56-C4F8-9A5D9021322F}"/>
              </a:ext>
            </a:extLst>
          </p:cNvPr>
          <p:cNvSpPr>
            <a:spLocks noGrp="1" noRot="1" noMove="1" noResize="1" noEditPoints="1" noAdjustHandles="1" noChangeArrowheads="1" noChangeShapeType="1"/>
          </p:cNvSpPr>
          <p:nvPr/>
        </p:nvSpPr>
        <p:spPr>
          <a:xfrm>
            <a:off x="0" y="6691367"/>
            <a:ext cx="9143981" cy="162401"/>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pic>
        <p:nvPicPr>
          <p:cNvPr id="16" name="Google Shape;88;p20" descr="Google Shape;88;p20">
            <a:extLst>
              <a:ext uri="{FF2B5EF4-FFF2-40B4-BE49-F238E27FC236}">
                <a16:creationId xmlns:a16="http://schemas.microsoft.com/office/drawing/2014/main" id="{B2776499-E437-94BE-28F5-BDDD5AC3A36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4407519" y="169961"/>
            <a:ext cx="4009177" cy="6518079"/>
          </a:xfrm>
          <a:prstGeom prst="rect">
            <a:avLst/>
          </a:prstGeom>
          <a:ln w="12700">
            <a:miter lim="400000"/>
          </a:ln>
        </p:spPr>
      </p:pic>
      <p:sp>
        <p:nvSpPr>
          <p:cNvPr id="2" name="Title 1">
            <a:extLst>
              <a:ext uri="{FF2B5EF4-FFF2-40B4-BE49-F238E27FC236}">
                <a16:creationId xmlns:a16="http://schemas.microsoft.com/office/drawing/2014/main" id="{A9C86243-8C76-A6AA-9A33-8084444FFC26}"/>
              </a:ext>
            </a:extLst>
          </p:cNvPr>
          <p:cNvSpPr>
            <a:spLocks noGrp="1"/>
          </p:cNvSpPr>
          <p:nvPr>
            <p:ph type="ctrTitle"/>
          </p:nvPr>
        </p:nvSpPr>
        <p:spPr>
          <a:xfrm>
            <a:off x="226050" y="1576149"/>
            <a:ext cx="4009177" cy="2387600"/>
          </a:xfrm>
        </p:spPr>
        <p:txBody>
          <a:bodyPr anchor="b"/>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33FB904-BC95-8569-7447-6E5F7929E498}"/>
              </a:ext>
            </a:extLst>
          </p:cNvPr>
          <p:cNvSpPr>
            <a:spLocks noGrp="1"/>
          </p:cNvSpPr>
          <p:nvPr>
            <p:ph type="subTitle" idx="1"/>
          </p:nvPr>
        </p:nvSpPr>
        <p:spPr>
          <a:xfrm>
            <a:off x="186238" y="4297812"/>
            <a:ext cx="4009177" cy="1655762"/>
          </a:xfrm>
        </p:spPr>
        <p:txBody>
          <a:bodyPr>
            <a:norm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4" name="Picture 13">
            <a:extLst>
              <a:ext uri="{FF2B5EF4-FFF2-40B4-BE49-F238E27FC236}">
                <a16:creationId xmlns:a16="http://schemas.microsoft.com/office/drawing/2014/main" id="{044639EB-E8AF-A162-7532-5E93EE1A7EFC}"/>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375876" y="397897"/>
            <a:ext cx="3855430" cy="602217"/>
          </a:xfrm>
          <a:prstGeom prst="rect">
            <a:avLst/>
          </a:prstGeom>
        </p:spPr>
      </p:pic>
    </p:spTree>
    <p:extLst>
      <p:ext uri="{BB962C8B-B14F-4D97-AF65-F5344CB8AC3E}">
        <p14:creationId xmlns:p14="http://schemas.microsoft.com/office/powerpoint/2010/main" val="2622569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GENDA 1">
    <p:bg>
      <p:bgPr>
        <a:solidFill>
          <a:srgbClr val="002060"/>
        </a:solidFill>
        <a:effectLst/>
      </p:bgPr>
    </p:bg>
    <p:spTree>
      <p:nvGrpSpPr>
        <p:cNvPr id="1" name=""/>
        <p:cNvGrpSpPr/>
        <p:nvPr/>
      </p:nvGrpSpPr>
      <p:grpSpPr>
        <a:xfrm>
          <a:off x="0" y="0"/>
          <a:ext cx="0" cy="0"/>
          <a:chOff x="0" y="0"/>
          <a:chExt cx="0" cy="0"/>
        </a:xfrm>
      </p:grpSpPr>
      <p:pic>
        <p:nvPicPr>
          <p:cNvPr id="355" name="Google Shape;109;p22" descr="Google Shape;109;p22"/>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1263071" y="1714248"/>
            <a:ext cx="4603011" cy="4592790"/>
          </a:xfrm>
          <a:prstGeom prst="rect">
            <a:avLst/>
          </a:prstGeom>
          <a:ln w="12700">
            <a:miter lim="400000"/>
          </a:ln>
        </p:spPr>
      </p:pic>
      <p:sp>
        <p:nvSpPr>
          <p:cNvPr id="323" name="Google Shape;729;p51">
            <a:extLst>
              <a:ext uri="{FF2B5EF4-FFF2-40B4-BE49-F238E27FC236}">
                <a16:creationId xmlns:a16="http://schemas.microsoft.com/office/drawing/2014/main" id="{5DFB5976-E3BF-C519-B021-96E80D47C878}"/>
              </a:ext>
            </a:extLst>
          </p:cNvPr>
          <p:cNvSpPr>
            <a:spLocks noGrp="1" noRot="1" noMove="1" noResize="1" noEditPoints="1" noAdjustHandles="1" noChangeArrowheads="1" noChangeShapeType="1"/>
          </p:cNvSpPr>
          <p:nvPr/>
        </p:nvSpPr>
        <p:spPr>
          <a:xfrm>
            <a:off x="0" y="1714501"/>
            <a:ext cx="9144000" cy="0"/>
          </a:xfrm>
          <a:prstGeom prst="line">
            <a:avLst/>
          </a:prstGeom>
          <a:ln w="19050">
            <a:solidFill>
              <a:srgbClr val="FFFFFF"/>
            </a:solidFill>
            <a:miter/>
          </a:ln>
        </p:spPr>
        <p:txBody>
          <a:bodyPr lIns="45718" tIns="45718" rIns="45718" bIns="45718"/>
          <a:lstStyle/>
          <a:p>
            <a:endParaRPr sz="1800" dirty="0"/>
          </a:p>
        </p:txBody>
      </p:sp>
      <p:sp>
        <p:nvSpPr>
          <p:cNvPr id="358" name="Google Shape;112;p22"/>
          <p:cNvSpPr>
            <a:spLocks noGrp="1" noRot="1" noMove="1" noResize="1" noEditPoints="1" noAdjustHandles="1" noChangeArrowheads="1" noChangeShapeType="1"/>
          </p:cNvSpPr>
          <p:nvPr/>
        </p:nvSpPr>
        <p:spPr>
          <a:xfrm>
            <a:off x="0" y="6769432"/>
            <a:ext cx="9144000" cy="99203"/>
          </a:xfrm>
          <a:prstGeom prst="rect">
            <a:avLst/>
          </a:prstGeom>
          <a:solidFill>
            <a:srgbClr val="00B0F0"/>
          </a:solidFill>
          <a:ln w="12700">
            <a:miter lim="400000"/>
          </a:ln>
        </p:spPr>
        <p:txBody>
          <a:bodyPr lIns="0" tIns="0" rIns="0" bIns="0" anchor="ctr"/>
          <a:lstStyle/>
          <a:p>
            <a:endParaRPr sz="1800" dirty="0"/>
          </a:p>
        </p:txBody>
      </p:sp>
      <p:sp>
        <p:nvSpPr>
          <p:cNvPr id="2" name="Slide Number Placeholder 5">
            <a:extLst>
              <a:ext uri="{FF2B5EF4-FFF2-40B4-BE49-F238E27FC236}">
                <a16:creationId xmlns:a16="http://schemas.microsoft.com/office/drawing/2014/main" id="{775361D0-47C5-6558-2EC3-E1BB149776D3}"/>
              </a:ext>
            </a:extLst>
          </p:cNvPr>
          <p:cNvSpPr>
            <a:spLocks noGrp="1"/>
          </p:cNvSpPr>
          <p:nvPr>
            <p:ph type="sldNum" sz="quarter" idx="12"/>
          </p:nvPr>
        </p:nvSpPr>
        <p:spPr>
          <a:xfrm>
            <a:off x="118796" y="6276600"/>
            <a:ext cx="301136" cy="365125"/>
          </a:xfrm>
        </p:spPr>
        <p:txBody>
          <a:bodyPr/>
          <a:lstStyle>
            <a:lvl1pPr>
              <a:defRPr>
                <a:solidFill>
                  <a:schemeClr val="bg1"/>
                </a:solidFill>
              </a:defRPr>
            </a:lvl1pPr>
          </a:lstStyle>
          <a:p>
            <a:fld id="{75B346D6-B0F2-48A4-B9F5-82E64496262F}" type="slidenum">
              <a:rPr lang="en-US" smtClean="0"/>
              <a:pPr/>
              <a:t>‹#›</a:t>
            </a:fld>
            <a:endParaRPr lang="en-US" dirty="0"/>
          </a:p>
        </p:txBody>
      </p:sp>
      <p:sp>
        <p:nvSpPr>
          <p:cNvPr id="322" name="Title 321">
            <a:extLst>
              <a:ext uri="{FF2B5EF4-FFF2-40B4-BE49-F238E27FC236}">
                <a16:creationId xmlns:a16="http://schemas.microsoft.com/office/drawing/2014/main" id="{5687141A-55B3-05C0-1DF7-0BB038C07116}"/>
              </a:ext>
            </a:extLst>
          </p:cNvPr>
          <p:cNvSpPr>
            <a:spLocks noGrp="1"/>
          </p:cNvSpPr>
          <p:nvPr>
            <p:ph type="title" hasCustomPrompt="1"/>
          </p:nvPr>
        </p:nvSpPr>
        <p:spPr/>
        <p:txBody>
          <a:bodyPr/>
          <a:lstStyle>
            <a:lvl1pPr>
              <a:defRPr>
                <a:solidFill>
                  <a:schemeClr val="bg1"/>
                </a:solidFill>
              </a:defRPr>
            </a:lvl1pPr>
          </a:lstStyle>
          <a:p>
            <a:r>
              <a:rPr lang="en-US"/>
              <a:t>Click to edit agenda title</a:t>
            </a:r>
          </a:p>
        </p:txBody>
      </p:sp>
      <p:pic>
        <p:nvPicPr>
          <p:cNvPr id="4" name="Picture 3" descr="A person in a white coat with a stethoscope around his neck&#10;&#10;Description automatically generated">
            <a:extLst>
              <a:ext uri="{FF2B5EF4-FFF2-40B4-BE49-F238E27FC236}">
                <a16:creationId xmlns:a16="http://schemas.microsoft.com/office/drawing/2014/main" id="{8C15A45B-E230-2541-95E4-F46ECB53A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2438" y="703553"/>
            <a:ext cx="3362014" cy="6065879"/>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FB926200-732D-8FC6-F42E-657D2CDA4262}"/>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7449559" y="6002337"/>
            <a:ext cx="1364384" cy="548524"/>
          </a:xfrm>
          <a:prstGeom prst="rect">
            <a:avLst/>
          </a:prstGeom>
        </p:spPr>
      </p:pic>
    </p:spTree>
    <p:extLst>
      <p:ext uri="{BB962C8B-B14F-4D97-AF65-F5344CB8AC3E}">
        <p14:creationId xmlns:p14="http://schemas.microsoft.com/office/powerpoint/2010/main" val="230076673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GENDA 2">
    <p:bg>
      <p:bgPr>
        <a:solidFill>
          <a:srgbClr val="002060"/>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9061D0A-25AD-A955-C584-845EE14E7318}"/>
              </a:ext>
            </a:extLst>
          </p:cNvPr>
          <p:cNvSpPr>
            <a:spLocks noGrp="1"/>
          </p:cNvSpPr>
          <p:nvPr>
            <p:ph type="sldNum" sz="quarter" idx="12"/>
          </p:nvPr>
        </p:nvSpPr>
        <p:spPr>
          <a:xfrm>
            <a:off x="87924" y="6306785"/>
            <a:ext cx="294542" cy="365125"/>
          </a:xfrm>
        </p:spPr>
        <p:txBody>
          <a:bodyPr/>
          <a:lstStyle>
            <a:lvl1pPr>
              <a:defRPr>
                <a:solidFill>
                  <a:schemeClr val="bg1"/>
                </a:solidFill>
              </a:defRPr>
            </a:lvl1pPr>
          </a:lstStyle>
          <a:p>
            <a:fld id="{75B346D6-B0F2-48A4-B9F5-82E64496262F}" type="slidenum">
              <a:rPr lang="en-US" smtClean="0"/>
              <a:pPr/>
              <a:t>‹#›</a:t>
            </a:fld>
            <a:endParaRPr lang="en-US" dirty="0"/>
          </a:p>
        </p:txBody>
      </p:sp>
      <p:sp>
        <p:nvSpPr>
          <p:cNvPr id="6" name="Title 321">
            <a:extLst>
              <a:ext uri="{FF2B5EF4-FFF2-40B4-BE49-F238E27FC236}">
                <a16:creationId xmlns:a16="http://schemas.microsoft.com/office/drawing/2014/main" id="{31F0EA63-B8A4-E81F-8820-B2B01BA04E26}"/>
              </a:ext>
            </a:extLst>
          </p:cNvPr>
          <p:cNvSpPr>
            <a:spLocks noGrp="1"/>
          </p:cNvSpPr>
          <p:nvPr>
            <p:ph type="title" hasCustomPrompt="1"/>
          </p:nvPr>
        </p:nvSpPr>
        <p:spPr>
          <a:xfrm>
            <a:off x="628650" y="180976"/>
            <a:ext cx="7886700" cy="1325563"/>
          </a:xfrm>
        </p:spPr>
        <p:txBody>
          <a:bodyPr/>
          <a:lstStyle>
            <a:lvl1pPr>
              <a:defRPr>
                <a:solidFill>
                  <a:schemeClr val="bg1"/>
                </a:solidFill>
              </a:defRPr>
            </a:lvl1pPr>
          </a:lstStyle>
          <a:p>
            <a:r>
              <a:rPr lang="en-US"/>
              <a:t>Click to edit agenda title</a:t>
            </a:r>
          </a:p>
        </p:txBody>
      </p:sp>
      <p:grpSp>
        <p:nvGrpSpPr>
          <p:cNvPr id="5" name="Group 4">
            <a:extLst>
              <a:ext uri="{FF2B5EF4-FFF2-40B4-BE49-F238E27FC236}">
                <a16:creationId xmlns:a16="http://schemas.microsoft.com/office/drawing/2014/main" id="{7B9D4513-E12E-1232-2D5C-E0CB3A8D66E7}"/>
              </a:ext>
            </a:extLst>
          </p:cNvPr>
          <p:cNvGrpSpPr>
            <a:grpSpLocks noGrp="1" noUngrp="1" noRot="1" noMove="1" noResize="1"/>
          </p:cNvGrpSpPr>
          <p:nvPr/>
        </p:nvGrpSpPr>
        <p:grpSpPr>
          <a:xfrm>
            <a:off x="0" y="1714502"/>
            <a:ext cx="9144000" cy="5154133"/>
            <a:chOff x="0" y="1714501"/>
            <a:chExt cx="12192000" cy="5154133"/>
          </a:xfrm>
        </p:grpSpPr>
        <p:pic>
          <p:nvPicPr>
            <p:cNvPr id="8" name="Google Shape;109;p22" descr="Google Shape;109;p22">
              <a:extLst>
                <a:ext uri="{FF2B5EF4-FFF2-40B4-BE49-F238E27FC236}">
                  <a16:creationId xmlns:a16="http://schemas.microsoft.com/office/drawing/2014/main" id="{808EBCA9-39CC-5468-E5F3-073A6B7B63B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67238" y="1812024"/>
              <a:ext cx="6137348" cy="4592790"/>
            </a:xfrm>
            <a:prstGeom prst="rect">
              <a:avLst/>
            </a:prstGeom>
            <a:ln w="12700">
              <a:miter lim="400000"/>
            </a:ln>
          </p:spPr>
        </p:pic>
        <p:sp>
          <p:nvSpPr>
            <p:cNvPr id="7" name="Google Shape;729;p51">
              <a:extLst>
                <a:ext uri="{FF2B5EF4-FFF2-40B4-BE49-F238E27FC236}">
                  <a16:creationId xmlns:a16="http://schemas.microsoft.com/office/drawing/2014/main" id="{AD9EE05A-4EB0-5FC8-5502-A353C25F6AD0}"/>
                </a:ext>
              </a:extLst>
            </p:cNvPr>
            <p:cNvSpPr>
              <a:spLocks noGrp="1" noRot="1" noMove="1" noResize="1" noEditPoints="1" noAdjustHandles="1" noChangeArrowheads="1" noChangeShapeType="1"/>
            </p:cNvSpPr>
            <p:nvPr/>
          </p:nvSpPr>
          <p:spPr>
            <a:xfrm>
              <a:off x="0" y="1714501"/>
              <a:ext cx="12192000" cy="0"/>
            </a:xfrm>
            <a:prstGeom prst="line">
              <a:avLst/>
            </a:prstGeom>
            <a:ln w="19050">
              <a:solidFill>
                <a:srgbClr val="FFFFFF"/>
              </a:solidFill>
              <a:miter/>
            </a:ln>
          </p:spPr>
          <p:txBody>
            <a:bodyPr lIns="60957" tIns="60957" rIns="60957" bIns="60957"/>
            <a:lstStyle/>
            <a:p>
              <a:endParaRPr sz="1800" dirty="0"/>
            </a:p>
          </p:txBody>
        </p:sp>
        <p:pic>
          <p:nvPicPr>
            <p:cNvPr id="4" name="Picture 3" descr="A black background with white text&#10;&#10;Description automatically generated">
              <a:extLst>
                <a:ext uri="{FF2B5EF4-FFF2-40B4-BE49-F238E27FC236}">
                  <a16:creationId xmlns:a16="http://schemas.microsoft.com/office/drawing/2014/main" id="{C9BE63DE-E4F0-9F1B-29B6-213A6487651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932744" y="6002337"/>
              <a:ext cx="1819179" cy="548524"/>
            </a:xfrm>
            <a:prstGeom prst="rect">
              <a:avLst/>
            </a:prstGeom>
          </p:spPr>
        </p:pic>
        <p:sp>
          <p:nvSpPr>
            <p:cNvPr id="371" name="Google Shape;112;p22"/>
            <p:cNvSpPr>
              <a:spLocks noGrp="1" noRot="1" noMove="1" noResize="1" noEditPoints="1" noAdjustHandles="1" noChangeArrowheads="1" noChangeShapeType="1"/>
            </p:cNvSpPr>
            <p:nvPr/>
          </p:nvSpPr>
          <p:spPr>
            <a:xfrm>
              <a:off x="0" y="6769431"/>
              <a:ext cx="12192000" cy="99203"/>
            </a:xfrm>
            <a:prstGeom prst="rect">
              <a:avLst/>
            </a:prstGeom>
            <a:solidFill>
              <a:srgbClr val="00B0F0"/>
            </a:solidFill>
            <a:ln w="12700">
              <a:miter lim="400000"/>
            </a:ln>
          </p:spPr>
          <p:txBody>
            <a:bodyPr lIns="0" tIns="0" rIns="0" bIns="0" anchor="ctr"/>
            <a:lstStyle/>
            <a:p>
              <a:endParaRPr sz="1800" dirty="0"/>
            </a:p>
          </p:txBody>
        </p:sp>
      </p:grpSp>
    </p:spTree>
    <p:extLst>
      <p:ext uri="{BB962C8B-B14F-4D97-AF65-F5344CB8AC3E}">
        <p14:creationId xmlns:p14="http://schemas.microsoft.com/office/powerpoint/2010/main" val="112952322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ction Header 1">
    <p:spTree>
      <p:nvGrpSpPr>
        <p:cNvPr id="1" name=""/>
        <p:cNvGrpSpPr/>
        <p:nvPr/>
      </p:nvGrpSpPr>
      <p:grpSpPr>
        <a:xfrm>
          <a:off x="0" y="0"/>
          <a:ext cx="0" cy="0"/>
          <a:chOff x="0" y="0"/>
          <a:chExt cx="0" cy="0"/>
        </a:xfrm>
      </p:grpSpPr>
      <p:sp>
        <p:nvSpPr>
          <p:cNvPr id="288" name="Google Shape;162;p24"/>
          <p:cNvSpPr/>
          <p:nvPr/>
        </p:nvSpPr>
        <p:spPr>
          <a:xfrm>
            <a:off x="2464593" y="-17463"/>
            <a:ext cx="6679502" cy="6892800"/>
          </a:xfrm>
          <a:prstGeom prst="rect">
            <a:avLst/>
          </a:prstGeom>
          <a:solidFill>
            <a:srgbClr val="0D0D0D">
              <a:alpha val="51760"/>
            </a:srgbClr>
          </a:solidFill>
          <a:ln w="12700">
            <a:miter lim="400000"/>
          </a:ln>
        </p:spPr>
        <p:txBody>
          <a:bodyPr lIns="0" tIns="0" rIns="0" bIns="0" anchor="ctr"/>
          <a:lstStyle/>
          <a:p>
            <a:pPr>
              <a:defRPr>
                <a:latin typeface="Calibri"/>
                <a:ea typeface="Calibri"/>
                <a:cs typeface="Calibri"/>
                <a:sym typeface="Calibri"/>
              </a:defRPr>
            </a:pPr>
            <a:endParaRPr sz="1800" dirty="0"/>
          </a:p>
        </p:txBody>
      </p:sp>
      <p:grpSp>
        <p:nvGrpSpPr>
          <p:cNvPr id="3" name="Group 2">
            <a:extLst>
              <a:ext uri="{FF2B5EF4-FFF2-40B4-BE49-F238E27FC236}">
                <a16:creationId xmlns:a16="http://schemas.microsoft.com/office/drawing/2014/main" id="{70084637-08BF-6C4A-DA97-516716D13620}"/>
              </a:ext>
            </a:extLst>
          </p:cNvPr>
          <p:cNvGrpSpPr>
            <a:grpSpLocks noGrp="1" noUngrp="1" noRot="1" noMove="1" noResize="1"/>
          </p:cNvGrpSpPr>
          <p:nvPr/>
        </p:nvGrpSpPr>
        <p:grpSpPr>
          <a:xfrm>
            <a:off x="1" y="-17593"/>
            <a:ext cx="9144047" cy="6886227"/>
            <a:chOff x="0" y="-17593"/>
            <a:chExt cx="12192063" cy="6886227"/>
          </a:xfrm>
        </p:grpSpPr>
        <p:sp>
          <p:nvSpPr>
            <p:cNvPr id="287" name="Google Shape;161;p24"/>
            <p:cNvSpPr>
              <a:spLocks noGrp="1" noRot="1" noMove="1" noResize="1" noEditPoints="1" noAdjustHandles="1" noChangeArrowheads="1" noChangeShapeType="1"/>
            </p:cNvSpPr>
            <p:nvPr/>
          </p:nvSpPr>
          <p:spPr>
            <a:xfrm>
              <a:off x="0" y="0"/>
              <a:ext cx="3286000" cy="6858000"/>
            </a:xfrm>
            <a:prstGeom prst="rect">
              <a:avLst/>
            </a:prstGeom>
            <a:gradFill>
              <a:gsLst>
                <a:gs pos="0">
                  <a:srgbClr val="4BD6E5"/>
                </a:gs>
                <a:gs pos="100000">
                  <a:srgbClr val="2175FD"/>
                </a:gs>
              </a:gsLst>
              <a:lin ang="2698631"/>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pic>
          <p:nvPicPr>
            <p:cNvPr id="289" name="Google Shape;163;p24" descr="Google Shape;163;p24"/>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3286182" y="-17593"/>
              <a:ext cx="8905881" cy="6875594"/>
            </a:xfrm>
            <a:prstGeom prst="rect">
              <a:avLst/>
            </a:prstGeom>
            <a:ln w="12700">
              <a:miter lim="400000"/>
            </a:ln>
          </p:spPr>
        </p:pic>
        <p:sp>
          <p:nvSpPr>
            <p:cNvPr id="290" name="Google Shape;166;p24"/>
            <p:cNvSpPr>
              <a:spLocks noGrp="1" noRot="1" noMove="1" noResize="1" noEditPoints="1" noAdjustHandles="1" noChangeArrowheads="1" noChangeShapeType="1"/>
            </p:cNvSpPr>
            <p:nvPr/>
          </p:nvSpPr>
          <p:spPr>
            <a:xfrm>
              <a:off x="0" y="6769431"/>
              <a:ext cx="12192000" cy="99203"/>
            </a:xfrm>
            <a:prstGeom prst="rect">
              <a:avLst/>
            </a:prstGeom>
            <a:solidFill>
              <a:srgbClr val="002060"/>
            </a:solidFill>
            <a:ln w="12700">
              <a:miter lim="400000"/>
            </a:ln>
          </p:spPr>
          <p:txBody>
            <a:bodyPr lIns="0" tIns="0" rIns="0" bIns="0" anchor="ctr"/>
            <a:lstStyle/>
            <a:p>
              <a:endParaRPr sz="1800" dirty="0"/>
            </a:p>
          </p:txBody>
        </p:sp>
        <p:pic>
          <p:nvPicPr>
            <p:cNvPr id="291" name="Google Shape;167;p24" descr="Google Shape;167;p24"/>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116065" y="1104424"/>
              <a:ext cx="6165985" cy="4614201"/>
            </a:xfrm>
            <a:prstGeom prst="rect">
              <a:avLst/>
            </a:prstGeom>
            <a:ln w="12700">
              <a:miter lim="400000"/>
            </a:ln>
          </p:spPr>
        </p:pic>
      </p:grpSp>
      <p:sp>
        <p:nvSpPr>
          <p:cNvPr id="2" name="Title 1">
            <a:extLst>
              <a:ext uri="{FF2B5EF4-FFF2-40B4-BE49-F238E27FC236}">
                <a16:creationId xmlns:a16="http://schemas.microsoft.com/office/drawing/2014/main" id="{DD474D64-3DE3-05A4-6A4A-C1ACA81CA069}"/>
              </a:ext>
            </a:extLst>
          </p:cNvPr>
          <p:cNvSpPr>
            <a:spLocks noGrp="1"/>
          </p:cNvSpPr>
          <p:nvPr>
            <p:ph type="title" hasCustomPrompt="1"/>
          </p:nvPr>
        </p:nvSpPr>
        <p:spPr>
          <a:xfrm>
            <a:off x="4880535" y="857984"/>
            <a:ext cx="3803813" cy="3705225"/>
          </a:xfrm>
        </p:spPr>
        <p:txBody>
          <a:bodyPr>
            <a:normAutofit/>
          </a:bodyPr>
          <a:lstStyle>
            <a:lvl1pPr algn="r">
              <a:defRPr sz="5400">
                <a:solidFill>
                  <a:schemeClr val="bg1"/>
                </a:solidFill>
              </a:defRPr>
            </a:lvl1pPr>
          </a:lstStyle>
          <a:p>
            <a:r>
              <a:rPr lang="en-US"/>
              <a:t>Click to edit section title</a:t>
            </a:r>
          </a:p>
        </p:txBody>
      </p:sp>
      <p:sp>
        <p:nvSpPr>
          <p:cNvPr id="4" name="Text Placeholder 3">
            <a:extLst>
              <a:ext uri="{FF2B5EF4-FFF2-40B4-BE49-F238E27FC236}">
                <a16:creationId xmlns:a16="http://schemas.microsoft.com/office/drawing/2014/main" id="{B92EC57B-BB75-0608-16A8-433196EDBC80}"/>
              </a:ext>
            </a:extLst>
          </p:cNvPr>
          <p:cNvSpPr>
            <a:spLocks noGrp="1"/>
          </p:cNvSpPr>
          <p:nvPr>
            <p:ph type="body" sz="quarter" idx="10"/>
          </p:nvPr>
        </p:nvSpPr>
        <p:spPr>
          <a:xfrm>
            <a:off x="4929092" y="4684323"/>
            <a:ext cx="3755091" cy="1857154"/>
          </a:xfrm>
        </p:spPr>
        <p:txBody>
          <a:bodyPr>
            <a:normAutofit/>
          </a:bodyPr>
          <a:lstStyle>
            <a:lvl1pPr marL="0" indent="0" algn="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1039660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21956B-4F13-7DCE-7C15-97DFD4564A7E}"/>
              </a:ext>
            </a:extLst>
          </p:cNvPr>
          <p:cNvSpPr>
            <a:spLocks noGrp="1"/>
          </p:cNvSpPr>
          <p:nvPr>
            <p:ph type="sldNum" sz="quarter" idx="10"/>
          </p:nvPr>
        </p:nvSpPr>
        <p:spPr/>
        <p:txBody>
          <a:bodyPr/>
          <a:lstStyle/>
          <a:p>
            <a:fld id="{75B346D6-B0F2-48A4-B9F5-82E64496262F}" type="slidenum">
              <a:rPr lang="en-US" smtClean="0"/>
              <a:pPr/>
              <a:t>‹#›</a:t>
            </a:fld>
            <a:endParaRPr lang="en-US" dirty="0"/>
          </a:p>
        </p:txBody>
      </p:sp>
      <p:sp>
        <p:nvSpPr>
          <p:cNvPr id="5" name="Text Placeholder 2">
            <a:extLst>
              <a:ext uri="{FF2B5EF4-FFF2-40B4-BE49-F238E27FC236}">
                <a16:creationId xmlns:a16="http://schemas.microsoft.com/office/drawing/2014/main" id="{E80C44B6-F07F-9731-0FAB-6F84DC2003F6}"/>
              </a:ext>
            </a:extLst>
          </p:cNvPr>
          <p:cNvSpPr>
            <a:spLocks noGrp="1"/>
          </p:cNvSpPr>
          <p:nvPr>
            <p:ph idx="1"/>
          </p:nvPr>
        </p:nvSpPr>
        <p:spPr>
          <a:xfrm>
            <a:off x="628650" y="1641475"/>
            <a:ext cx="7886700" cy="4591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722774F0-6FDC-7AA4-4B46-AAAFBCC76222}"/>
              </a:ext>
            </a:extLst>
          </p:cNvPr>
          <p:cNvSpPr>
            <a:spLocks noGrp="1"/>
          </p:cNvSpPr>
          <p:nvPr>
            <p:ph type="title"/>
          </p:nvPr>
        </p:nvSpPr>
        <p:spPr>
          <a:xfrm>
            <a:off x="628650" y="180976"/>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8143949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7" name="Google Shape;76;p20">
            <a:extLst>
              <a:ext uri="{FF2B5EF4-FFF2-40B4-BE49-F238E27FC236}">
                <a16:creationId xmlns:a16="http://schemas.microsoft.com/office/drawing/2014/main" id="{83304F23-225F-0DE1-23F7-63A34E031FAD}"/>
              </a:ext>
            </a:extLst>
          </p:cNvPr>
          <p:cNvSpPr>
            <a:spLocks noGrp="1" noRot="1" noMove="1" noResize="1" noEditPoints="1" noAdjustHandles="1" noChangeArrowheads="1" noChangeShapeType="1"/>
          </p:cNvSpPr>
          <p:nvPr/>
        </p:nvSpPr>
        <p:spPr>
          <a:xfrm>
            <a:off x="0" y="633754"/>
            <a:ext cx="9143999" cy="6125752"/>
          </a:xfrm>
          <a:prstGeom prst="rect">
            <a:avLst/>
          </a:prstGeom>
          <a:gradFill>
            <a:gsLst>
              <a:gs pos="0">
                <a:srgbClr val="4BD6E5"/>
              </a:gs>
              <a:gs pos="100000">
                <a:srgbClr val="2175FD"/>
              </a:gs>
            </a:gsLst>
            <a:lin ang="2698631"/>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350" dirty="0"/>
          </a:p>
        </p:txBody>
      </p:sp>
      <p:sp>
        <p:nvSpPr>
          <p:cNvPr id="8" name="Google Shape;78;p20">
            <a:extLst>
              <a:ext uri="{FF2B5EF4-FFF2-40B4-BE49-F238E27FC236}">
                <a16:creationId xmlns:a16="http://schemas.microsoft.com/office/drawing/2014/main" id="{FC7BB44D-778C-3765-2730-40211CBE4EE7}"/>
              </a:ext>
            </a:extLst>
          </p:cNvPr>
          <p:cNvSpPr>
            <a:spLocks noGrp="1" noRot="1" noMove="1" noResize="1" noEditPoints="1" noAdjustHandles="1" noChangeArrowheads="1" noChangeShapeType="1"/>
          </p:cNvSpPr>
          <p:nvPr/>
        </p:nvSpPr>
        <p:spPr>
          <a:xfrm>
            <a:off x="0" y="73"/>
            <a:ext cx="9144000" cy="1557638"/>
          </a:xfrm>
          <a:prstGeom prst="rect">
            <a:avLst/>
          </a:prstGeom>
          <a:solidFill>
            <a:srgbClr val="002060"/>
          </a:solidFill>
          <a:ln w="12700">
            <a:miter lim="400000"/>
          </a:ln>
        </p:spPr>
        <p:txBody>
          <a:bodyPr lIns="0" tIns="0" rIns="0" bIns="0" anchor="ctr"/>
          <a:lstStyle/>
          <a:p>
            <a:endParaRPr sz="1350" dirty="0"/>
          </a:p>
        </p:txBody>
      </p:sp>
      <p:sp>
        <p:nvSpPr>
          <p:cNvPr id="11" name="Slide Number">
            <a:extLst>
              <a:ext uri="{FF2B5EF4-FFF2-40B4-BE49-F238E27FC236}">
                <a16:creationId xmlns:a16="http://schemas.microsoft.com/office/drawing/2014/main" id="{FCE4E387-D390-A69F-37EE-2F07818EA3A9}"/>
              </a:ext>
            </a:extLst>
          </p:cNvPr>
          <p:cNvSpPr txBox="1">
            <a:spLocks noGrp="1" noRot="1" noMove="1" noResize="1" noEditPoints="1" noAdjustHandles="1" noChangeArrowheads="1" noChangeShapeType="1"/>
          </p:cNvSpPr>
          <p:nvPr/>
        </p:nvSpPr>
        <p:spPr>
          <a:xfrm>
            <a:off x="4662292" y="4608066"/>
            <a:ext cx="252609" cy="31839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p>
        </p:txBody>
      </p:sp>
      <p:sp>
        <p:nvSpPr>
          <p:cNvPr id="9" name="Slide Number Placeholder 5">
            <a:extLst>
              <a:ext uri="{FF2B5EF4-FFF2-40B4-BE49-F238E27FC236}">
                <a16:creationId xmlns:a16="http://schemas.microsoft.com/office/drawing/2014/main" id="{5BA259E9-1390-BDE8-60A7-51D1B312B241}"/>
              </a:ext>
            </a:extLst>
          </p:cNvPr>
          <p:cNvSpPr>
            <a:spLocks noGrp="1" noRot="1" noMove="1" noResize="1" noEditPoints="1" noAdjustHandles="1" noChangeArrowheads="1" noChangeShapeType="1"/>
          </p:cNvSpPr>
          <p:nvPr>
            <p:ph type="sldNum" sz="quarter" idx="4"/>
          </p:nvPr>
        </p:nvSpPr>
        <p:spPr>
          <a:xfrm>
            <a:off x="87923" y="6230460"/>
            <a:ext cx="294546"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sp>
        <p:nvSpPr>
          <p:cNvPr id="17" name="Title 16">
            <a:extLst>
              <a:ext uri="{FF2B5EF4-FFF2-40B4-BE49-F238E27FC236}">
                <a16:creationId xmlns:a16="http://schemas.microsoft.com/office/drawing/2014/main" id="{62FAE148-3C5C-84AA-544F-468641C1D210}"/>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Google Shape;729;p51">
            <a:extLst>
              <a:ext uri="{FF2B5EF4-FFF2-40B4-BE49-F238E27FC236}">
                <a16:creationId xmlns:a16="http://schemas.microsoft.com/office/drawing/2014/main" id="{A8B46A0E-6D25-FE94-9D6A-622A618D4E26}"/>
              </a:ext>
            </a:extLst>
          </p:cNvPr>
          <p:cNvSpPr>
            <a:spLocks noGrp="1" noRot="1" noMove="1" noResize="1" noEditPoints="1" noAdjustHandles="1" noChangeArrowheads="1" noChangeShapeType="1"/>
          </p:cNvSpPr>
          <p:nvPr/>
        </p:nvSpPr>
        <p:spPr>
          <a:xfrm>
            <a:off x="0" y="1547447"/>
            <a:ext cx="9144000" cy="0"/>
          </a:xfrm>
          <a:prstGeom prst="line">
            <a:avLst/>
          </a:prstGeom>
          <a:ln w="19050">
            <a:solidFill>
              <a:srgbClr val="FFFFFF"/>
            </a:solidFill>
            <a:miter/>
          </a:ln>
        </p:spPr>
        <p:txBody>
          <a:bodyPr lIns="45718" tIns="45718" rIns="45718" bIns="45718"/>
          <a:lstStyle/>
          <a:p>
            <a:endParaRPr sz="1800" dirty="0"/>
          </a:p>
        </p:txBody>
      </p:sp>
      <p:sp>
        <p:nvSpPr>
          <p:cNvPr id="20" name="Text Placeholder 2">
            <a:extLst>
              <a:ext uri="{FF2B5EF4-FFF2-40B4-BE49-F238E27FC236}">
                <a16:creationId xmlns:a16="http://schemas.microsoft.com/office/drawing/2014/main" id="{376F2921-B69B-8D01-5B99-01485A0F27E3}"/>
              </a:ext>
            </a:extLst>
          </p:cNvPr>
          <p:cNvSpPr>
            <a:spLocks noGrp="1"/>
          </p:cNvSpPr>
          <p:nvPr>
            <p:ph idx="1"/>
          </p:nvPr>
        </p:nvSpPr>
        <p:spPr>
          <a:xfrm>
            <a:off x="628650" y="1895403"/>
            <a:ext cx="7886700" cy="43376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F73DA388-7491-D980-C165-4D3E46089BD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6592729" y="6277758"/>
            <a:ext cx="2214964" cy="345977"/>
          </a:xfrm>
          <a:prstGeom prst="rect">
            <a:avLst/>
          </a:prstGeom>
        </p:spPr>
      </p:pic>
      <p:sp>
        <p:nvSpPr>
          <p:cNvPr id="5" name="Google Shape;442;p39">
            <a:extLst>
              <a:ext uri="{FF2B5EF4-FFF2-40B4-BE49-F238E27FC236}">
                <a16:creationId xmlns:a16="http://schemas.microsoft.com/office/drawing/2014/main" id="{3937E189-E178-2D25-5642-F69188BFBA56}"/>
              </a:ext>
            </a:extLst>
          </p:cNvPr>
          <p:cNvSpPr>
            <a:spLocks noGrp="1" noRot="1" noMove="1" noResize="1" noEditPoints="1" noAdjustHandles="1" noChangeArrowheads="1" noChangeShapeType="1"/>
          </p:cNvSpPr>
          <p:nvPr/>
        </p:nvSpPr>
        <p:spPr>
          <a:xfrm>
            <a:off x="382469" y="6413022"/>
            <a:ext cx="6070644" cy="0"/>
          </a:xfrm>
          <a:prstGeom prst="line">
            <a:avLst/>
          </a:prstGeom>
          <a:ln w="19050">
            <a:solidFill>
              <a:schemeClr val="bg1"/>
            </a:solidFill>
            <a:miter/>
          </a:ln>
        </p:spPr>
        <p:txBody>
          <a:bodyPr lIns="45718" tIns="45718" rIns="45718" bIns="45718"/>
          <a:lstStyle/>
          <a:p>
            <a:endParaRPr sz="1800" dirty="0"/>
          </a:p>
        </p:txBody>
      </p:sp>
    </p:spTree>
    <p:extLst>
      <p:ext uri="{BB962C8B-B14F-4D97-AF65-F5344CB8AC3E}">
        <p14:creationId xmlns:p14="http://schemas.microsoft.com/office/powerpoint/2010/main" val="170830139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1DD3-6AD0-CB51-6EC3-D266CDCB4B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8E6A7D-53C1-01A5-1551-45C1F8FC3C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BBD0C-67AE-D332-ED78-40C009D35E98}"/>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5" name="Footer Placeholder 4">
            <a:extLst>
              <a:ext uri="{FF2B5EF4-FFF2-40B4-BE49-F238E27FC236}">
                <a16:creationId xmlns:a16="http://schemas.microsoft.com/office/drawing/2014/main" id="{8C59D4E3-428A-7568-C8A2-D23D1E65EE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76D73F-2668-567A-C9DC-C06F9BB6CC41}"/>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3269078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and Content 4">
    <p:bg>
      <p:bgPr>
        <a:solidFill>
          <a:srgbClr val="002060"/>
        </a:solidFill>
        <a:effectLst/>
      </p:bgPr>
    </p:bg>
    <p:spTree>
      <p:nvGrpSpPr>
        <p:cNvPr id="1" name=""/>
        <p:cNvGrpSpPr/>
        <p:nvPr/>
      </p:nvGrpSpPr>
      <p:grpSpPr>
        <a:xfrm>
          <a:off x="0" y="0"/>
          <a:ext cx="0" cy="0"/>
          <a:chOff x="0" y="0"/>
          <a:chExt cx="0" cy="0"/>
        </a:xfrm>
      </p:grpSpPr>
      <p:sp>
        <p:nvSpPr>
          <p:cNvPr id="300" name="Google Shape;729;p51"/>
          <p:cNvSpPr>
            <a:spLocks noGrp="1" noRot="1" noMove="1" noResize="1" noEditPoints="1" noAdjustHandles="1" noChangeArrowheads="1" noChangeShapeType="1"/>
          </p:cNvSpPr>
          <p:nvPr/>
        </p:nvSpPr>
        <p:spPr>
          <a:xfrm>
            <a:off x="0" y="1547447"/>
            <a:ext cx="9144000" cy="0"/>
          </a:xfrm>
          <a:prstGeom prst="line">
            <a:avLst/>
          </a:prstGeom>
          <a:ln w="19050">
            <a:solidFill>
              <a:srgbClr val="FFFFFF"/>
            </a:solidFill>
            <a:miter/>
          </a:ln>
        </p:spPr>
        <p:txBody>
          <a:bodyPr lIns="45718" tIns="45718" rIns="45718" bIns="45718"/>
          <a:lstStyle/>
          <a:p>
            <a:endParaRPr sz="1800" dirty="0"/>
          </a:p>
        </p:txBody>
      </p:sp>
      <p:sp>
        <p:nvSpPr>
          <p:cNvPr id="302" name="Google Shape;731;p51"/>
          <p:cNvSpPr>
            <a:spLocks noGrp="1" noRot="1" noMove="1" noResize="1" noEditPoints="1" noAdjustHandles="1" noChangeArrowheads="1" noChangeShapeType="1"/>
          </p:cNvSpPr>
          <p:nvPr/>
        </p:nvSpPr>
        <p:spPr>
          <a:xfrm>
            <a:off x="0" y="6769432"/>
            <a:ext cx="9144000" cy="99203"/>
          </a:xfrm>
          <a:prstGeom prst="rect">
            <a:avLst/>
          </a:prstGeom>
          <a:solidFill>
            <a:srgbClr val="00B0F0"/>
          </a:solidFill>
          <a:ln w="12700">
            <a:miter lim="400000"/>
          </a:ln>
        </p:spPr>
        <p:txBody>
          <a:bodyPr lIns="0" tIns="0" rIns="0" bIns="0" anchor="ctr"/>
          <a:lstStyle/>
          <a:p>
            <a:endParaRPr sz="1800" dirty="0"/>
          </a:p>
        </p:txBody>
      </p:sp>
      <p:sp>
        <p:nvSpPr>
          <p:cNvPr id="7" name="Title 6">
            <a:extLst>
              <a:ext uri="{FF2B5EF4-FFF2-40B4-BE49-F238E27FC236}">
                <a16:creationId xmlns:a16="http://schemas.microsoft.com/office/drawing/2014/main" id="{DF29CB9B-447A-6AB6-FF4D-CE498050F38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BC1B33C0-890F-55AC-1AF1-E7D40008961F}"/>
              </a:ext>
            </a:extLst>
          </p:cNvPr>
          <p:cNvSpPr>
            <a:spLocks noGrp="1" noRot="1" noMove="1" noResize="1" noEditPoints="1" noAdjustHandles="1" noChangeArrowheads="1" noChangeShapeType="1"/>
          </p:cNvSpPr>
          <p:nvPr>
            <p:ph type="sldNum" sz="quarter" idx="4"/>
          </p:nvPr>
        </p:nvSpPr>
        <p:spPr>
          <a:xfrm>
            <a:off x="87923" y="6230460"/>
            <a:ext cx="294546"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sp>
        <p:nvSpPr>
          <p:cNvPr id="11" name="Text Placeholder 2">
            <a:extLst>
              <a:ext uri="{FF2B5EF4-FFF2-40B4-BE49-F238E27FC236}">
                <a16:creationId xmlns:a16="http://schemas.microsoft.com/office/drawing/2014/main" id="{93B746C8-9F83-F212-CFF0-30CBD05EDC29}"/>
              </a:ext>
            </a:extLst>
          </p:cNvPr>
          <p:cNvSpPr>
            <a:spLocks noGrp="1"/>
          </p:cNvSpPr>
          <p:nvPr>
            <p:ph idx="1"/>
          </p:nvPr>
        </p:nvSpPr>
        <p:spPr>
          <a:xfrm>
            <a:off x="628650" y="1895403"/>
            <a:ext cx="7886700" cy="4337634"/>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63201007-146D-42FB-595E-8504C146065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6592729" y="6277758"/>
            <a:ext cx="2214964" cy="345977"/>
          </a:xfrm>
          <a:prstGeom prst="rect">
            <a:avLst/>
          </a:prstGeom>
        </p:spPr>
      </p:pic>
      <p:sp>
        <p:nvSpPr>
          <p:cNvPr id="6" name="Google Shape;442;p39">
            <a:extLst>
              <a:ext uri="{FF2B5EF4-FFF2-40B4-BE49-F238E27FC236}">
                <a16:creationId xmlns:a16="http://schemas.microsoft.com/office/drawing/2014/main" id="{79A13BD0-0A78-DAFE-8412-A0AEFEF9C32B}"/>
              </a:ext>
            </a:extLst>
          </p:cNvPr>
          <p:cNvSpPr>
            <a:spLocks noGrp="1" noRot="1" noMove="1" noResize="1" noEditPoints="1" noAdjustHandles="1" noChangeArrowheads="1" noChangeShapeType="1"/>
          </p:cNvSpPr>
          <p:nvPr/>
        </p:nvSpPr>
        <p:spPr>
          <a:xfrm>
            <a:off x="382469" y="6413022"/>
            <a:ext cx="6070644" cy="0"/>
          </a:xfrm>
          <a:prstGeom prst="line">
            <a:avLst/>
          </a:prstGeom>
          <a:ln w="19050">
            <a:solidFill>
              <a:schemeClr val="bg1"/>
            </a:solidFill>
            <a:miter/>
          </a:ln>
        </p:spPr>
        <p:txBody>
          <a:bodyPr lIns="45718" tIns="45718" rIns="45718" bIns="45718"/>
          <a:lstStyle/>
          <a:p>
            <a:endParaRPr sz="1800" dirty="0"/>
          </a:p>
        </p:txBody>
      </p:sp>
    </p:spTree>
    <p:extLst>
      <p:ext uri="{BB962C8B-B14F-4D97-AF65-F5344CB8AC3E}">
        <p14:creationId xmlns:p14="http://schemas.microsoft.com/office/powerpoint/2010/main" val="267115864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15B07-96BC-0EF8-BC1F-71E93D19339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0048B5D-B32D-164B-6AA7-23712AB792AC}"/>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45C015C-5D92-5719-DC96-BB02B0FD54E9}"/>
              </a:ext>
            </a:extLst>
          </p:cNvPr>
          <p:cNvSpPr>
            <a:spLocks noGrp="1"/>
          </p:cNvSpPr>
          <p:nvPr>
            <p:ph type="sldNum" sz="quarter" idx="12"/>
          </p:nvPr>
        </p:nvSpPr>
        <p:spPr/>
        <p:txBody>
          <a:bodyPr/>
          <a:lstStyle/>
          <a:p>
            <a:fld id="{75B346D6-B0F2-48A4-B9F5-82E64496262F}" type="slidenum">
              <a:rPr lang="en-US" smtClean="0"/>
              <a:pPr/>
              <a:t>‹#›</a:t>
            </a:fld>
            <a:endParaRPr lang="en-US" dirty="0"/>
          </a:p>
        </p:txBody>
      </p:sp>
    </p:spTree>
    <p:extLst>
      <p:ext uri="{BB962C8B-B14F-4D97-AF65-F5344CB8AC3E}">
        <p14:creationId xmlns:p14="http://schemas.microsoft.com/office/powerpoint/2010/main" val="419229674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A726-B813-2376-751A-850AC71B68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BB6132-F124-977A-307A-4DBF98E9843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899297-1B7E-F454-FCA8-66447E679A8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03E65B6-A7EA-55D7-6CA9-138F639908F7}"/>
              </a:ext>
            </a:extLst>
          </p:cNvPr>
          <p:cNvSpPr>
            <a:spLocks noGrp="1"/>
          </p:cNvSpPr>
          <p:nvPr>
            <p:ph type="sldNum" sz="quarter" idx="12"/>
          </p:nvPr>
        </p:nvSpPr>
        <p:spPr/>
        <p:txBody>
          <a:bodyPr/>
          <a:lstStyle/>
          <a:p>
            <a:fld id="{75B346D6-B0F2-48A4-B9F5-82E64496262F}" type="slidenum">
              <a:rPr lang="en-US" smtClean="0"/>
              <a:t>‹#›</a:t>
            </a:fld>
            <a:endParaRPr lang="en-US" dirty="0"/>
          </a:p>
        </p:txBody>
      </p:sp>
    </p:spTree>
    <p:extLst>
      <p:ext uri="{BB962C8B-B14F-4D97-AF65-F5344CB8AC3E}">
        <p14:creationId xmlns:p14="http://schemas.microsoft.com/office/powerpoint/2010/main" val="4042965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53EF-06A0-1415-DD5F-F848D559C2C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32E3B2-B8B9-FF0B-7560-54E9C19A1D1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55C1998-FA50-5332-25D7-F9902DDD254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DE43E1-1CAE-715C-9C1E-F8E59D9D982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BDF24-753F-B493-D16F-8CF8090FF54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EEEDA76-F01C-8875-F75C-D00A93152F06}"/>
              </a:ext>
            </a:extLst>
          </p:cNvPr>
          <p:cNvSpPr>
            <a:spLocks noGrp="1"/>
          </p:cNvSpPr>
          <p:nvPr>
            <p:ph type="sldNum" sz="quarter" idx="12"/>
          </p:nvPr>
        </p:nvSpPr>
        <p:spPr/>
        <p:txBody>
          <a:bodyPr/>
          <a:lstStyle/>
          <a:p>
            <a:fld id="{75B346D6-B0F2-48A4-B9F5-82E64496262F}" type="slidenum">
              <a:rPr lang="en-US" smtClean="0"/>
              <a:t>‹#›</a:t>
            </a:fld>
            <a:endParaRPr lang="en-US" dirty="0"/>
          </a:p>
        </p:txBody>
      </p:sp>
    </p:spTree>
    <p:extLst>
      <p:ext uri="{BB962C8B-B14F-4D97-AF65-F5344CB8AC3E}">
        <p14:creationId xmlns:p14="http://schemas.microsoft.com/office/powerpoint/2010/main" val="3134414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DA48D-1EDF-D801-CC81-BF00EC10584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F50736C-158B-35D0-5A60-67B0090800E1}"/>
              </a:ext>
            </a:extLst>
          </p:cNvPr>
          <p:cNvSpPr>
            <a:spLocks noGrp="1"/>
          </p:cNvSpPr>
          <p:nvPr>
            <p:ph type="sldNum" sz="quarter" idx="12"/>
          </p:nvPr>
        </p:nvSpPr>
        <p:spPr/>
        <p:txBody>
          <a:bodyPr/>
          <a:lstStyle/>
          <a:p>
            <a:fld id="{75B346D6-B0F2-48A4-B9F5-82E64496262F}" type="slidenum">
              <a:rPr lang="en-US" smtClean="0"/>
              <a:t>‹#›</a:t>
            </a:fld>
            <a:endParaRPr lang="en-US" dirty="0"/>
          </a:p>
        </p:txBody>
      </p:sp>
    </p:spTree>
    <p:extLst>
      <p:ext uri="{BB962C8B-B14F-4D97-AF65-F5344CB8AC3E}">
        <p14:creationId xmlns:p14="http://schemas.microsoft.com/office/powerpoint/2010/main" val="1758227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0F404D-0E84-0554-948F-EB0527CD1811}"/>
              </a:ext>
            </a:extLst>
          </p:cNvPr>
          <p:cNvSpPr>
            <a:spLocks noGrp="1"/>
          </p:cNvSpPr>
          <p:nvPr>
            <p:ph type="sldNum" sz="quarter" idx="12"/>
          </p:nvPr>
        </p:nvSpPr>
        <p:spPr/>
        <p:txBody>
          <a:bodyPr/>
          <a:lstStyle/>
          <a:p>
            <a:fld id="{75B346D6-B0F2-48A4-B9F5-82E64496262F}" type="slidenum">
              <a:rPr lang="en-US" smtClean="0"/>
              <a:t>‹#›</a:t>
            </a:fld>
            <a:endParaRPr lang="en-US" dirty="0"/>
          </a:p>
        </p:txBody>
      </p:sp>
    </p:spTree>
    <p:extLst>
      <p:ext uri="{BB962C8B-B14F-4D97-AF65-F5344CB8AC3E}">
        <p14:creationId xmlns:p14="http://schemas.microsoft.com/office/powerpoint/2010/main" val="4229639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F4071-A500-33C2-9BC0-4906ACE67C5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79FCBB8-F70E-A1A7-401D-0F148B5DC2D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98199E-2B89-83B4-12E1-10B31BA245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D21F05B8-E368-848E-C656-21AE63C65B8D}"/>
              </a:ext>
            </a:extLst>
          </p:cNvPr>
          <p:cNvSpPr>
            <a:spLocks noGrp="1"/>
          </p:cNvSpPr>
          <p:nvPr>
            <p:ph type="sldNum" sz="quarter" idx="12"/>
          </p:nvPr>
        </p:nvSpPr>
        <p:spPr/>
        <p:txBody>
          <a:bodyPr/>
          <a:lstStyle/>
          <a:p>
            <a:fld id="{75B346D6-B0F2-48A4-B9F5-82E64496262F}" type="slidenum">
              <a:rPr lang="en-US" smtClean="0"/>
              <a:t>‹#›</a:t>
            </a:fld>
            <a:endParaRPr lang="en-US" dirty="0"/>
          </a:p>
        </p:txBody>
      </p:sp>
    </p:spTree>
    <p:extLst>
      <p:ext uri="{BB962C8B-B14F-4D97-AF65-F5344CB8AC3E}">
        <p14:creationId xmlns:p14="http://schemas.microsoft.com/office/powerpoint/2010/main" val="3493101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9DF9C-28AC-CB97-6BD6-AF55746BCCB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53412C-E490-9076-8CFD-C06A6ECB6BD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0C2DA25F-0313-E7F1-9C8E-84E181AFE3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5B95B007-F38D-5B77-FFE9-08D8F686F9F7}"/>
              </a:ext>
            </a:extLst>
          </p:cNvPr>
          <p:cNvSpPr>
            <a:spLocks noGrp="1"/>
          </p:cNvSpPr>
          <p:nvPr>
            <p:ph type="sldNum" sz="quarter" idx="12"/>
          </p:nvPr>
        </p:nvSpPr>
        <p:spPr/>
        <p:txBody>
          <a:bodyPr/>
          <a:lstStyle/>
          <a:p>
            <a:fld id="{75B346D6-B0F2-48A4-B9F5-82E64496262F}" type="slidenum">
              <a:rPr lang="en-US" smtClean="0"/>
              <a:pPr/>
              <a:t>‹#›</a:t>
            </a:fld>
            <a:endParaRPr lang="en-US" dirty="0"/>
          </a:p>
        </p:txBody>
      </p:sp>
    </p:spTree>
    <p:extLst>
      <p:ext uri="{BB962C8B-B14F-4D97-AF65-F5344CB8AC3E}">
        <p14:creationId xmlns:p14="http://schemas.microsoft.com/office/powerpoint/2010/main" val="301980395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21956B-4F13-7DCE-7C15-97DFD4564A7E}"/>
              </a:ext>
            </a:extLst>
          </p:cNvPr>
          <p:cNvSpPr>
            <a:spLocks noGrp="1"/>
          </p:cNvSpPr>
          <p:nvPr>
            <p:ph type="sldNum" sz="quarter" idx="10"/>
          </p:nvPr>
        </p:nvSpPr>
        <p:spPr/>
        <p:txBody>
          <a:bodyPr/>
          <a:lstStyle/>
          <a:p>
            <a:fld id="{75B346D6-B0F2-48A4-B9F5-82E64496262F}" type="slidenum">
              <a:rPr lang="en-US" smtClean="0"/>
              <a:pPr/>
              <a:t>‹#›</a:t>
            </a:fld>
            <a:endParaRPr lang="en-US" dirty="0"/>
          </a:p>
        </p:txBody>
      </p:sp>
      <p:sp>
        <p:nvSpPr>
          <p:cNvPr id="5" name="Text Placeholder 2">
            <a:extLst>
              <a:ext uri="{FF2B5EF4-FFF2-40B4-BE49-F238E27FC236}">
                <a16:creationId xmlns:a16="http://schemas.microsoft.com/office/drawing/2014/main" id="{E80C44B6-F07F-9731-0FAB-6F84DC2003F6}"/>
              </a:ext>
            </a:extLst>
          </p:cNvPr>
          <p:cNvSpPr>
            <a:spLocks noGrp="1"/>
          </p:cNvSpPr>
          <p:nvPr>
            <p:ph idx="1"/>
          </p:nvPr>
        </p:nvSpPr>
        <p:spPr>
          <a:xfrm>
            <a:off x="5052197" y="1641475"/>
            <a:ext cx="3463153" cy="44804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722774F0-6FDC-7AA4-4B46-AAAFBCC76222}"/>
              </a:ext>
            </a:extLst>
          </p:cNvPr>
          <p:cNvSpPr>
            <a:spLocks noGrp="1"/>
          </p:cNvSpPr>
          <p:nvPr>
            <p:ph type="title"/>
          </p:nvPr>
        </p:nvSpPr>
        <p:spPr>
          <a:xfrm>
            <a:off x="5052196" y="180976"/>
            <a:ext cx="3463154" cy="1325563"/>
          </a:xfrm>
          <a:prstGeom prst="rect">
            <a:avLst/>
          </a:prstGeom>
        </p:spPr>
        <p:txBody>
          <a:bodyPr vert="horz" lIns="91440" tIns="45720" rIns="91440" bIns="45720" rtlCol="0" anchor="ctr">
            <a:normAutofit/>
          </a:bodyPr>
          <a:lstStyle/>
          <a:p>
            <a:r>
              <a:rPr lang="en-US"/>
              <a:t>Click to edit Master title style</a:t>
            </a:r>
          </a:p>
        </p:txBody>
      </p:sp>
      <p:grpSp>
        <p:nvGrpSpPr>
          <p:cNvPr id="13" name="Group 12">
            <a:extLst>
              <a:ext uri="{FF2B5EF4-FFF2-40B4-BE49-F238E27FC236}">
                <a16:creationId xmlns:a16="http://schemas.microsoft.com/office/drawing/2014/main" id="{9EE5C05A-C4DA-055C-558A-CD3BC4CDD01D}"/>
              </a:ext>
            </a:extLst>
          </p:cNvPr>
          <p:cNvGrpSpPr>
            <a:grpSpLocks noGrp="1" noUngrp="1" noRot="1" noMove="1" noResize="1"/>
          </p:cNvGrpSpPr>
          <p:nvPr/>
        </p:nvGrpSpPr>
        <p:grpSpPr>
          <a:xfrm>
            <a:off x="172990" y="1188697"/>
            <a:ext cx="4740599" cy="4480518"/>
            <a:chOff x="230653" y="1188697"/>
            <a:chExt cx="6320798" cy="4480518"/>
          </a:xfrm>
        </p:grpSpPr>
        <p:pic>
          <p:nvPicPr>
            <p:cNvPr id="9" name="Picture 8" descr="A person in a white coat with a stethoscope around his neck&#10;&#10;Description automatically generated">
              <a:extLst>
                <a:ext uri="{FF2B5EF4-FFF2-40B4-BE49-F238E27FC236}">
                  <a16:creationId xmlns:a16="http://schemas.microsoft.com/office/drawing/2014/main" id="{C6BCD9B3-CB57-4CA1-A8C3-CBE629162781}"/>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a:off x="230653" y="1188697"/>
              <a:ext cx="6320693" cy="3642989"/>
            </a:xfrm>
            <a:prstGeom prst="rect">
              <a:avLst/>
            </a:prstGeom>
          </p:spPr>
        </p:pic>
        <p:sp>
          <p:nvSpPr>
            <p:cNvPr id="4" name="Google Shape;194;p26">
              <a:extLst>
                <a:ext uri="{FF2B5EF4-FFF2-40B4-BE49-F238E27FC236}">
                  <a16:creationId xmlns:a16="http://schemas.microsoft.com/office/drawing/2014/main" id="{BAA47360-0DC7-2E94-49BB-59A24B6E91C0}"/>
                </a:ext>
              </a:extLst>
            </p:cNvPr>
            <p:cNvSpPr>
              <a:spLocks noGrp="1" noRot="1" noMove="1" noResize="1" noEditPoints="1" noAdjustHandles="1" noChangeArrowheads="1" noChangeShapeType="1"/>
            </p:cNvSpPr>
            <p:nvPr/>
          </p:nvSpPr>
          <p:spPr>
            <a:xfrm>
              <a:off x="230759" y="4831773"/>
              <a:ext cx="6320692" cy="837442"/>
            </a:xfrm>
            <a:prstGeom prst="rect">
              <a:avLst/>
            </a:prstGeom>
            <a:solidFill>
              <a:srgbClr val="002060"/>
            </a:soli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350" dirty="0"/>
            </a:p>
          </p:txBody>
        </p:sp>
      </p:grpSp>
      <p:sp>
        <p:nvSpPr>
          <p:cNvPr id="2" name="Text Placeholder 2">
            <a:extLst>
              <a:ext uri="{FF2B5EF4-FFF2-40B4-BE49-F238E27FC236}">
                <a16:creationId xmlns:a16="http://schemas.microsoft.com/office/drawing/2014/main" id="{86C59488-1ACE-E8CA-2CAC-8F56E848FB03}"/>
              </a:ext>
            </a:extLst>
          </p:cNvPr>
          <p:cNvSpPr>
            <a:spLocks noGrp="1" noRot="1" noMove="1" noResize="1" noEditPoints="1" noAdjustHandles="1" noChangeArrowheads="1" noChangeShapeType="1"/>
          </p:cNvSpPr>
          <p:nvPr>
            <p:ph idx="11"/>
          </p:nvPr>
        </p:nvSpPr>
        <p:spPr>
          <a:xfrm>
            <a:off x="797955" y="4994929"/>
            <a:ext cx="3463153" cy="536088"/>
          </a:xfrm>
          <a:prstGeom prst="rect">
            <a:avLst/>
          </a:prstGeom>
        </p:spPr>
        <p:txBody>
          <a:bodyPr vert="horz" lIns="91440" tIns="45720" rIns="91440" bIns="45720" rtlCol="0" anchor="ctr">
            <a:normAutofit/>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2680812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3">
    <p:spTree>
      <p:nvGrpSpPr>
        <p:cNvPr id="1" name=""/>
        <p:cNvGrpSpPr/>
        <p:nvPr/>
      </p:nvGrpSpPr>
      <p:grpSpPr>
        <a:xfrm>
          <a:off x="0" y="0"/>
          <a:ext cx="0" cy="0"/>
          <a:chOff x="0" y="0"/>
          <a:chExt cx="0" cy="0"/>
        </a:xfrm>
      </p:grpSpPr>
      <p:pic>
        <p:nvPicPr>
          <p:cNvPr id="5" name="Picture 4" descr="Two women sitting on a porch&#10;&#10;Description automatically generated">
            <a:extLst>
              <a:ext uri="{FF2B5EF4-FFF2-40B4-BE49-F238E27FC236}">
                <a16:creationId xmlns:a16="http://schemas.microsoft.com/office/drawing/2014/main" id="{7B1E1287-F900-B0EF-CE28-C1F037C9DAA5}"/>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66143" y="1206499"/>
            <a:ext cx="4716752" cy="4192669"/>
          </a:xfrm>
          <a:prstGeom prst="rect">
            <a:avLst/>
          </a:prstGeom>
        </p:spPr>
      </p:pic>
      <p:sp>
        <p:nvSpPr>
          <p:cNvPr id="3" name="Slide Number Placeholder 2">
            <a:extLst>
              <a:ext uri="{FF2B5EF4-FFF2-40B4-BE49-F238E27FC236}">
                <a16:creationId xmlns:a16="http://schemas.microsoft.com/office/drawing/2014/main" id="{A021956B-4F13-7DCE-7C15-97DFD4564A7E}"/>
              </a:ext>
            </a:extLst>
          </p:cNvPr>
          <p:cNvSpPr>
            <a:spLocks noGrp="1"/>
          </p:cNvSpPr>
          <p:nvPr>
            <p:ph type="sldNum" sz="quarter" idx="10"/>
          </p:nvPr>
        </p:nvSpPr>
        <p:spPr/>
        <p:txBody>
          <a:bodyPr/>
          <a:lstStyle/>
          <a:p>
            <a:fld id="{75B346D6-B0F2-48A4-B9F5-82E64496262F}" type="slidenum">
              <a:rPr lang="en-US" smtClean="0"/>
              <a:pPr/>
              <a:t>‹#›</a:t>
            </a:fld>
            <a:endParaRPr lang="en-US" dirty="0"/>
          </a:p>
        </p:txBody>
      </p:sp>
      <p:sp>
        <p:nvSpPr>
          <p:cNvPr id="4" name="Google Shape;194;p26">
            <a:extLst>
              <a:ext uri="{FF2B5EF4-FFF2-40B4-BE49-F238E27FC236}">
                <a16:creationId xmlns:a16="http://schemas.microsoft.com/office/drawing/2014/main" id="{BAA47360-0DC7-2E94-49BB-59A24B6E91C0}"/>
              </a:ext>
            </a:extLst>
          </p:cNvPr>
          <p:cNvSpPr>
            <a:spLocks noGrp="1" noRot="1" noMove="1" noResize="1" noEditPoints="1" noAdjustHandles="1" noChangeArrowheads="1" noChangeShapeType="1"/>
          </p:cNvSpPr>
          <p:nvPr/>
        </p:nvSpPr>
        <p:spPr>
          <a:xfrm>
            <a:off x="166456" y="4845495"/>
            <a:ext cx="4716440" cy="834959"/>
          </a:xfrm>
          <a:prstGeom prst="rect">
            <a:avLst/>
          </a:prstGeom>
          <a:solidFill>
            <a:srgbClr val="002060"/>
          </a:soli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350" dirty="0"/>
          </a:p>
        </p:txBody>
      </p:sp>
      <p:sp>
        <p:nvSpPr>
          <p:cNvPr id="14" name="Text Placeholder 2">
            <a:extLst>
              <a:ext uri="{FF2B5EF4-FFF2-40B4-BE49-F238E27FC236}">
                <a16:creationId xmlns:a16="http://schemas.microsoft.com/office/drawing/2014/main" id="{418D8C37-D587-A17E-B51F-5FE835996FEC}"/>
              </a:ext>
            </a:extLst>
          </p:cNvPr>
          <p:cNvSpPr>
            <a:spLocks noGrp="1"/>
          </p:cNvSpPr>
          <p:nvPr>
            <p:ph idx="1"/>
          </p:nvPr>
        </p:nvSpPr>
        <p:spPr>
          <a:xfrm>
            <a:off x="5052197" y="1641475"/>
            <a:ext cx="3463153" cy="44804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E120E32F-68DD-4E60-4EB8-37FDB54D7A21}"/>
              </a:ext>
            </a:extLst>
          </p:cNvPr>
          <p:cNvSpPr>
            <a:spLocks noGrp="1"/>
          </p:cNvSpPr>
          <p:nvPr>
            <p:ph type="title"/>
          </p:nvPr>
        </p:nvSpPr>
        <p:spPr>
          <a:xfrm>
            <a:off x="5052196" y="180976"/>
            <a:ext cx="3463154" cy="132556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2">
            <a:extLst>
              <a:ext uri="{FF2B5EF4-FFF2-40B4-BE49-F238E27FC236}">
                <a16:creationId xmlns:a16="http://schemas.microsoft.com/office/drawing/2014/main" id="{FD68EB78-C3BC-536A-2930-FA0F921415D8}"/>
              </a:ext>
            </a:extLst>
          </p:cNvPr>
          <p:cNvSpPr>
            <a:spLocks noGrp="1"/>
          </p:cNvSpPr>
          <p:nvPr>
            <p:ph idx="11"/>
          </p:nvPr>
        </p:nvSpPr>
        <p:spPr>
          <a:xfrm>
            <a:off x="797955" y="4994929"/>
            <a:ext cx="3463153" cy="536088"/>
          </a:xfrm>
          <a:prstGeom prst="rect">
            <a:avLst/>
          </a:prstGeom>
        </p:spPr>
        <p:txBody>
          <a:bodyPr vert="horz" lIns="91440" tIns="45720" rIns="91440" bIns="45720" rtlCol="0" anchor="ctr">
            <a:normAutofit/>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6737515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B0F5-7675-7A73-215D-C143D70062D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8E2429-5DC5-5D86-75B8-832B9164385E}"/>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EF7F82-99B4-3F1B-E446-93992EBAA72A}"/>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5" name="Footer Placeholder 4">
            <a:extLst>
              <a:ext uri="{FF2B5EF4-FFF2-40B4-BE49-F238E27FC236}">
                <a16:creationId xmlns:a16="http://schemas.microsoft.com/office/drawing/2014/main" id="{49F5C8F8-5F57-37C0-2487-0A56223015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F565BF-A641-A2EB-078D-AD4C054CDE97}"/>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39779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Picture with Caption 4">
    <p:spTree>
      <p:nvGrpSpPr>
        <p:cNvPr id="1" name=""/>
        <p:cNvGrpSpPr/>
        <p:nvPr/>
      </p:nvGrpSpPr>
      <p:grpSpPr>
        <a:xfrm>
          <a:off x="0" y="0"/>
          <a:ext cx="0" cy="0"/>
          <a:chOff x="0" y="0"/>
          <a:chExt cx="0" cy="0"/>
        </a:xfrm>
      </p:grpSpPr>
      <p:sp>
        <p:nvSpPr>
          <p:cNvPr id="86" name="Google Shape;258;p30"/>
          <p:cNvSpPr/>
          <p:nvPr/>
        </p:nvSpPr>
        <p:spPr>
          <a:xfrm>
            <a:off x="0" y="0"/>
            <a:ext cx="9144000" cy="6858000"/>
          </a:xfrm>
          <a:prstGeom prst="rect">
            <a:avLst/>
          </a:prstGeom>
          <a:gradFill>
            <a:gsLst>
              <a:gs pos="0">
                <a:srgbClr val="4BD6E5"/>
              </a:gs>
              <a:gs pos="100000">
                <a:srgbClr val="2175FD"/>
              </a:gs>
            </a:gsLst>
            <a:lin ang="2698631"/>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sp>
        <p:nvSpPr>
          <p:cNvPr id="89" name="Google Shape;264;p30"/>
          <p:cNvSpPr>
            <a:spLocks noGrp="1" noRot="1" noMove="1" noResize="1" noEditPoints="1" noAdjustHandles="1" noChangeArrowheads="1" noChangeShapeType="1"/>
          </p:cNvSpPr>
          <p:nvPr/>
        </p:nvSpPr>
        <p:spPr>
          <a:xfrm>
            <a:off x="0" y="642551"/>
            <a:ext cx="7329600" cy="1"/>
          </a:xfrm>
          <a:prstGeom prst="line">
            <a:avLst/>
          </a:prstGeom>
          <a:ln w="19050">
            <a:solidFill>
              <a:srgbClr val="FFFFFF"/>
            </a:solidFill>
            <a:miter/>
          </a:ln>
        </p:spPr>
        <p:txBody>
          <a:bodyPr lIns="45718" tIns="45718" rIns="45718" bIns="45718"/>
          <a:lstStyle/>
          <a:p>
            <a:endParaRPr sz="1800" dirty="0"/>
          </a:p>
        </p:txBody>
      </p:sp>
      <p:pic>
        <p:nvPicPr>
          <p:cNvPr id="91" name="Google Shape;266;p30" descr="Google Shape;266;p30"/>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727982" y="1432089"/>
            <a:ext cx="1857377" cy="3905255"/>
          </a:xfrm>
          <a:prstGeom prst="rect">
            <a:avLst/>
          </a:prstGeom>
          <a:ln w="12700">
            <a:miter lim="400000"/>
          </a:ln>
        </p:spPr>
      </p:pic>
      <p:pic>
        <p:nvPicPr>
          <p:cNvPr id="92" name="Google Shape;267;p30" descr="Google Shape;267;p30"/>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2947062" y="1432089"/>
            <a:ext cx="1604348" cy="3905255"/>
          </a:xfrm>
          <a:prstGeom prst="rect">
            <a:avLst/>
          </a:prstGeom>
          <a:ln w="12700">
            <a:miter lim="400000"/>
          </a:ln>
        </p:spPr>
      </p:pic>
      <p:sp>
        <p:nvSpPr>
          <p:cNvPr id="94" name="Google Shape;269;p30"/>
          <p:cNvSpPr/>
          <p:nvPr/>
        </p:nvSpPr>
        <p:spPr>
          <a:xfrm>
            <a:off x="0" y="6769432"/>
            <a:ext cx="9144000" cy="99203"/>
          </a:xfrm>
          <a:prstGeom prst="rect">
            <a:avLst/>
          </a:prstGeom>
          <a:solidFill>
            <a:srgbClr val="002060"/>
          </a:solidFill>
          <a:ln w="12700">
            <a:miter lim="400000"/>
          </a:ln>
        </p:spPr>
        <p:txBody>
          <a:bodyPr lIns="0" tIns="0" rIns="0" bIns="0" anchor="ctr"/>
          <a:lstStyle/>
          <a:p>
            <a:endParaRPr sz="1800" dirty="0"/>
          </a:p>
        </p:txBody>
      </p:sp>
      <p:sp>
        <p:nvSpPr>
          <p:cNvPr id="8" name="Text Placeholder 2">
            <a:extLst>
              <a:ext uri="{FF2B5EF4-FFF2-40B4-BE49-F238E27FC236}">
                <a16:creationId xmlns:a16="http://schemas.microsoft.com/office/drawing/2014/main" id="{0FDBB03D-7BB3-2334-2C94-4CADB1ED5361}"/>
              </a:ext>
            </a:extLst>
          </p:cNvPr>
          <p:cNvSpPr>
            <a:spLocks noGrp="1"/>
          </p:cNvSpPr>
          <p:nvPr>
            <p:ph idx="1"/>
          </p:nvPr>
        </p:nvSpPr>
        <p:spPr>
          <a:xfrm>
            <a:off x="4835487" y="2415057"/>
            <a:ext cx="3679863" cy="37068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3750BD77-97CD-E015-87F6-ABAF0F41D539}"/>
              </a:ext>
            </a:extLst>
          </p:cNvPr>
          <p:cNvSpPr>
            <a:spLocks noGrp="1" noRot="1" noMove="1" noResize="1" noEditPoints="1" noAdjustHandles="1" noChangeArrowheads="1" noChangeShapeType="1"/>
          </p:cNvSpPr>
          <p:nvPr>
            <p:ph type="sldNum" sz="quarter" idx="4"/>
          </p:nvPr>
        </p:nvSpPr>
        <p:spPr>
          <a:xfrm>
            <a:off x="87923" y="6230460"/>
            <a:ext cx="294546"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pic>
        <p:nvPicPr>
          <p:cNvPr id="4" name="Picture 3">
            <a:extLst>
              <a:ext uri="{FF2B5EF4-FFF2-40B4-BE49-F238E27FC236}">
                <a16:creationId xmlns:a16="http://schemas.microsoft.com/office/drawing/2014/main" id="{AA924D2B-1C17-E2EF-EC54-6AF6ABDAFF56}"/>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6592729" y="6277758"/>
            <a:ext cx="2214964" cy="345977"/>
          </a:xfrm>
          <a:prstGeom prst="rect">
            <a:avLst/>
          </a:prstGeom>
        </p:spPr>
      </p:pic>
      <p:sp>
        <p:nvSpPr>
          <p:cNvPr id="5" name="Google Shape;442;p39">
            <a:extLst>
              <a:ext uri="{FF2B5EF4-FFF2-40B4-BE49-F238E27FC236}">
                <a16:creationId xmlns:a16="http://schemas.microsoft.com/office/drawing/2014/main" id="{068C6060-B067-1738-79C7-D3508D056B02}"/>
              </a:ext>
            </a:extLst>
          </p:cNvPr>
          <p:cNvSpPr>
            <a:spLocks noGrp="1" noRot="1" noMove="1" noResize="1" noEditPoints="1" noAdjustHandles="1" noChangeArrowheads="1" noChangeShapeType="1"/>
          </p:cNvSpPr>
          <p:nvPr/>
        </p:nvSpPr>
        <p:spPr>
          <a:xfrm>
            <a:off x="382469" y="6413022"/>
            <a:ext cx="6070644" cy="0"/>
          </a:xfrm>
          <a:prstGeom prst="line">
            <a:avLst/>
          </a:prstGeom>
          <a:ln w="19050">
            <a:solidFill>
              <a:schemeClr val="bg1"/>
            </a:solidFill>
            <a:miter/>
          </a:ln>
        </p:spPr>
        <p:txBody>
          <a:bodyPr lIns="45718" tIns="45718" rIns="45718" bIns="45718"/>
          <a:lstStyle/>
          <a:p>
            <a:endParaRPr sz="1800" dirty="0"/>
          </a:p>
        </p:txBody>
      </p:sp>
      <p:sp>
        <p:nvSpPr>
          <p:cNvPr id="2" name="Title 1">
            <a:extLst>
              <a:ext uri="{FF2B5EF4-FFF2-40B4-BE49-F238E27FC236}">
                <a16:creationId xmlns:a16="http://schemas.microsoft.com/office/drawing/2014/main" id="{5D5C9E70-C6BE-9AC0-0EA9-DF7392F2597D}"/>
              </a:ext>
            </a:extLst>
          </p:cNvPr>
          <p:cNvSpPr>
            <a:spLocks noGrp="1"/>
          </p:cNvSpPr>
          <p:nvPr>
            <p:ph type="title"/>
          </p:nvPr>
        </p:nvSpPr>
        <p:spPr>
          <a:xfrm>
            <a:off x="4864343" y="866023"/>
            <a:ext cx="3679863" cy="1325563"/>
          </a:xfrm>
        </p:spPr>
        <p:txBody>
          <a:bodyPr>
            <a:normAutofit/>
          </a:bodyPr>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299177120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with Captio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8541-C7C6-9655-7DF5-8FF27D4B586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9B3F35D-A310-3633-F97D-B68297171AA2}"/>
              </a:ext>
            </a:extLst>
          </p:cNvPr>
          <p:cNvSpPr>
            <a:spLocks noGrp="1"/>
          </p:cNvSpPr>
          <p:nvPr>
            <p:ph type="sldNum" sz="quarter" idx="10"/>
          </p:nvPr>
        </p:nvSpPr>
        <p:spPr/>
        <p:txBody>
          <a:bodyPr/>
          <a:lstStyle/>
          <a:p>
            <a:fld id="{75B346D6-B0F2-48A4-B9F5-82E64496262F}" type="slidenum">
              <a:rPr lang="en-US" smtClean="0"/>
              <a:pPr/>
              <a:t>‹#›</a:t>
            </a:fld>
            <a:endParaRPr lang="en-US" dirty="0"/>
          </a:p>
        </p:txBody>
      </p:sp>
      <p:sp>
        <p:nvSpPr>
          <p:cNvPr id="9" name="Text Placeholder 8">
            <a:extLst>
              <a:ext uri="{FF2B5EF4-FFF2-40B4-BE49-F238E27FC236}">
                <a16:creationId xmlns:a16="http://schemas.microsoft.com/office/drawing/2014/main" id="{21670ADB-00A6-2593-8B10-CBD6F2787E89}"/>
              </a:ext>
            </a:extLst>
          </p:cNvPr>
          <p:cNvSpPr>
            <a:spLocks noGrp="1"/>
          </p:cNvSpPr>
          <p:nvPr>
            <p:ph type="body" sz="quarter" idx="11"/>
          </p:nvPr>
        </p:nvSpPr>
        <p:spPr>
          <a:xfrm>
            <a:off x="628650" y="1882042"/>
            <a:ext cx="4132387" cy="4424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99517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with Caption 6">
    <p:spTree>
      <p:nvGrpSpPr>
        <p:cNvPr id="1" name=""/>
        <p:cNvGrpSpPr/>
        <p:nvPr/>
      </p:nvGrpSpPr>
      <p:grpSpPr>
        <a:xfrm>
          <a:off x="0" y="0"/>
          <a:ext cx="0" cy="0"/>
          <a:chOff x="0" y="0"/>
          <a:chExt cx="0" cy="0"/>
        </a:xfrm>
      </p:grpSpPr>
      <p:pic>
        <p:nvPicPr>
          <p:cNvPr id="14" name="Google Shape;454;p40" descr="Google Shape;454;p40"/>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l="4764" r="2183"/>
          <a:stretch/>
        </p:blipFill>
        <p:spPr>
          <a:xfrm>
            <a:off x="699811" y="876282"/>
            <a:ext cx="8444093" cy="5010189"/>
          </a:xfrm>
          <a:prstGeom prst="rect">
            <a:avLst/>
          </a:prstGeom>
          <a:ln w="12700">
            <a:miter lim="400000"/>
          </a:ln>
        </p:spPr>
      </p:pic>
      <p:grpSp>
        <p:nvGrpSpPr>
          <p:cNvPr id="12" name="Group 11">
            <a:extLst>
              <a:ext uri="{FF2B5EF4-FFF2-40B4-BE49-F238E27FC236}">
                <a16:creationId xmlns:a16="http://schemas.microsoft.com/office/drawing/2014/main" id="{88CEC0BC-FB24-C22F-34C4-49F31715AA63}"/>
              </a:ext>
            </a:extLst>
          </p:cNvPr>
          <p:cNvGrpSpPr>
            <a:grpSpLocks noGrp="1" noUngrp="1" noRot="1" noMove="1" noResize="1"/>
          </p:cNvGrpSpPr>
          <p:nvPr/>
        </p:nvGrpSpPr>
        <p:grpSpPr>
          <a:xfrm>
            <a:off x="700102" y="1292800"/>
            <a:ext cx="8443802" cy="4593670"/>
            <a:chOff x="933469" y="1292800"/>
            <a:chExt cx="11258403" cy="4593670"/>
          </a:xfrm>
        </p:grpSpPr>
        <p:sp>
          <p:nvSpPr>
            <p:cNvPr id="6" name="Google Shape;174;p25">
              <a:extLst>
                <a:ext uri="{FF2B5EF4-FFF2-40B4-BE49-F238E27FC236}">
                  <a16:creationId xmlns:a16="http://schemas.microsoft.com/office/drawing/2014/main" id="{ECD03E59-3EB7-461D-2F1E-CB0722F24C3E}"/>
                </a:ext>
              </a:extLst>
            </p:cNvPr>
            <p:cNvSpPr>
              <a:spLocks noGrp="1" noRot="1" noMove="1" noResize="1" noEditPoints="1" noAdjustHandles="1" noChangeArrowheads="1" noChangeShapeType="1"/>
            </p:cNvSpPr>
            <p:nvPr/>
          </p:nvSpPr>
          <p:spPr>
            <a:xfrm>
              <a:off x="933469" y="4542467"/>
              <a:ext cx="11258403" cy="1344003"/>
            </a:xfrm>
            <a:prstGeom prst="rect">
              <a:avLst/>
            </a:prstGeom>
            <a:gradFill>
              <a:gsLst>
                <a:gs pos="0">
                  <a:srgbClr val="4BD6E5">
                    <a:alpha val="69803"/>
                  </a:srgbClr>
                </a:gs>
                <a:gs pos="100000">
                  <a:srgbClr val="2175FD">
                    <a:alpha val="69803"/>
                  </a:srgbClr>
                </a:gs>
              </a:gsLst>
              <a:lin ang="2700005"/>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pic>
          <p:nvPicPr>
            <p:cNvPr id="7" name="Google Shape;175;p25" descr="Google Shape;175;p25">
              <a:extLst>
                <a:ext uri="{FF2B5EF4-FFF2-40B4-BE49-F238E27FC236}">
                  <a16:creationId xmlns:a16="http://schemas.microsoft.com/office/drawing/2014/main" id="{494BC00D-9003-53AA-D028-279E80F0CF07}"/>
                </a:ext>
              </a:extLst>
            </p:cNvPr>
            <p:cNvPicPr>
              <a:picLocks noGrp="1" noRot="1" noChangeAspect="1" noMove="1" noResize="1" noEditPoints="1" noAdjustHandles="1" noChangeArrowheads="1" noChangeShapeType="1" noCrop="1"/>
            </p:cNvPicPr>
            <p:nvPr/>
          </p:nvPicPr>
          <p:blipFill>
            <a:blip r:embed="rId3" cstate="email">
              <a:alphaModFix amt="40000"/>
              <a:extLst>
                <a:ext uri="{28A0092B-C50C-407E-A947-70E740481C1C}">
                  <a14:useLocalDpi xmlns:a14="http://schemas.microsoft.com/office/drawing/2010/main"/>
                </a:ext>
              </a:extLst>
            </a:blip>
            <a:srcRect/>
            <a:stretch>
              <a:fillRect/>
            </a:stretch>
          </p:blipFill>
          <p:spPr>
            <a:xfrm>
              <a:off x="1165051" y="1292800"/>
              <a:ext cx="6032868" cy="4514568"/>
            </a:xfrm>
            <a:prstGeom prst="rect">
              <a:avLst/>
            </a:prstGeom>
            <a:ln w="12700">
              <a:miter lim="400000"/>
            </a:ln>
          </p:spPr>
        </p:pic>
      </p:grpSp>
      <p:sp>
        <p:nvSpPr>
          <p:cNvPr id="2" name="Title 1">
            <a:extLst>
              <a:ext uri="{FF2B5EF4-FFF2-40B4-BE49-F238E27FC236}">
                <a16:creationId xmlns:a16="http://schemas.microsoft.com/office/drawing/2014/main" id="{692354A7-5CC7-08AE-BD1F-CA26445DA4C8}"/>
              </a:ext>
            </a:extLst>
          </p:cNvPr>
          <p:cNvSpPr>
            <a:spLocks noGrp="1"/>
          </p:cNvSpPr>
          <p:nvPr>
            <p:ph type="title"/>
          </p:nvPr>
        </p:nvSpPr>
        <p:spPr>
          <a:xfrm>
            <a:off x="873690" y="3743579"/>
            <a:ext cx="3598252" cy="794003"/>
          </a:xfrm>
        </p:spPr>
        <p:txBody>
          <a:bodyPr>
            <a:normAutofit/>
          </a:bodyPr>
          <a:lstStyle>
            <a:lvl1pPr>
              <a:defRPr sz="1500"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8FB9FD41-452E-2A09-A176-6E87DCD61F35}"/>
              </a:ext>
            </a:extLst>
          </p:cNvPr>
          <p:cNvSpPr>
            <a:spLocks noGrp="1" noRot="1" noMove="1" noResize="1" noEditPoints="1" noAdjustHandles="1" noChangeArrowheads="1" noChangeShapeType="1"/>
          </p:cNvSpPr>
          <p:nvPr>
            <p:ph type="sldNum" sz="quarter" idx="10"/>
          </p:nvPr>
        </p:nvSpPr>
        <p:spPr/>
        <p:txBody>
          <a:bodyPr/>
          <a:lstStyle/>
          <a:p>
            <a:fld id="{75B346D6-B0F2-48A4-B9F5-82E64496262F}" type="slidenum">
              <a:rPr lang="en-US" smtClean="0"/>
              <a:pPr/>
              <a:t>‹#›</a:t>
            </a:fld>
            <a:endParaRPr lang="en-US" dirty="0"/>
          </a:p>
        </p:txBody>
      </p:sp>
      <p:sp>
        <p:nvSpPr>
          <p:cNvPr id="4" name="Google Shape;723;p50">
            <a:extLst>
              <a:ext uri="{FF2B5EF4-FFF2-40B4-BE49-F238E27FC236}">
                <a16:creationId xmlns:a16="http://schemas.microsoft.com/office/drawing/2014/main" id="{D1FD9CB8-A996-3CC5-72A9-F15038088FF8}"/>
              </a:ext>
            </a:extLst>
          </p:cNvPr>
          <p:cNvSpPr>
            <a:spLocks noGrp="1" noRot="1" noMove="1" noResize="1" noEditPoints="1" noAdjustHandles="1" noChangeArrowheads="1" noChangeShapeType="1"/>
          </p:cNvSpPr>
          <p:nvPr/>
        </p:nvSpPr>
        <p:spPr>
          <a:xfrm>
            <a:off x="607350" y="642567"/>
            <a:ext cx="6536400" cy="1"/>
          </a:xfrm>
          <a:prstGeom prst="line">
            <a:avLst/>
          </a:prstGeom>
          <a:ln w="19050">
            <a:solidFill>
              <a:srgbClr val="00A4DE"/>
            </a:solidFill>
            <a:miter/>
          </a:ln>
        </p:spPr>
        <p:txBody>
          <a:bodyPr lIns="45718" tIns="45718" rIns="45718" bIns="45718"/>
          <a:lstStyle/>
          <a:p>
            <a:endParaRPr sz="1800" dirty="0"/>
          </a:p>
        </p:txBody>
      </p:sp>
      <p:sp>
        <p:nvSpPr>
          <p:cNvPr id="11" name="Content Placeholder 9">
            <a:extLst>
              <a:ext uri="{FF2B5EF4-FFF2-40B4-BE49-F238E27FC236}">
                <a16:creationId xmlns:a16="http://schemas.microsoft.com/office/drawing/2014/main" id="{B89D269A-1C2E-E57C-E7B6-1BAECFC62F22}"/>
              </a:ext>
            </a:extLst>
          </p:cNvPr>
          <p:cNvSpPr>
            <a:spLocks noGrp="1"/>
          </p:cNvSpPr>
          <p:nvPr>
            <p:ph sz="quarter" idx="12"/>
          </p:nvPr>
        </p:nvSpPr>
        <p:spPr>
          <a:xfrm>
            <a:off x="800099" y="4654447"/>
            <a:ext cx="8009793" cy="984316"/>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36103963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Picture with Caption 6">
    <p:spTree>
      <p:nvGrpSpPr>
        <p:cNvPr id="1" name=""/>
        <p:cNvGrpSpPr/>
        <p:nvPr/>
      </p:nvGrpSpPr>
      <p:grpSpPr>
        <a:xfrm>
          <a:off x="0" y="0"/>
          <a:ext cx="0" cy="0"/>
          <a:chOff x="0" y="0"/>
          <a:chExt cx="0" cy="0"/>
        </a:xfrm>
      </p:grpSpPr>
      <p:pic>
        <p:nvPicPr>
          <p:cNvPr id="10" name="Picture 9" descr="A couple of women laughing while lying in a hammock&#10;&#10;Description automatically generated">
            <a:extLst>
              <a:ext uri="{FF2B5EF4-FFF2-40B4-BE49-F238E27FC236}">
                <a16:creationId xmlns:a16="http://schemas.microsoft.com/office/drawing/2014/main" id="{8B7E7546-063B-F878-9266-41BA07B2866D}"/>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l="-263"/>
          <a:stretch/>
        </p:blipFill>
        <p:spPr>
          <a:xfrm>
            <a:off x="700097" y="876278"/>
            <a:ext cx="8444003" cy="5010191"/>
          </a:xfrm>
          <a:prstGeom prst="rect">
            <a:avLst/>
          </a:prstGeom>
        </p:spPr>
      </p:pic>
      <p:grpSp>
        <p:nvGrpSpPr>
          <p:cNvPr id="12" name="Group 11">
            <a:extLst>
              <a:ext uri="{FF2B5EF4-FFF2-40B4-BE49-F238E27FC236}">
                <a16:creationId xmlns:a16="http://schemas.microsoft.com/office/drawing/2014/main" id="{88CEC0BC-FB24-C22F-34C4-49F31715AA63}"/>
              </a:ext>
            </a:extLst>
          </p:cNvPr>
          <p:cNvGrpSpPr>
            <a:grpSpLocks noGrp="1" noUngrp="1" noRot="1" noMove="1" noResize="1"/>
          </p:cNvGrpSpPr>
          <p:nvPr/>
        </p:nvGrpSpPr>
        <p:grpSpPr>
          <a:xfrm>
            <a:off x="700102" y="1292800"/>
            <a:ext cx="8443802" cy="4593670"/>
            <a:chOff x="933469" y="1292800"/>
            <a:chExt cx="11258403" cy="4593670"/>
          </a:xfrm>
        </p:grpSpPr>
        <p:sp>
          <p:nvSpPr>
            <p:cNvPr id="6" name="Google Shape;174;p25">
              <a:extLst>
                <a:ext uri="{FF2B5EF4-FFF2-40B4-BE49-F238E27FC236}">
                  <a16:creationId xmlns:a16="http://schemas.microsoft.com/office/drawing/2014/main" id="{ECD03E59-3EB7-461D-2F1E-CB0722F24C3E}"/>
                </a:ext>
              </a:extLst>
            </p:cNvPr>
            <p:cNvSpPr>
              <a:spLocks noGrp="1" noRot="1" noMove="1" noResize="1" noEditPoints="1" noAdjustHandles="1" noChangeArrowheads="1" noChangeShapeType="1"/>
            </p:cNvSpPr>
            <p:nvPr/>
          </p:nvSpPr>
          <p:spPr>
            <a:xfrm>
              <a:off x="933469" y="4542467"/>
              <a:ext cx="11258403" cy="1344003"/>
            </a:xfrm>
            <a:prstGeom prst="rect">
              <a:avLst/>
            </a:prstGeom>
            <a:gradFill>
              <a:gsLst>
                <a:gs pos="0">
                  <a:srgbClr val="4BD6E5">
                    <a:alpha val="69803"/>
                  </a:srgbClr>
                </a:gs>
                <a:gs pos="100000">
                  <a:srgbClr val="2175FD">
                    <a:alpha val="69803"/>
                  </a:srgbClr>
                </a:gs>
              </a:gsLst>
              <a:lin ang="2700005"/>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pic>
          <p:nvPicPr>
            <p:cNvPr id="7" name="Google Shape;175;p25" descr="Google Shape;175;p25">
              <a:extLst>
                <a:ext uri="{FF2B5EF4-FFF2-40B4-BE49-F238E27FC236}">
                  <a16:creationId xmlns:a16="http://schemas.microsoft.com/office/drawing/2014/main" id="{494BC00D-9003-53AA-D028-279E80F0CF07}"/>
                </a:ext>
              </a:extLst>
            </p:cNvPr>
            <p:cNvPicPr>
              <a:picLocks noGrp="1" noRot="1" noChangeAspect="1" noMove="1" noResize="1" noEditPoints="1" noAdjustHandles="1" noChangeArrowheads="1" noChangeShapeType="1" noCrop="1"/>
            </p:cNvPicPr>
            <p:nvPr/>
          </p:nvPicPr>
          <p:blipFill>
            <a:blip r:embed="rId3" cstate="email">
              <a:alphaModFix amt="40000"/>
              <a:extLst>
                <a:ext uri="{28A0092B-C50C-407E-A947-70E740481C1C}">
                  <a14:useLocalDpi xmlns:a14="http://schemas.microsoft.com/office/drawing/2010/main"/>
                </a:ext>
              </a:extLst>
            </a:blip>
            <a:srcRect/>
            <a:stretch>
              <a:fillRect/>
            </a:stretch>
          </p:blipFill>
          <p:spPr>
            <a:xfrm>
              <a:off x="1165051" y="1292800"/>
              <a:ext cx="6032868" cy="4514568"/>
            </a:xfrm>
            <a:prstGeom prst="rect">
              <a:avLst/>
            </a:prstGeom>
            <a:ln w="12700">
              <a:miter lim="400000"/>
            </a:ln>
          </p:spPr>
        </p:pic>
      </p:grpSp>
      <p:sp>
        <p:nvSpPr>
          <p:cNvPr id="2" name="Title 1">
            <a:extLst>
              <a:ext uri="{FF2B5EF4-FFF2-40B4-BE49-F238E27FC236}">
                <a16:creationId xmlns:a16="http://schemas.microsoft.com/office/drawing/2014/main" id="{692354A7-5CC7-08AE-BD1F-CA26445DA4C8}"/>
              </a:ext>
            </a:extLst>
          </p:cNvPr>
          <p:cNvSpPr>
            <a:spLocks noGrp="1"/>
          </p:cNvSpPr>
          <p:nvPr>
            <p:ph type="title"/>
          </p:nvPr>
        </p:nvSpPr>
        <p:spPr>
          <a:xfrm>
            <a:off x="873690" y="3743579"/>
            <a:ext cx="3598252" cy="794003"/>
          </a:xfrm>
        </p:spPr>
        <p:txBody>
          <a:bodyPr>
            <a:normAutofit/>
          </a:bodyPr>
          <a:lstStyle>
            <a:lvl1pPr>
              <a:defRPr sz="1500"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8FB9FD41-452E-2A09-A176-6E87DCD61F35}"/>
              </a:ext>
            </a:extLst>
          </p:cNvPr>
          <p:cNvSpPr>
            <a:spLocks noGrp="1" noRot="1" noMove="1" noResize="1" noEditPoints="1" noAdjustHandles="1" noChangeArrowheads="1" noChangeShapeType="1"/>
          </p:cNvSpPr>
          <p:nvPr>
            <p:ph type="sldNum" sz="quarter" idx="10"/>
          </p:nvPr>
        </p:nvSpPr>
        <p:spPr/>
        <p:txBody>
          <a:bodyPr/>
          <a:lstStyle/>
          <a:p>
            <a:fld id="{75B346D6-B0F2-48A4-B9F5-82E64496262F}" type="slidenum">
              <a:rPr lang="en-US" smtClean="0"/>
              <a:pPr/>
              <a:t>‹#›</a:t>
            </a:fld>
            <a:endParaRPr lang="en-US" dirty="0"/>
          </a:p>
        </p:txBody>
      </p:sp>
      <p:sp>
        <p:nvSpPr>
          <p:cNvPr id="4" name="Google Shape;723;p50">
            <a:extLst>
              <a:ext uri="{FF2B5EF4-FFF2-40B4-BE49-F238E27FC236}">
                <a16:creationId xmlns:a16="http://schemas.microsoft.com/office/drawing/2014/main" id="{D1FD9CB8-A996-3CC5-72A9-F15038088FF8}"/>
              </a:ext>
            </a:extLst>
          </p:cNvPr>
          <p:cNvSpPr>
            <a:spLocks noGrp="1" noRot="1" noMove="1" noResize="1" noEditPoints="1" noAdjustHandles="1" noChangeArrowheads="1" noChangeShapeType="1"/>
          </p:cNvSpPr>
          <p:nvPr/>
        </p:nvSpPr>
        <p:spPr>
          <a:xfrm>
            <a:off x="607350" y="642567"/>
            <a:ext cx="6536400" cy="1"/>
          </a:xfrm>
          <a:prstGeom prst="line">
            <a:avLst/>
          </a:prstGeom>
          <a:ln w="19050">
            <a:solidFill>
              <a:srgbClr val="00A4DE"/>
            </a:solidFill>
            <a:miter/>
          </a:ln>
        </p:spPr>
        <p:txBody>
          <a:bodyPr lIns="45718" tIns="45718" rIns="45718" bIns="45718"/>
          <a:lstStyle/>
          <a:p>
            <a:endParaRPr sz="1800" dirty="0"/>
          </a:p>
        </p:txBody>
      </p:sp>
      <p:sp>
        <p:nvSpPr>
          <p:cNvPr id="11" name="Content Placeholder 9">
            <a:extLst>
              <a:ext uri="{FF2B5EF4-FFF2-40B4-BE49-F238E27FC236}">
                <a16:creationId xmlns:a16="http://schemas.microsoft.com/office/drawing/2014/main" id="{B89D269A-1C2E-E57C-E7B6-1BAECFC62F22}"/>
              </a:ext>
            </a:extLst>
          </p:cNvPr>
          <p:cNvSpPr>
            <a:spLocks noGrp="1"/>
          </p:cNvSpPr>
          <p:nvPr>
            <p:ph sz="quarter" idx="12"/>
          </p:nvPr>
        </p:nvSpPr>
        <p:spPr>
          <a:xfrm>
            <a:off x="800099" y="4654447"/>
            <a:ext cx="8009793" cy="984316"/>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45926838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icture with Caption 7">
    <p:spTree>
      <p:nvGrpSpPr>
        <p:cNvPr id="1" name=""/>
        <p:cNvGrpSpPr/>
        <p:nvPr/>
      </p:nvGrpSpPr>
      <p:grpSpPr>
        <a:xfrm>
          <a:off x="0" y="0"/>
          <a:ext cx="0" cy="0"/>
          <a:chOff x="0" y="0"/>
          <a:chExt cx="0" cy="0"/>
        </a:xfrm>
      </p:grpSpPr>
      <p:pic>
        <p:nvPicPr>
          <p:cNvPr id="5" name="Picture 4" descr="A person and person looking at a tablet&#10;&#10;Description automatically generated">
            <a:extLst>
              <a:ext uri="{FF2B5EF4-FFF2-40B4-BE49-F238E27FC236}">
                <a16:creationId xmlns:a16="http://schemas.microsoft.com/office/drawing/2014/main" id="{588903BC-043A-4889-BE3F-149C07E6223C}"/>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r="21526"/>
          <a:stretch/>
        </p:blipFill>
        <p:spPr>
          <a:xfrm>
            <a:off x="3262699" y="1295399"/>
            <a:ext cx="2039339" cy="2309999"/>
          </a:xfrm>
          <a:prstGeom prst="rect">
            <a:avLst/>
          </a:prstGeom>
        </p:spPr>
      </p:pic>
      <p:sp>
        <p:nvSpPr>
          <p:cNvPr id="161" name="Google Shape;724;p50"/>
          <p:cNvSpPr/>
          <p:nvPr/>
        </p:nvSpPr>
        <p:spPr>
          <a:xfrm>
            <a:off x="0" y="6769432"/>
            <a:ext cx="9144000" cy="99203"/>
          </a:xfrm>
          <a:prstGeom prst="rect">
            <a:avLst/>
          </a:prstGeom>
          <a:solidFill>
            <a:srgbClr val="002060"/>
          </a:solidFill>
          <a:ln w="12700">
            <a:miter lim="400000"/>
          </a:ln>
        </p:spPr>
        <p:txBody>
          <a:bodyPr lIns="0" tIns="0" rIns="0" bIns="0" anchor="ctr"/>
          <a:lstStyle/>
          <a:p>
            <a:endParaRPr sz="1800" dirty="0"/>
          </a:p>
        </p:txBody>
      </p:sp>
      <p:pic>
        <p:nvPicPr>
          <p:cNvPr id="162" name="Google Shape;367;p35" descr="Google Shape;367;p35"/>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0" y="3898885"/>
            <a:ext cx="3080404" cy="2865137"/>
          </a:xfrm>
          <a:prstGeom prst="rect">
            <a:avLst/>
          </a:prstGeom>
          <a:ln w="12700">
            <a:miter lim="400000"/>
          </a:ln>
        </p:spPr>
      </p:pic>
      <p:pic>
        <p:nvPicPr>
          <p:cNvPr id="164" name="Google Shape;369;p35" descr="Google Shape;369;p35"/>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a:xfrm>
            <a:off x="-2" y="1295400"/>
            <a:ext cx="3080400" cy="2343155"/>
          </a:xfrm>
          <a:prstGeom prst="rect">
            <a:avLst/>
          </a:prstGeom>
          <a:ln w="12700">
            <a:miter lim="400000"/>
          </a:ln>
        </p:spPr>
      </p:pic>
      <p:sp>
        <p:nvSpPr>
          <p:cNvPr id="2" name="Slide Number Placeholder 5">
            <a:extLst>
              <a:ext uri="{FF2B5EF4-FFF2-40B4-BE49-F238E27FC236}">
                <a16:creationId xmlns:a16="http://schemas.microsoft.com/office/drawing/2014/main" id="{B81999F5-B301-D174-7FE1-2C973B9FD8F0}"/>
              </a:ext>
            </a:extLst>
          </p:cNvPr>
          <p:cNvSpPr txBox="1">
            <a:spLocks noGrp="1" noRot="1" noMove="1" noResize="1" noEditPoints="1" noAdjustHandles="1" noChangeArrowheads="1" noChangeShapeType="1"/>
          </p:cNvSpPr>
          <p:nvPr/>
        </p:nvSpPr>
        <p:spPr>
          <a:xfrm>
            <a:off x="87923" y="6306785"/>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0E744-3384-4730-AE5E-496E6E2FCB5F}" type="slidenum">
              <a:rPr lang="en-US" sz="900" smtClean="0"/>
              <a:pPr/>
              <a:t>‹#›</a:t>
            </a:fld>
            <a:endParaRPr lang="en-US" sz="900" dirty="0"/>
          </a:p>
        </p:txBody>
      </p:sp>
      <p:sp>
        <p:nvSpPr>
          <p:cNvPr id="4" name="Google Shape;377;p35">
            <a:extLst>
              <a:ext uri="{FF2B5EF4-FFF2-40B4-BE49-F238E27FC236}">
                <a16:creationId xmlns:a16="http://schemas.microsoft.com/office/drawing/2014/main" id="{47259E0C-23F9-B5F1-052B-1807E1274B83}"/>
              </a:ext>
            </a:extLst>
          </p:cNvPr>
          <p:cNvSpPr>
            <a:spLocks noGrp="1" noRot="1" noMove="1" noResize="1" noEditPoints="1" noAdjustHandles="1" noChangeArrowheads="1" noChangeShapeType="1"/>
          </p:cNvSpPr>
          <p:nvPr/>
        </p:nvSpPr>
        <p:spPr>
          <a:xfrm>
            <a:off x="2406747" y="3112050"/>
            <a:ext cx="1347302" cy="2219402"/>
          </a:xfrm>
          <a:prstGeom prst="rect">
            <a:avLst/>
          </a:prstGeom>
          <a:gradFill>
            <a:gsLst>
              <a:gs pos="0">
                <a:srgbClr val="45D4E4"/>
              </a:gs>
              <a:gs pos="100000">
                <a:srgbClr val="2175FD"/>
              </a:gs>
            </a:gsLst>
            <a:lin ang="2700005"/>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350" dirty="0"/>
          </a:p>
        </p:txBody>
      </p:sp>
      <p:sp>
        <p:nvSpPr>
          <p:cNvPr id="6" name="Content Placeholder 3">
            <a:extLst>
              <a:ext uri="{FF2B5EF4-FFF2-40B4-BE49-F238E27FC236}">
                <a16:creationId xmlns:a16="http://schemas.microsoft.com/office/drawing/2014/main" id="{BC0DC69B-C106-8FBF-3B19-7BA497D0EFBF}"/>
              </a:ext>
            </a:extLst>
          </p:cNvPr>
          <p:cNvSpPr>
            <a:spLocks noGrp="1"/>
          </p:cNvSpPr>
          <p:nvPr>
            <p:ph sz="quarter" idx="10"/>
          </p:nvPr>
        </p:nvSpPr>
        <p:spPr>
          <a:xfrm>
            <a:off x="5402882" y="2935934"/>
            <a:ext cx="3409030" cy="3254680"/>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7" name="Title 1">
            <a:extLst>
              <a:ext uri="{FF2B5EF4-FFF2-40B4-BE49-F238E27FC236}">
                <a16:creationId xmlns:a16="http://schemas.microsoft.com/office/drawing/2014/main" id="{51AB541A-5A1F-60DE-36BE-59E0CC0F4D53}"/>
              </a:ext>
            </a:extLst>
          </p:cNvPr>
          <p:cNvSpPr>
            <a:spLocks noGrp="1"/>
          </p:cNvSpPr>
          <p:nvPr>
            <p:ph type="title"/>
          </p:nvPr>
        </p:nvSpPr>
        <p:spPr>
          <a:xfrm>
            <a:off x="5394082" y="1396372"/>
            <a:ext cx="3468566" cy="1325563"/>
          </a:xfrm>
        </p:spPr>
        <p:txBody>
          <a:bodyPr/>
          <a:lstStyle>
            <a:lvl1pPr>
              <a:defRPr b="1">
                <a:solidFill>
                  <a:schemeClr val="tx1"/>
                </a:solidFill>
              </a:defRPr>
            </a:lvl1pPr>
          </a:lstStyle>
          <a:p>
            <a:r>
              <a:rPr lang="en-US"/>
              <a:t>Click to edit Master title style</a:t>
            </a:r>
          </a:p>
        </p:txBody>
      </p:sp>
      <p:sp>
        <p:nvSpPr>
          <p:cNvPr id="8" name="Google Shape;442;p39">
            <a:extLst>
              <a:ext uri="{FF2B5EF4-FFF2-40B4-BE49-F238E27FC236}">
                <a16:creationId xmlns:a16="http://schemas.microsoft.com/office/drawing/2014/main" id="{29F4D53A-7558-72FF-B2A1-E92DE95879CC}"/>
              </a:ext>
            </a:extLst>
          </p:cNvPr>
          <p:cNvSpPr/>
          <p:nvPr/>
        </p:nvSpPr>
        <p:spPr>
          <a:xfrm>
            <a:off x="382469" y="634646"/>
            <a:ext cx="8480178" cy="32740"/>
          </a:xfrm>
          <a:prstGeom prst="line">
            <a:avLst/>
          </a:prstGeom>
          <a:ln w="19050">
            <a:solidFill>
              <a:srgbClr val="00A4DE"/>
            </a:solidFill>
            <a:miter/>
          </a:ln>
        </p:spPr>
        <p:txBody>
          <a:bodyPr lIns="45718" tIns="45718" rIns="45718" bIns="45718"/>
          <a:lstStyle/>
          <a:p>
            <a:endParaRPr sz="1800" dirty="0"/>
          </a:p>
        </p:txBody>
      </p:sp>
      <p:sp>
        <p:nvSpPr>
          <p:cNvPr id="9" name="Content Placeholder 3">
            <a:extLst>
              <a:ext uri="{FF2B5EF4-FFF2-40B4-BE49-F238E27FC236}">
                <a16:creationId xmlns:a16="http://schemas.microsoft.com/office/drawing/2014/main" id="{61941CA2-CB8C-362F-B1C5-47802BD5D8F6}"/>
              </a:ext>
            </a:extLst>
          </p:cNvPr>
          <p:cNvSpPr>
            <a:spLocks noGrp="1"/>
          </p:cNvSpPr>
          <p:nvPr>
            <p:ph sz="quarter" idx="11"/>
          </p:nvPr>
        </p:nvSpPr>
        <p:spPr>
          <a:xfrm>
            <a:off x="2508632" y="3234667"/>
            <a:ext cx="1144572" cy="1997583"/>
          </a:xfrm>
        </p:spPr>
        <p:txBody>
          <a:bodyPr>
            <a:normAutofit/>
          </a:bodyPr>
          <a:lstStyle>
            <a:lvl1pPr marL="0" indent="0">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333483447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with Caption 8">
    <p:spTree>
      <p:nvGrpSpPr>
        <p:cNvPr id="1" name=""/>
        <p:cNvGrpSpPr/>
        <p:nvPr/>
      </p:nvGrpSpPr>
      <p:grpSpPr>
        <a:xfrm>
          <a:off x="0" y="0"/>
          <a:ext cx="0" cy="0"/>
          <a:chOff x="0" y="0"/>
          <a:chExt cx="0" cy="0"/>
        </a:xfrm>
      </p:grpSpPr>
      <p:sp>
        <p:nvSpPr>
          <p:cNvPr id="173" name="Google Shape;724;p50"/>
          <p:cNvSpPr/>
          <p:nvPr/>
        </p:nvSpPr>
        <p:spPr>
          <a:xfrm>
            <a:off x="0" y="6769432"/>
            <a:ext cx="9144000" cy="99203"/>
          </a:xfrm>
          <a:prstGeom prst="rect">
            <a:avLst/>
          </a:prstGeom>
          <a:solidFill>
            <a:srgbClr val="002060"/>
          </a:solidFill>
          <a:ln w="12700">
            <a:miter lim="400000"/>
          </a:ln>
        </p:spPr>
        <p:txBody>
          <a:bodyPr lIns="0" tIns="0" rIns="0" bIns="0" anchor="ctr"/>
          <a:lstStyle/>
          <a:p>
            <a:endParaRPr sz="1800" dirty="0"/>
          </a:p>
        </p:txBody>
      </p:sp>
      <p:sp>
        <p:nvSpPr>
          <p:cNvPr id="176" name="Google Shape;448;p39"/>
          <p:cNvSpPr/>
          <p:nvPr/>
        </p:nvSpPr>
        <p:spPr>
          <a:xfrm>
            <a:off x="0" y="6769432"/>
            <a:ext cx="9144000" cy="99203"/>
          </a:xfrm>
          <a:prstGeom prst="rect">
            <a:avLst/>
          </a:prstGeom>
          <a:solidFill>
            <a:srgbClr val="002060"/>
          </a:solidFill>
          <a:ln w="12700">
            <a:miter lim="400000"/>
          </a:ln>
        </p:spPr>
        <p:txBody>
          <a:bodyPr lIns="0" tIns="0" rIns="0" bIns="0" anchor="ctr"/>
          <a:lstStyle/>
          <a:p>
            <a:endParaRPr sz="1800" dirty="0"/>
          </a:p>
        </p:txBody>
      </p:sp>
      <p:pic>
        <p:nvPicPr>
          <p:cNvPr id="177" name="Google Shape;384;p36" descr="Google Shape;384;p36"/>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3" y="1295402"/>
            <a:ext cx="3071813" cy="2352675"/>
          </a:xfrm>
          <a:prstGeom prst="rect">
            <a:avLst/>
          </a:prstGeom>
        </p:spPr>
      </p:pic>
      <p:pic>
        <p:nvPicPr>
          <p:cNvPr id="178" name="Google Shape;385;p36" descr="Google Shape;385;p36"/>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flipH="1">
            <a:off x="0" y="3868615"/>
            <a:ext cx="3080399" cy="2879226"/>
          </a:xfrm>
          <a:prstGeom prst="rect">
            <a:avLst/>
          </a:prstGeom>
          <a:ln w="12700">
            <a:miter lim="400000"/>
          </a:ln>
        </p:spPr>
      </p:pic>
      <p:pic>
        <p:nvPicPr>
          <p:cNvPr id="179" name="Google Shape;386;p36" descr="Google Shape;386;p36"/>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a:xfrm>
            <a:off x="3257550" y="1295400"/>
            <a:ext cx="1785940" cy="2343155"/>
          </a:xfrm>
          <a:prstGeom prst="rect">
            <a:avLst/>
          </a:prstGeom>
          <a:ln w="12700">
            <a:miter lim="400000"/>
          </a:ln>
        </p:spPr>
      </p:pic>
      <p:sp>
        <p:nvSpPr>
          <p:cNvPr id="2" name="Slide Number Placeholder 5">
            <a:extLst>
              <a:ext uri="{FF2B5EF4-FFF2-40B4-BE49-F238E27FC236}">
                <a16:creationId xmlns:a16="http://schemas.microsoft.com/office/drawing/2014/main" id="{29C1A515-BC5B-967E-2A94-458E1AA46767}"/>
              </a:ext>
            </a:extLst>
          </p:cNvPr>
          <p:cNvSpPr txBox="1">
            <a:spLocks noGrp="1" noRot="1" noMove="1" noResize="1" noEditPoints="1" noAdjustHandles="1" noChangeArrowheads="1" noChangeShapeType="1"/>
          </p:cNvSpPr>
          <p:nvPr/>
        </p:nvSpPr>
        <p:spPr>
          <a:xfrm>
            <a:off x="87923" y="6306785"/>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0E744-3384-4730-AE5E-496E6E2FCB5F}" type="slidenum">
              <a:rPr lang="en-US" sz="900" smtClean="0"/>
              <a:pPr/>
              <a:t>‹#›</a:t>
            </a:fld>
            <a:endParaRPr lang="en-US" sz="900" dirty="0"/>
          </a:p>
        </p:txBody>
      </p:sp>
      <p:sp>
        <p:nvSpPr>
          <p:cNvPr id="4" name="Google Shape;377;p35">
            <a:extLst>
              <a:ext uri="{FF2B5EF4-FFF2-40B4-BE49-F238E27FC236}">
                <a16:creationId xmlns:a16="http://schemas.microsoft.com/office/drawing/2014/main" id="{7015EE59-8CCA-9198-9758-D6569EB442CE}"/>
              </a:ext>
            </a:extLst>
          </p:cNvPr>
          <p:cNvSpPr>
            <a:spLocks noGrp="1" noRot="1" noMove="1" noResize="1" noEditPoints="1" noAdjustHandles="1" noChangeArrowheads="1" noChangeShapeType="1"/>
          </p:cNvSpPr>
          <p:nvPr/>
        </p:nvSpPr>
        <p:spPr>
          <a:xfrm>
            <a:off x="2406747" y="3112050"/>
            <a:ext cx="1347302" cy="2219402"/>
          </a:xfrm>
          <a:prstGeom prst="rect">
            <a:avLst/>
          </a:prstGeom>
          <a:gradFill>
            <a:gsLst>
              <a:gs pos="0">
                <a:srgbClr val="45D4E4"/>
              </a:gs>
              <a:gs pos="100000">
                <a:srgbClr val="2175FD"/>
              </a:gs>
            </a:gsLst>
            <a:lin ang="2700005"/>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350" dirty="0"/>
          </a:p>
        </p:txBody>
      </p:sp>
      <p:sp>
        <p:nvSpPr>
          <p:cNvPr id="5" name="Google Shape;442;p39">
            <a:extLst>
              <a:ext uri="{FF2B5EF4-FFF2-40B4-BE49-F238E27FC236}">
                <a16:creationId xmlns:a16="http://schemas.microsoft.com/office/drawing/2014/main" id="{EF68E10F-9987-C1F3-29CD-192C2C5D670E}"/>
              </a:ext>
            </a:extLst>
          </p:cNvPr>
          <p:cNvSpPr>
            <a:spLocks noGrp="1" noRot="1" noMove="1" noResize="1" noEditPoints="1" noAdjustHandles="1" noChangeArrowheads="1" noChangeShapeType="1"/>
          </p:cNvSpPr>
          <p:nvPr/>
        </p:nvSpPr>
        <p:spPr>
          <a:xfrm>
            <a:off x="382469" y="634646"/>
            <a:ext cx="8480178" cy="32740"/>
          </a:xfrm>
          <a:prstGeom prst="line">
            <a:avLst/>
          </a:prstGeom>
          <a:ln w="19050">
            <a:solidFill>
              <a:srgbClr val="00A4DE"/>
            </a:solidFill>
            <a:miter/>
          </a:ln>
        </p:spPr>
        <p:txBody>
          <a:bodyPr lIns="45718" tIns="45718" rIns="45718" bIns="45718"/>
          <a:lstStyle/>
          <a:p>
            <a:endParaRPr sz="1800" dirty="0"/>
          </a:p>
        </p:txBody>
      </p:sp>
      <p:sp>
        <p:nvSpPr>
          <p:cNvPr id="6" name="Content Placeholder 3">
            <a:extLst>
              <a:ext uri="{FF2B5EF4-FFF2-40B4-BE49-F238E27FC236}">
                <a16:creationId xmlns:a16="http://schemas.microsoft.com/office/drawing/2014/main" id="{D3030CDE-BFE5-EA27-0F1B-F5933401AAFD}"/>
              </a:ext>
            </a:extLst>
          </p:cNvPr>
          <p:cNvSpPr>
            <a:spLocks noGrp="1"/>
          </p:cNvSpPr>
          <p:nvPr>
            <p:ph sz="quarter" idx="10"/>
          </p:nvPr>
        </p:nvSpPr>
        <p:spPr>
          <a:xfrm>
            <a:off x="5402882" y="2935934"/>
            <a:ext cx="3409030" cy="3254680"/>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7" name="Title 1">
            <a:extLst>
              <a:ext uri="{FF2B5EF4-FFF2-40B4-BE49-F238E27FC236}">
                <a16:creationId xmlns:a16="http://schemas.microsoft.com/office/drawing/2014/main" id="{C6EE4F5B-8B04-D39B-2984-4B6E174A0EE6}"/>
              </a:ext>
            </a:extLst>
          </p:cNvPr>
          <p:cNvSpPr>
            <a:spLocks noGrp="1"/>
          </p:cNvSpPr>
          <p:nvPr>
            <p:ph type="title"/>
          </p:nvPr>
        </p:nvSpPr>
        <p:spPr>
          <a:xfrm>
            <a:off x="5394082" y="1396372"/>
            <a:ext cx="3468566" cy="1325563"/>
          </a:xfrm>
        </p:spPr>
        <p:txBody>
          <a:bodyPr/>
          <a:lstStyle>
            <a:lvl1pPr>
              <a:defRPr b="1">
                <a:solidFill>
                  <a:schemeClr val="tx1"/>
                </a:solidFill>
              </a:defRPr>
            </a:lvl1pPr>
          </a:lstStyle>
          <a:p>
            <a:r>
              <a:rPr lang="en-US"/>
              <a:t>Click to edit Master title style</a:t>
            </a:r>
          </a:p>
        </p:txBody>
      </p:sp>
      <p:sp>
        <p:nvSpPr>
          <p:cNvPr id="8" name="Content Placeholder 3">
            <a:extLst>
              <a:ext uri="{FF2B5EF4-FFF2-40B4-BE49-F238E27FC236}">
                <a16:creationId xmlns:a16="http://schemas.microsoft.com/office/drawing/2014/main" id="{8B374495-019D-F078-B86D-3CB918EFF3BB}"/>
              </a:ext>
            </a:extLst>
          </p:cNvPr>
          <p:cNvSpPr>
            <a:spLocks noGrp="1"/>
          </p:cNvSpPr>
          <p:nvPr>
            <p:ph sz="quarter" idx="11"/>
          </p:nvPr>
        </p:nvSpPr>
        <p:spPr>
          <a:xfrm>
            <a:off x="2508632" y="3234667"/>
            <a:ext cx="1144572" cy="1997583"/>
          </a:xfrm>
        </p:spPr>
        <p:txBody>
          <a:bodyPr>
            <a:normAutofit/>
          </a:bodyPr>
          <a:lstStyle>
            <a:lvl1pPr marL="0" indent="0">
              <a:buNone/>
              <a:defRPr sz="135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1545919358"/>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Picture with Caption 9">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7E810E6-5616-E419-6501-43F98345B707}"/>
              </a:ext>
            </a:extLst>
          </p:cNvPr>
          <p:cNvGrpSpPr>
            <a:grpSpLocks noGrp="1" noUngrp="1" noRot="1" noMove="1" noResize="1"/>
          </p:cNvGrpSpPr>
          <p:nvPr/>
        </p:nvGrpSpPr>
        <p:grpSpPr>
          <a:xfrm>
            <a:off x="7480439" y="838201"/>
            <a:ext cx="1385891" cy="4206218"/>
            <a:chOff x="2730574" y="811542"/>
            <a:chExt cx="1847854" cy="4206218"/>
          </a:xfrm>
        </p:grpSpPr>
        <p:sp>
          <p:nvSpPr>
            <p:cNvPr id="4" name="Rectangle 3">
              <a:extLst>
                <a:ext uri="{FF2B5EF4-FFF2-40B4-BE49-F238E27FC236}">
                  <a16:creationId xmlns:a16="http://schemas.microsoft.com/office/drawing/2014/main" id="{39264043-BF3D-DDA2-11AF-09BA45811F8E}"/>
                </a:ext>
              </a:extLst>
            </p:cNvPr>
            <p:cNvSpPr>
              <a:spLocks noGrp="1" noRot="1" noMove="1" noResize="1" noEditPoints="1" noAdjustHandles="1" noChangeArrowheads="1" noChangeShapeType="1"/>
            </p:cNvSpPr>
            <p:nvPr/>
          </p:nvSpPr>
          <p:spPr>
            <a:xfrm>
              <a:off x="2730575" y="811542"/>
              <a:ext cx="1847853" cy="4206218"/>
            </a:xfrm>
            <a:prstGeom prst="rect">
              <a:avLst/>
            </a:prstGeom>
            <a:solidFill>
              <a:srgbClr val="CACE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descr="A person in a white coat with a stethoscope around his neck&#10;&#10;Description automatically generated">
              <a:extLst>
                <a:ext uri="{FF2B5EF4-FFF2-40B4-BE49-F238E27FC236}">
                  <a16:creationId xmlns:a16="http://schemas.microsoft.com/office/drawing/2014/main" id="{6C2DF4EF-53A5-665F-5C1C-D7B5EEAB207E}"/>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p:blipFill>
          <p:spPr>
            <a:xfrm>
              <a:off x="2730574" y="1005795"/>
              <a:ext cx="1847853" cy="3977301"/>
            </a:xfrm>
            <a:prstGeom prst="rect">
              <a:avLst/>
            </a:prstGeom>
          </p:spPr>
        </p:pic>
      </p:grpSp>
      <p:sp>
        <p:nvSpPr>
          <p:cNvPr id="241" name="Google Shape;401;p37"/>
          <p:cNvSpPr>
            <a:spLocks noGrp="1" noRot="1" noMove="1" noResize="1" noEditPoints="1" noAdjustHandles="1" noChangeArrowheads="1" noChangeShapeType="1"/>
          </p:cNvSpPr>
          <p:nvPr/>
        </p:nvSpPr>
        <p:spPr>
          <a:xfrm>
            <a:off x="0" y="4991098"/>
            <a:ext cx="9144000" cy="1866804"/>
          </a:xfrm>
          <a:prstGeom prst="rect">
            <a:avLst/>
          </a:prstGeom>
          <a:gradFill>
            <a:gsLst>
              <a:gs pos="0">
                <a:srgbClr val="4BD6E5"/>
              </a:gs>
              <a:gs pos="100000">
                <a:srgbClr val="2175FD"/>
              </a:gs>
            </a:gsLst>
            <a:lin ang="2700005"/>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pic>
        <p:nvPicPr>
          <p:cNvPr id="242" name="Google Shape;411;p37" descr="Google Shape;411;p37"/>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457199" y="838201"/>
            <a:ext cx="1385890" cy="4152900"/>
          </a:xfrm>
          <a:prstGeom prst="rect">
            <a:avLst/>
          </a:prstGeom>
          <a:ln w="12700">
            <a:miter lim="400000"/>
          </a:ln>
        </p:spPr>
      </p:pic>
      <p:pic>
        <p:nvPicPr>
          <p:cNvPr id="244" name="Google Shape;413;p37" descr="Google Shape;413;p37"/>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a:xfrm>
            <a:off x="2024060" y="838201"/>
            <a:ext cx="1385889" cy="4152900"/>
          </a:xfrm>
          <a:prstGeom prst="rect">
            <a:avLst/>
          </a:prstGeom>
          <a:ln w="12700">
            <a:miter lim="400000"/>
          </a:ln>
        </p:spPr>
      </p:pic>
      <p:sp>
        <p:nvSpPr>
          <p:cNvPr id="6" name="Content Placeholder 3">
            <a:extLst>
              <a:ext uri="{FF2B5EF4-FFF2-40B4-BE49-F238E27FC236}">
                <a16:creationId xmlns:a16="http://schemas.microsoft.com/office/drawing/2014/main" id="{6314556B-EC64-03DA-C06D-B955E2814AA4}"/>
              </a:ext>
            </a:extLst>
          </p:cNvPr>
          <p:cNvSpPr>
            <a:spLocks noGrp="1"/>
          </p:cNvSpPr>
          <p:nvPr>
            <p:ph sz="quarter" idx="10"/>
          </p:nvPr>
        </p:nvSpPr>
        <p:spPr>
          <a:xfrm>
            <a:off x="3710911" y="2277209"/>
            <a:ext cx="3409030" cy="262972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7" name="Title 1">
            <a:extLst>
              <a:ext uri="{FF2B5EF4-FFF2-40B4-BE49-F238E27FC236}">
                <a16:creationId xmlns:a16="http://schemas.microsoft.com/office/drawing/2014/main" id="{5F5CEA48-1896-B57C-0720-424938A3BEA6}"/>
              </a:ext>
            </a:extLst>
          </p:cNvPr>
          <p:cNvSpPr>
            <a:spLocks noGrp="1"/>
          </p:cNvSpPr>
          <p:nvPr>
            <p:ph type="title"/>
          </p:nvPr>
        </p:nvSpPr>
        <p:spPr>
          <a:xfrm>
            <a:off x="3710911" y="854181"/>
            <a:ext cx="3468566" cy="1325563"/>
          </a:xfrm>
        </p:spPr>
        <p:txBody>
          <a:bodyPr>
            <a:normAutofit/>
          </a:bodyPr>
          <a:lstStyle>
            <a:lvl1pPr>
              <a:defRPr sz="2100" b="1">
                <a:solidFill>
                  <a:schemeClr val="tx1"/>
                </a:solidFill>
              </a:defRPr>
            </a:lvl1pPr>
          </a:lstStyle>
          <a:p>
            <a:r>
              <a:rPr lang="en-US"/>
              <a:t>Click to edit Master title style</a:t>
            </a:r>
          </a:p>
        </p:txBody>
      </p:sp>
      <p:sp>
        <p:nvSpPr>
          <p:cNvPr id="9" name="Text Placeholder 8">
            <a:extLst>
              <a:ext uri="{FF2B5EF4-FFF2-40B4-BE49-F238E27FC236}">
                <a16:creationId xmlns:a16="http://schemas.microsoft.com/office/drawing/2014/main" id="{7ECF234B-2E7C-8094-C5F4-AFB56DA85432}"/>
              </a:ext>
            </a:extLst>
          </p:cNvPr>
          <p:cNvSpPr>
            <a:spLocks noGrp="1"/>
          </p:cNvSpPr>
          <p:nvPr>
            <p:ph type="body" sz="quarter" idx="11"/>
          </p:nvPr>
        </p:nvSpPr>
        <p:spPr>
          <a:xfrm>
            <a:off x="457198" y="5302513"/>
            <a:ext cx="8272465" cy="914400"/>
          </a:xfrm>
        </p:spPr>
        <p:txBody>
          <a:bodyPr>
            <a:normAutofit/>
          </a:bodyPr>
          <a:lstStyle>
            <a:lvl1pPr marL="0" indent="0" algn="ctr">
              <a:buNone/>
              <a:defRPr sz="1800">
                <a:solidFill>
                  <a:schemeClr val="bg1"/>
                </a:solidFill>
              </a:defRPr>
            </a:lvl1pPr>
          </a:lstStyle>
          <a:p>
            <a:pPr lvl="0"/>
            <a:r>
              <a:rPr lang="en-US"/>
              <a:t>Click to edit Master text styles</a:t>
            </a:r>
          </a:p>
        </p:txBody>
      </p:sp>
      <p:sp>
        <p:nvSpPr>
          <p:cNvPr id="13" name="Slide Number Placeholder 5">
            <a:extLst>
              <a:ext uri="{FF2B5EF4-FFF2-40B4-BE49-F238E27FC236}">
                <a16:creationId xmlns:a16="http://schemas.microsoft.com/office/drawing/2014/main" id="{3587B077-84CE-B70D-E574-54B701A14A79}"/>
              </a:ext>
            </a:extLst>
          </p:cNvPr>
          <p:cNvSpPr>
            <a:spLocks noGrp="1" noRot="1" noMove="1" noResize="1" noEditPoints="1" noAdjustHandles="1" noChangeArrowheads="1" noChangeShapeType="1"/>
          </p:cNvSpPr>
          <p:nvPr>
            <p:ph type="sldNum" sz="quarter" idx="4"/>
          </p:nvPr>
        </p:nvSpPr>
        <p:spPr>
          <a:xfrm>
            <a:off x="87923" y="6230460"/>
            <a:ext cx="294546"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pic>
        <p:nvPicPr>
          <p:cNvPr id="10" name="Picture 9">
            <a:extLst>
              <a:ext uri="{FF2B5EF4-FFF2-40B4-BE49-F238E27FC236}">
                <a16:creationId xmlns:a16="http://schemas.microsoft.com/office/drawing/2014/main" id="{A9BF5495-7BB9-AD6D-4C23-31314D123A20}"/>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tretch>
            <a:fillRect/>
          </a:stretch>
        </p:blipFill>
        <p:spPr>
          <a:xfrm>
            <a:off x="6592729" y="6277758"/>
            <a:ext cx="2214964" cy="345977"/>
          </a:xfrm>
          <a:prstGeom prst="rect">
            <a:avLst/>
          </a:prstGeom>
        </p:spPr>
      </p:pic>
      <p:sp>
        <p:nvSpPr>
          <p:cNvPr id="11" name="Google Shape;442;p39">
            <a:extLst>
              <a:ext uri="{FF2B5EF4-FFF2-40B4-BE49-F238E27FC236}">
                <a16:creationId xmlns:a16="http://schemas.microsoft.com/office/drawing/2014/main" id="{AA6DC362-9EA2-D60B-5AAC-8EBF867BD0D5}"/>
              </a:ext>
            </a:extLst>
          </p:cNvPr>
          <p:cNvSpPr>
            <a:spLocks noGrp="1" noRot="1" noMove="1" noResize="1" noEditPoints="1" noAdjustHandles="1" noChangeArrowheads="1" noChangeShapeType="1"/>
          </p:cNvSpPr>
          <p:nvPr/>
        </p:nvSpPr>
        <p:spPr>
          <a:xfrm>
            <a:off x="382469" y="6413022"/>
            <a:ext cx="6070644" cy="0"/>
          </a:xfrm>
          <a:prstGeom prst="line">
            <a:avLst/>
          </a:prstGeom>
          <a:ln w="19050">
            <a:solidFill>
              <a:schemeClr val="bg1"/>
            </a:solidFill>
            <a:miter/>
          </a:ln>
        </p:spPr>
        <p:txBody>
          <a:bodyPr lIns="45718" tIns="45718" rIns="45718" bIns="45718"/>
          <a:lstStyle/>
          <a:p>
            <a:endParaRPr sz="1800" dirty="0"/>
          </a:p>
        </p:txBody>
      </p:sp>
    </p:spTree>
    <p:extLst>
      <p:ext uri="{BB962C8B-B14F-4D97-AF65-F5344CB8AC3E}">
        <p14:creationId xmlns:p14="http://schemas.microsoft.com/office/powerpoint/2010/main" val="166763506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Picture with Caption 10">
    <p:spTree>
      <p:nvGrpSpPr>
        <p:cNvPr id="1" name=""/>
        <p:cNvGrpSpPr/>
        <p:nvPr/>
      </p:nvGrpSpPr>
      <p:grpSpPr>
        <a:xfrm>
          <a:off x="0" y="0"/>
          <a:ext cx="0" cy="0"/>
          <a:chOff x="0" y="0"/>
          <a:chExt cx="0" cy="0"/>
        </a:xfrm>
      </p:grpSpPr>
      <p:sp>
        <p:nvSpPr>
          <p:cNvPr id="252" name="Google Shape;419;p38"/>
          <p:cNvSpPr>
            <a:spLocks noGrp="1" noRot="1" noMove="1" noResize="1" noEditPoints="1" noAdjustHandles="1" noChangeArrowheads="1" noChangeShapeType="1"/>
          </p:cNvSpPr>
          <p:nvPr/>
        </p:nvSpPr>
        <p:spPr>
          <a:xfrm>
            <a:off x="0" y="4991098"/>
            <a:ext cx="9144000" cy="1866804"/>
          </a:xfrm>
          <a:prstGeom prst="rect">
            <a:avLst/>
          </a:prstGeom>
          <a:gradFill>
            <a:gsLst>
              <a:gs pos="0">
                <a:srgbClr val="4BD6E5"/>
              </a:gs>
              <a:gs pos="100000">
                <a:srgbClr val="2175FD"/>
              </a:gs>
            </a:gsLst>
            <a:lin ang="2700005"/>
          </a:gra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sp>
        <p:nvSpPr>
          <p:cNvPr id="6" name="Content Placeholder 3">
            <a:extLst>
              <a:ext uri="{FF2B5EF4-FFF2-40B4-BE49-F238E27FC236}">
                <a16:creationId xmlns:a16="http://schemas.microsoft.com/office/drawing/2014/main" id="{A7950C39-FD72-BD27-3ACA-9D9E65152798}"/>
              </a:ext>
            </a:extLst>
          </p:cNvPr>
          <p:cNvSpPr>
            <a:spLocks noGrp="1"/>
          </p:cNvSpPr>
          <p:nvPr>
            <p:ph sz="quarter" idx="10"/>
          </p:nvPr>
        </p:nvSpPr>
        <p:spPr>
          <a:xfrm>
            <a:off x="3710911" y="2277209"/>
            <a:ext cx="4829443" cy="262972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7" name="Title 1">
            <a:extLst>
              <a:ext uri="{FF2B5EF4-FFF2-40B4-BE49-F238E27FC236}">
                <a16:creationId xmlns:a16="http://schemas.microsoft.com/office/drawing/2014/main" id="{32C337FF-9533-9363-284B-9CE0CBBE0742}"/>
              </a:ext>
            </a:extLst>
          </p:cNvPr>
          <p:cNvSpPr>
            <a:spLocks noGrp="1"/>
          </p:cNvSpPr>
          <p:nvPr>
            <p:ph type="title"/>
          </p:nvPr>
        </p:nvSpPr>
        <p:spPr>
          <a:xfrm>
            <a:off x="3710911" y="854181"/>
            <a:ext cx="4829443" cy="1325563"/>
          </a:xfrm>
        </p:spPr>
        <p:txBody>
          <a:bodyPr>
            <a:normAutofit/>
          </a:bodyPr>
          <a:lstStyle>
            <a:lvl1pPr>
              <a:defRPr sz="2100" b="1">
                <a:solidFill>
                  <a:schemeClr val="tx1"/>
                </a:solidFill>
              </a:defRPr>
            </a:lvl1pPr>
          </a:lstStyle>
          <a:p>
            <a:r>
              <a:rPr lang="en-US"/>
              <a:t>Click to edit Master title style</a:t>
            </a:r>
          </a:p>
        </p:txBody>
      </p:sp>
      <p:sp>
        <p:nvSpPr>
          <p:cNvPr id="8" name="Text Placeholder 8">
            <a:extLst>
              <a:ext uri="{FF2B5EF4-FFF2-40B4-BE49-F238E27FC236}">
                <a16:creationId xmlns:a16="http://schemas.microsoft.com/office/drawing/2014/main" id="{134A9408-A8D3-9115-5A95-411D4A8535D0}"/>
              </a:ext>
            </a:extLst>
          </p:cNvPr>
          <p:cNvSpPr>
            <a:spLocks noGrp="1"/>
          </p:cNvSpPr>
          <p:nvPr>
            <p:ph type="body" sz="quarter" idx="11"/>
          </p:nvPr>
        </p:nvSpPr>
        <p:spPr>
          <a:xfrm>
            <a:off x="457198" y="5302513"/>
            <a:ext cx="8272465" cy="914400"/>
          </a:xfrm>
        </p:spPr>
        <p:txBody>
          <a:bodyPr>
            <a:normAutofit/>
          </a:bodyPr>
          <a:lstStyle>
            <a:lvl1pPr marL="0" indent="0" algn="ctr">
              <a:buNone/>
              <a:defRPr sz="1800">
                <a:solidFill>
                  <a:schemeClr val="bg1"/>
                </a:solidFill>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4552708F-345E-D1A7-BA8E-62A58BE20EB2}"/>
              </a:ext>
            </a:extLst>
          </p:cNvPr>
          <p:cNvSpPr>
            <a:spLocks noGrp="1" noRot="1" noMove="1" noResize="1" noEditPoints="1" noAdjustHandles="1" noChangeArrowheads="1" noChangeShapeType="1"/>
          </p:cNvSpPr>
          <p:nvPr>
            <p:ph type="sldNum" sz="quarter" idx="4"/>
          </p:nvPr>
        </p:nvSpPr>
        <p:spPr>
          <a:xfrm>
            <a:off x="87923" y="6230460"/>
            <a:ext cx="294546"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pic>
        <p:nvPicPr>
          <p:cNvPr id="4" name="Picture 3">
            <a:extLst>
              <a:ext uri="{FF2B5EF4-FFF2-40B4-BE49-F238E27FC236}">
                <a16:creationId xmlns:a16="http://schemas.microsoft.com/office/drawing/2014/main" id="{8D605629-37E6-AFEB-3B6B-2EACB1E5D5A5}"/>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6592729" y="6277758"/>
            <a:ext cx="2214964" cy="345977"/>
          </a:xfrm>
          <a:prstGeom prst="rect">
            <a:avLst/>
          </a:prstGeom>
        </p:spPr>
      </p:pic>
      <p:sp>
        <p:nvSpPr>
          <p:cNvPr id="5" name="Google Shape;442;p39">
            <a:extLst>
              <a:ext uri="{FF2B5EF4-FFF2-40B4-BE49-F238E27FC236}">
                <a16:creationId xmlns:a16="http://schemas.microsoft.com/office/drawing/2014/main" id="{285EB47C-B02E-C65C-0522-3A372F3B90E6}"/>
              </a:ext>
            </a:extLst>
          </p:cNvPr>
          <p:cNvSpPr>
            <a:spLocks noGrp="1" noRot="1" noMove="1" noResize="1" noEditPoints="1" noAdjustHandles="1" noChangeArrowheads="1" noChangeShapeType="1"/>
          </p:cNvSpPr>
          <p:nvPr/>
        </p:nvSpPr>
        <p:spPr>
          <a:xfrm>
            <a:off x="382469" y="6413022"/>
            <a:ext cx="6070644" cy="0"/>
          </a:xfrm>
          <a:prstGeom prst="line">
            <a:avLst/>
          </a:prstGeom>
          <a:ln w="19050">
            <a:solidFill>
              <a:schemeClr val="bg1"/>
            </a:solidFill>
            <a:miter/>
          </a:ln>
        </p:spPr>
        <p:txBody>
          <a:bodyPr lIns="45718" tIns="45718" rIns="45718" bIns="45718"/>
          <a:lstStyle/>
          <a:p>
            <a:endParaRPr sz="1800" dirty="0"/>
          </a:p>
        </p:txBody>
      </p:sp>
      <p:pic>
        <p:nvPicPr>
          <p:cNvPr id="10" name="Picture 9" descr="A person and a child cooking in a kitchen&#10;&#10;Description automatically generated">
            <a:extLst>
              <a:ext uri="{FF2B5EF4-FFF2-40B4-BE49-F238E27FC236}">
                <a16:creationId xmlns:a16="http://schemas.microsoft.com/office/drawing/2014/main" id="{A5A85264-5B15-E7AD-BCC1-46ECC7FB735F}"/>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328376" y="838199"/>
            <a:ext cx="3089416" cy="4146901"/>
          </a:xfrm>
          <a:prstGeom prst="rect">
            <a:avLst/>
          </a:prstGeom>
        </p:spPr>
      </p:pic>
    </p:spTree>
    <p:extLst>
      <p:ext uri="{BB962C8B-B14F-4D97-AF65-F5344CB8AC3E}">
        <p14:creationId xmlns:p14="http://schemas.microsoft.com/office/powerpoint/2010/main" val="65337442"/>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icture with Caption 11">
    <p:spTree>
      <p:nvGrpSpPr>
        <p:cNvPr id="1" name=""/>
        <p:cNvGrpSpPr/>
        <p:nvPr/>
      </p:nvGrpSpPr>
      <p:grpSpPr>
        <a:xfrm>
          <a:off x="0" y="0"/>
          <a:ext cx="0" cy="0"/>
          <a:chOff x="0" y="0"/>
          <a:chExt cx="0" cy="0"/>
        </a:xfrm>
      </p:grpSpPr>
      <p:pic>
        <p:nvPicPr>
          <p:cNvPr id="4" name="Google Shape;294;p32" descr="Google Shape;294;p32">
            <a:extLst>
              <a:ext uri="{FF2B5EF4-FFF2-40B4-BE49-F238E27FC236}">
                <a16:creationId xmlns:a16="http://schemas.microsoft.com/office/drawing/2014/main" id="{2D426F83-9715-EB7D-6F63-9F2E8D3BD28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60317" y="659423"/>
            <a:ext cx="3175073" cy="6091616"/>
          </a:xfrm>
          <a:prstGeom prst="rect">
            <a:avLst/>
          </a:prstGeom>
          <a:ln w="12700">
            <a:miter lim="400000"/>
          </a:ln>
        </p:spPr>
      </p:pic>
      <p:sp>
        <p:nvSpPr>
          <p:cNvPr id="2" name="Title 1">
            <a:extLst>
              <a:ext uri="{FF2B5EF4-FFF2-40B4-BE49-F238E27FC236}">
                <a16:creationId xmlns:a16="http://schemas.microsoft.com/office/drawing/2014/main" id="{1CF5EF0E-B476-1991-80EC-727370AB08C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8881D8A-860E-7186-6BA2-3B9B5DA184B7}"/>
              </a:ext>
            </a:extLst>
          </p:cNvPr>
          <p:cNvSpPr>
            <a:spLocks noGrp="1"/>
          </p:cNvSpPr>
          <p:nvPr>
            <p:ph type="sldNum" sz="quarter" idx="10"/>
          </p:nvPr>
        </p:nvSpPr>
        <p:spPr>
          <a:xfrm>
            <a:off x="87924" y="6306785"/>
            <a:ext cx="294542" cy="365125"/>
          </a:xfrm>
        </p:spPr>
        <p:txBody>
          <a:bodyPr/>
          <a:lstStyle/>
          <a:p>
            <a:fld id="{75B346D6-B0F2-48A4-B9F5-82E64496262F}" type="slidenum">
              <a:rPr lang="en-US" smtClean="0"/>
              <a:pPr/>
              <a:t>‹#›</a:t>
            </a:fld>
            <a:endParaRPr lang="en-US" dirty="0"/>
          </a:p>
        </p:txBody>
      </p:sp>
      <p:sp>
        <p:nvSpPr>
          <p:cNvPr id="6" name="Text Placeholder 5">
            <a:extLst>
              <a:ext uri="{FF2B5EF4-FFF2-40B4-BE49-F238E27FC236}">
                <a16:creationId xmlns:a16="http://schemas.microsoft.com/office/drawing/2014/main" id="{2BCCD617-7A19-F0A6-6860-A15F6C9C5034}"/>
              </a:ext>
            </a:extLst>
          </p:cNvPr>
          <p:cNvSpPr>
            <a:spLocks noGrp="1"/>
          </p:cNvSpPr>
          <p:nvPr>
            <p:ph type="body" sz="quarter" idx="11"/>
          </p:nvPr>
        </p:nvSpPr>
        <p:spPr>
          <a:xfrm>
            <a:off x="628650" y="1922462"/>
            <a:ext cx="4590080" cy="4384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113474"/>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icture with Caption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EF0E-B476-1991-80EC-727370AB08C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8881D8A-860E-7186-6BA2-3B9B5DA184B7}"/>
              </a:ext>
            </a:extLst>
          </p:cNvPr>
          <p:cNvSpPr>
            <a:spLocks noGrp="1"/>
          </p:cNvSpPr>
          <p:nvPr>
            <p:ph type="sldNum" sz="quarter" idx="10"/>
          </p:nvPr>
        </p:nvSpPr>
        <p:spPr>
          <a:xfrm>
            <a:off x="87924" y="6306785"/>
            <a:ext cx="294542" cy="365125"/>
          </a:xfrm>
        </p:spPr>
        <p:txBody>
          <a:bodyPr/>
          <a:lstStyle/>
          <a:p>
            <a:fld id="{75B346D6-B0F2-48A4-B9F5-82E64496262F}" type="slidenum">
              <a:rPr lang="en-US" smtClean="0"/>
              <a:pPr/>
              <a:t>‹#›</a:t>
            </a:fld>
            <a:endParaRPr lang="en-US" dirty="0"/>
          </a:p>
        </p:txBody>
      </p:sp>
      <p:sp>
        <p:nvSpPr>
          <p:cNvPr id="6" name="Text Placeholder 5">
            <a:extLst>
              <a:ext uri="{FF2B5EF4-FFF2-40B4-BE49-F238E27FC236}">
                <a16:creationId xmlns:a16="http://schemas.microsoft.com/office/drawing/2014/main" id="{2BCCD617-7A19-F0A6-6860-A15F6C9C5034}"/>
              </a:ext>
            </a:extLst>
          </p:cNvPr>
          <p:cNvSpPr>
            <a:spLocks noGrp="1"/>
          </p:cNvSpPr>
          <p:nvPr>
            <p:ph type="body" sz="quarter" idx="11"/>
          </p:nvPr>
        </p:nvSpPr>
        <p:spPr>
          <a:xfrm>
            <a:off x="628650" y="1922462"/>
            <a:ext cx="4590080" cy="4384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9" name="Google Shape;274;p31" descr="Google Shape;274;p3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811968" y="180976"/>
            <a:ext cx="3129879" cy="6597203"/>
          </a:xfrm>
          <a:prstGeom prst="rect">
            <a:avLst/>
          </a:prstGeom>
          <a:ln w="12700">
            <a:miter lim="400000"/>
          </a:ln>
        </p:spPr>
      </p:pic>
    </p:spTree>
    <p:extLst>
      <p:ext uri="{BB962C8B-B14F-4D97-AF65-F5344CB8AC3E}">
        <p14:creationId xmlns:p14="http://schemas.microsoft.com/office/powerpoint/2010/main" val="401832396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3A7C-2501-141C-14BF-B98594AEA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0C8950-15D9-6DA8-F66B-A76D268775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91B532-0F3A-C42B-A4EA-5F84FE897D0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535EC9-D318-CD3D-46A6-4060C8F8A76F}"/>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6" name="Footer Placeholder 5">
            <a:extLst>
              <a:ext uri="{FF2B5EF4-FFF2-40B4-BE49-F238E27FC236}">
                <a16:creationId xmlns:a16="http://schemas.microsoft.com/office/drawing/2014/main" id="{4C07316D-B5D2-EEB5-8D03-D1FAD88A42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2C4595-A8BA-C76B-4F2F-F3BF48591D0F}"/>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3759549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Picture with Caption 13">
    <p:bg>
      <p:bgPr>
        <a:solidFill>
          <a:srgbClr val="002060"/>
        </a:solidFill>
        <a:effectLst/>
      </p:bgPr>
    </p:bg>
    <p:spTree>
      <p:nvGrpSpPr>
        <p:cNvPr id="1" name=""/>
        <p:cNvGrpSpPr/>
        <p:nvPr/>
      </p:nvGrpSpPr>
      <p:grpSpPr>
        <a:xfrm>
          <a:off x="0" y="0"/>
          <a:ext cx="0" cy="0"/>
          <a:chOff x="0" y="0"/>
          <a:chExt cx="0" cy="0"/>
        </a:xfrm>
      </p:grpSpPr>
      <p:sp>
        <p:nvSpPr>
          <p:cNvPr id="7" name="Google Shape;729;p51">
            <a:extLst>
              <a:ext uri="{FF2B5EF4-FFF2-40B4-BE49-F238E27FC236}">
                <a16:creationId xmlns:a16="http://schemas.microsoft.com/office/drawing/2014/main" id="{B4DAE38C-6B7F-3875-7375-BBD0E4459F93}"/>
              </a:ext>
            </a:extLst>
          </p:cNvPr>
          <p:cNvSpPr>
            <a:spLocks noGrp="1" noRot="1" noMove="1" noResize="1" noEditPoints="1" noAdjustHandles="1" noChangeArrowheads="1" noChangeShapeType="1"/>
          </p:cNvSpPr>
          <p:nvPr/>
        </p:nvSpPr>
        <p:spPr>
          <a:xfrm>
            <a:off x="0" y="1714501"/>
            <a:ext cx="9144000" cy="0"/>
          </a:xfrm>
          <a:prstGeom prst="line">
            <a:avLst/>
          </a:prstGeom>
          <a:ln w="19050">
            <a:solidFill>
              <a:srgbClr val="FFFFFF"/>
            </a:solidFill>
            <a:miter/>
          </a:ln>
        </p:spPr>
        <p:txBody>
          <a:bodyPr lIns="45718" tIns="45718" rIns="45718" bIns="45718"/>
          <a:lstStyle/>
          <a:p>
            <a:endParaRPr sz="1800" dirty="0"/>
          </a:p>
        </p:txBody>
      </p:sp>
      <p:sp>
        <p:nvSpPr>
          <p:cNvPr id="335" name="Google Shape;731;p51"/>
          <p:cNvSpPr>
            <a:spLocks noGrp="1" noRot="1" noMove="1" noResize="1" noEditPoints="1" noAdjustHandles="1" noChangeArrowheads="1" noChangeShapeType="1"/>
          </p:cNvSpPr>
          <p:nvPr/>
        </p:nvSpPr>
        <p:spPr>
          <a:xfrm>
            <a:off x="0" y="6769432"/>
            <a:ext cx="9144000" cy="99203"/>
          </a:xfrm>
          <a:prstGeom prst="rect">
            <a:avLst/>
          </a:prstGeom>
          <a:solidFill>
            <a:srgbClr val="00B0F0"/>
          </a:solidFill>
          <a:ln w="12700">
            <a:miter lim="400000"/>
          </a:ln>
        </p:spPr>
        <p:txBody>
          <a:bodyPr lIns="0" tIns="0" rIns="0" bIns="0" anchor="ctr"/>
          <a:lstStyle/>
          <a:p>
            <a:endParaRPr sz="1800" dirty="0"/>
          </a:p>
        </p:txBody>
      </p:sp>
      <p:sp>
        <p:nvSpPr>
          <p:cNvPr id="8" name="Title 6">
            <a:extLst>
              <a:ext uri="{FF2B5EF4-FFF2-40B4-BE49-F238E27FC236}">
                <a16:creationId xmlns:a16="http://schemas.microsoft.com/office/drawing/2014/main" id="{28596DF3-649B-A8C0-A941-6CE866EC061E}"/>
              </a:ext>
            </a:extLst>
          </p:cNvPr>
          <p:cNvSpPr>
            <a:spLocks noGrp="1"/>
          </p:cNvSpPr>
          <p:nvPr>
            <p:ph type="title"/>
          </p:nvPr>
        </p:nvSpPr>
        <p:spPr>
          <a:xfrm>
            <a:off x="628650" y="180976"/>
            <a:ext cx="7886700" cy="1325563"/>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37FDA16-06DA-5757-E4FC-3F7DB917F2D8}"/>
              </a:ext>
            </a:extLst>
          </p:cNvPr>
          <p:cNvSpPr>
            <a:spLocks noGrp="1"/>
          </p:cNvSpPr>
          <p:nvPr>
            <p:ph sz="quarter" idx="10"/>
          </p:nvPr>
        </p:nvSpPr>
        <p:spPr>
          <a:xfrm>
            <a:off x="628651" y="2127251"/>
            <a:ext cx="4251081" cy="39499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2EB8ACC5-0D78-23F3-0807-2E665707B3BE}"/>
              </a:ext>
            </a:extLst>
          </p:cNvPr>
          <p:cNvSpPr>
            <a:spLocks noGrp="1"/>
          </p:cNvSpPr>
          <p:nvPr>
            <p:ph type="sldNum" sz="quarter" idx="4"/>
          </p:nvPr>
        </p:nvSpPr>
        <p:spPr>
          <a:xfrm>
            <a:off x="87923" y="6230460"/>
            <a:ext cx="294546"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pic>
        <p:nvPicPr>
          <p:cNvPr id="2" name="Picture 1">
            <a:extLst>
              <a:ext uri="{FF2B5EF4-FFF2-40B4-BE49-F238E27FC236}">
                <a16:creationId xmlns:a16="http://schemas.microsoft.com/office/drawing/2014/main" id="{3A2CE38F-7FF3-318D-47B1-8B07259CAB2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6592729" y="6277758"/>
            <a:ext cx="2214964" cy="345977"/>
          </a:xfrm>
          <a:prstGeom prst="rect">
            <a:avLst/>
          </a:prstGeom>
        </p:spPr>
      </p:pic>
      <p:sp>
        <p:nvSpPr>
          <p:cNvPr id="5" name="Google Shape;442;p39">
            <a:extLst>
              <a:ext uri="{FF2B5EF4-FFF2-40B4-BE49-F238E27FC236}">
                <a16:creationId xmlns:a16="http://schemas.microsoft.com/office/drawing/2014/main" id="{4515E1AD-D5E0-82AC-4679-B2E2B206105A}"/>
              </a:ext>
            </a:extLst>
          </p:cNvPr>
          <p:cNvSpPr>
            <a:spLocks/>
          </p:cNvSpPr>
          <p:nvPr/>
        </p:nvSpPr>
        <p:spPr>
          <a:xfrm>
            <a:off x="382469" y="6413022"/>
            <a:ext cx="6070644" cy="0"/>
          </a:xfrm>
          <a:prstGeom prst="line">
            <a:avLst/>
          </a:prstGeom>
          <a:ln w="19050">
            <a:solidFill>
              <a:schemeClr val="bg1"/>
            </a:solidFill>
            <a:miter/>
          </a:ln>
        </p:spPr>
        <p:txBody>
          <a:bodyPr lIns="45718" tIns="45718" rIns="45718" bIns="45718"/>
          <a:lstStyle/>
          <a:p>
            <a:endParaRPr sz="1800" dirty="0"/>
          </a:p>
        </p:txBody>
      </p:sp>
      <p:pic>
        <p:nvPicPr>
          <p:cNvPr id="336" name="Google Shape;233;p28" descr="Google Shape;233;p28"/>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916791" y="582079"/>
            <a:ext cx="3244727" cy="6187352"/>
          </a:xfrm>
          <a:prstGeom prst="rect">
            <a:avLst/>
          </a:prstGeom>
          <a:ln w="12700">
            <a:miter lim="400000"/>
          </a:ln>
        </p:spPr>
      </p:pic>
    </p:spTree>
    <p:extLst>
      <p:ext uri="{BB962C8B-B14F-4D97-AF65-F5344CB8AC3E}">
        <p14:creationId xmlns:p14="http://schemas.microsoft.com/office/powerpoint/2010/main" val="237628884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Picture with Caption 14">
    <p:bg>
      <p:bgPr>
        <a:solidFill>
          <a:srgbClr val="002060"/>
        </a:solidFill>
        <a:effectLst/>
      </p:bgPr>
    </p:bg>
    <p:spTree>
      <p:nvGrpSpPr>
        <p:cNvPr id="1" name=""/>
        <p:cNvGrpSpPr/>
        <p:nvPr/>
      </p:nvGrpSpPr>
      <p:grpSpPr>
        <a:xfrm>
          <a:off x="0" y="0"/>
          <a:ext cx="0" cy="0"/>
          <a:chOff x="0" y="0"/>
          <a:chExt cx="0" cy="0"/>
        </a:xfrm>
      </p:grpSpPr>
      <p:sp>
        <p:nvSpPr>
          <p:cNvPr id="7" name="Google Shape;729;p51">
            <a:extLst>
              <a:ext uri="{FF2B5EF4-FFF2-40B4-BE49-F238E27FC236}">
                <a16:creationId xmlns:a16="http://schemas.microsoft.com/office/drawing/2014/main" id="{F8B6012A-001A-1EDA-43D8-453668087D63}"/>
              </a:ext>
            </a:extLst>
          </p:cNvPr>
          <p:cNvSpPr>
            <a:spLocks noGrp="1" noRot="1" noMove="1" noResize="1" noEditPoints="1" noAdjustHandles="1" noChangeArrowheads="1" noChangeShapeType="1"/>
          </p:cNvSpPr>
          <p:nvPr/>
        </p:nvSpPr>
        <p:spPr>
          <a:xfrm>
            <a:off x="0" y="1714501"/>
            <a:ext cx="9144000" cy="0"/>
          </a:xfrm>
          <a:prstGeom prst="line">
            <a:avLst/>
          </a:prstGeom>
          <a:ln w="19050">
            <a:solidFill>
              <a:srgbClr val="FFFFFF"/>
            </a:solidFill>
            <a:miter/>
          </a:ln>
        </p:spPr>
        <p:txBody>
          <a:bodyPr lIns="45718" tIns="45718" rIns="45718" bIns="45718"/>
          <a:lstStyle/>
          <a:p>
            <a:endParaRPr sz="1800" dirty="0"/>
          </a:p>
        </p:txBody>
      </p:sp>
      <p:sp>
        <p:nvSpPr>
          <p:cNvPr id="346" name="Google Shape;731;p51"/>
          <p:cNvSpPr>
            <a:spLocks noGrp="1" noRot="1" noMove="1" noResize="1" noEditPoints="1" noAdjustHandles="1" noChangeArrowheads="1" noChangeShapeType="1"/>
          </p:cNvSpPr>
          <p:nvPr/>
        </p:nvSpPr>
        <p:spPr>
          <a:xfrm>
            <a:off x="0" y="6769432"/>
            <a:ext cx="9144000" cy="99203"/>
          </a:xfrm>
          <a:prstGeom prst="rect">
            <a:avLst/>
          </a:prstGeom>
          <a:solidFill>
            <a:srgbClr val="00B0F0"/>
          </a:solidFill>
          <a:ln w="12700">
            <a:miter lim="400000"/>
          </a:ln>
        </p:spPr>
        <p:txBody>
          <a:bodyPr lIns="0" tIns="0" rIns="0" bIns="0" anchor="ctr"/>
          <a:lstStyle/>
          <a:p>
            <a:endParaRPr sz="1800" dirty="0"/>
          </a:p>
        </p:txBody>
      </p:sp>
      <p:pic>
        <p:nvPicPr>
          <p:cNvPr id="347" name="Google Shape;248;p29" descr="Google Shape;248;p29"/>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376961" y="181603"/>
            <a:ext cx="3894600" cy="6587833"/>
          </a:xfrm>
          <a:prstGeom prst="rect">
            <a:avLst/>
          </a:prstGeom>
          <a:ln w="12700">
            <a:miter lim="400000"/>
          </a:ln>
        </p:spPr>
      </p:pic>
      <p:sp>
        <p:nvSpPr>
          <p:cNvPr id="8" name="Title 6">
            <a:extLst>
              <a:ext uri="{FF2B5EF4-FFF2-40B4-BE49-F238E27FC236}">
                <a16:creationId xmlns:a16="http://schemas.microsoft.com/office/drawing/2014/main" id="{2A78E488-847A-0256-8DC7-4FECC760B00E}"/>
              </a:ext>
            </a:extLst>
          </p:cNvPr>
          <p:cNvSpPr>
            <a:spLocks noGrp="1"/>
          </p:cNvSpPr>
          <p:nvPr>
            <p:ph type="title"/>
          </p:nvPr>
        </p:nvSpPr>
        <p:spPr>
          <a:xfrm>
            <a:off x="628650" y="180976"/>
            <a:ext cx="7886700" cy="1325563"/>
          </a:xfrm>
        </p:spPr>
        <p:txBody>
          <a:bodyPr/>
          <a:lstStyle>
            <a:lvl1pPr algn="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009BA50E-7775-1BC2-6DDD-6AF769D44BE5}"/>
              </a:ext>
            </a:extLst>
          </p:cNvPr>
          <p:cNvSpPr>
            <a:spLocks noGrp="1"/>
          </p:cNvSpPr>
          <p:nvPr>
            <p:ph sz="quarter" idx="10"/>
          </p:nvPr>
        </p:nvSpPr>
        <p:spPr>
          <a:xfrm>
            <a:off x="3517639" y="2127251"/>
            <a:ext cx="4997711" cy="39499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CAA608D6-0B66-C7CF-765E-35BA58F9D482}"/>
              </a:ext>
            </a:extLst>
          </p:cNvPr>
          <p:cNvSpPr>
            <a:spLocks noGrp="1"/>
          </p:cNvSpPr>
          <p:nvPr>
            <p:ph type="sldNum" sz="quarter" idx="4"/>
          </p:nvPr>
        </p:nvSpPr>
        <p:spPr>
          <a:xfrm>
            <a:off x="87923" y="6230460"/>
            <a:ext cx="294546" cy="365125"/>
          </a:xfrm>
          <a:prstGeom prst="rect">
            <a:avLst/>
          </a:prstGeom>
        </p:spPr>
        <p:txBody>
          <a:bodyPr vert="horz" lIns="91440" tIns="45720" rIns="91440" bIns="45720" rtlCol="0" anchor="ctr"/>
          <a:lstStyle>
            <a:lvl1pPr algn="l">
              <a:defRPr sz="900">
                <a:solidFill>
                  <a:schemeClr val="bg1"/>
                </a:solidFill>
              </a:defRPr>
            </a:lvl1pPr>
          </a:lstStyle>
          <a:p>
            <a:fld id="{75B346D6-B0F2-48A4-B9F5-82E64496262F}" type="slidenum">
              <a:rPr lang="en-US" smtClean="0"/>
              <a:pPr/>
              <a:t>‹#›</a:t>
            </a:fld>
            <a:endParaRPr lang="en-US" dirty="0"/>
          </a:p>
        </p:txBody>
      </p:sp>
      <p:pic>
        <p:nvPicPr>
          <p:cNvPr id="2" name="Picture 1">
            <a:extLst>
              <a:ext uri="{FF2B5EF4-FFF2-40B4-BE49-F238E27FC236}">
                <a16:creationId xmlns:a16="http://schemas.microsoft.com/office/drawing/2014/main" id="{DF490D09-430B-5A89-0594-E8D61D4940E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6592729" y="6277758"/>
            <a:ext cx="2214964" cy="345977"/>
          </a:xfrm>
          <a:prstGeom prst="rect">
            <a:avLst/>
          </a:prstGeom>
        </p:spPr>
      </p:pic>
      <p:sp>
        <p:nvSpPr>
          <p:cNvPr id="5" name="Google Shape;442;p39">
            <a:extLst>
              <a:ext uri="{FF2B5EF4-FFF2-40B4-BE49-F238E27FC236}">
                <a16:creationId xmlns:a16="http://schemas.microsoft.com/office/drawing/2014/main" id="{881F8A20-7CEA-8F44-1875-4363D2635955}"/>
              </a:ext>
            </a:extLst>
          </p:cNvPr>
          <p:cNvSpPr>
            <a:spLocks noGrp="1" noRot="1" noMove="1" noResize="1" noEditPoints="1" noAdjustHandles="1" noChangeArrowheads="1" noChangeShapeType="1"/>
          </p:cNvSpPr>
          <p:nvPr/>
        </p:nvSpPr>
        <p:spPr>
          <a:xfrm>
            <a:off x="382469" y="6413022"/>
            <a:ext cx="6070644" cy="0"/>
          </a:xfrm>
          <a:prstGeom prst="line">
            <a:avLst/>
          </a:prstGeom>
          <a:ln w="19050">
            <a:solidFill>
              <a:schemeClr val="bg1"/>
            </a:solidFill>
            <a:miter/>
          </a:ln>
        </p:spPr>
        <p:txBody>
          <a:bodyPr lIns="45718" tIns="45718" rIns="45718" bIns="45718"/>
          <a:lstStyle/>
          <a:p>
            <a:endParaRPr sz="1800" dirty="0"/>
          </a:p>
        </p:txBody>
      </p:sp>
    </p:spTree>
    <p:extLst>
      <p:ext uri="{BB962C8B-B14F-4D97-AF65-F5344CB8AC3E}">
        <p14:creationId xmlns:p14="http://schemas.microsoft.com/office/powerpoint/2010/main" val="4158883732"/>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nfographic 1">
    <p:spTree>
      <p:nvGrpSpPr>
        <p:cNvPr id="1" name=""/>
        <p:cNvGrpSpPr/>
        <p:nvPr/>
      </p:nvGrpSpPr>
      <p:grpSpPr>
        <a:xfrm>
          <a:off x="0" y="0"/>
          <a:ext cx="0" cy="0"/>
          <a:chOff x="0" y="0"/>
          <a:chExt cx="0" cy="0"/>
        </a:xfrm>
      </p:grpSpPr>
      <p:pic>
        <p:nvPicPr>
          <p:cNvPr id="7" name="Picture 6" descr="A person and person sitting on a bed looking out a window&#10;&#10;Description automatically generated">
            <a:extLst>
              <a:ext uri="{FF2B5EF4-FFF2-40B4-BE49-F238E27FC236}">
                <a16:creationId xmlns:a16="http://schemas.microsoft.com/office/drawing/2014/main" id="{0AEA3328-6A2F-CD8C-8DFC-DD9445D6EB00}"/>
              </a:ext>
            </a:extLst>
          </p:cNvPr>
          <p:cNvPicPr>
            <a:picLocks noGrp="1" noRot="1" noChangeAspect="1" noMove="1" noResize="1" noEditPoints="1" noAdjustHandles="1" noChangeArrowheads="1" noChangeShapeType="1" noCrop="1"/>
          </p:cNvPicPr>
          <p:nvPr/>
        </p:nvPicPr>
        <p:blipFill rotWithShape="1">
          <a:blip r:embed="rId2" cstate="screen">
            <a:alphaModFix amt="76000"/>
            <a:extLst>
              <a:ext uri="{28A0092B-C50C-407E-A947-70E740481C1C}">
                <a14:useLocalDpi xmlns:a14="http://schemas.microsoft.com/office/drawing/2010/main"/>
              </a:ext>
            </a:extLst>
          </a:blip>
          <a:srcRect/>
          <a:stretch/>
        </p:blipFill>
        <p:spPr>
          <a:xfrm>
            <a:off x="-3" y="-31587"/>
            <a:ext cx="9144000" cy="3429000"/>
          </a:xfrm>
          <a:prstGeom prst="rect">
            <a:avLst/>
          </a:prstGeom>
        </p:spPr>
      </p:pic>
      <p:sp>
        <p:nvSpPr>
          <p:cNvPr id="2" name="Slide Number Placeholder 5">
            <a:extLst>
              <a:ext uri="{FF2B5EF4-FFF2-40B4-BE49-F238E27FC236}">
                <a16:creationId xmlns:a16="http://schemas.microsoft.com/office/drawing/2014/main" id="{E9A0E504-A868-F4CD-EE6E-05201890538C}"/>
              </a:ext>
            </a:extLst>
          </p:cNvPr>
          <p:cNvSpPr>
            <a:spLocks noGrp="1"/>
          </p:cNvSpPr>
          <p:nvPr>
            <p:ph type="sldNum" sz="quarter" idx="4"/>
          </p:nvPr>
        </p:nvSpPr>
        <p:spPr>
          <a:xfrm>
            <a:off x="87923" y="6306785"/>
            <a:ext cx="373674" cy="365125"/>
          </a:xfrm>
          <a:prstGeom prst="rect">
            <a:avLst/>
          </a:prstGeom>
        </p:spPr>
        <p:txBody>
          <a:bodyPr vert="horz" lIns="91440" tIns="45720" rIns="91440" bIns="45720" rtlCol="0" anchor="ctr"/>
          <a:lstStyle>
            <a:lvl1pPr algn="ctr">
              <a:defRPr sz="900">
                <a:solidFill>
                  <a:schemeClr val="tx1">
                    <a:tint val="82000"/>
                  </a:schemeClr>
                </a:solidFill>
              </a:defRPr>
            </a:lvl1pPr>
          </a:lstStyle>
          <a:p>
            <a:fld id="{75B346D6-B0F2-48A4-B9F5-82E64496262F}" type="slidenum">
              <a:rPr lang="en-US" smtClean="0"/>
              <a:pPr/>
              <a:t>‹#›</a:t>
            </a:fld>
            <a:endParaRPr lang="en-US" dirty="0"/>
          </a:p>
        </p:txBody>
      </p:sp>
      <p:sp>
        <p:nvSpPr>
          <p:cNvPr id="6" name="Google Shape;340;p34">
            <a:extLst>
              <a:ext uri="{FF2B5EF4-FFF2-40B4-BE49-F238E27FC236}">
                <a16:creationId xmlns:a16="http://schemas.microsoft.com/office/drawing/2014/main" id="{358445F9-73F4-0CE8-CF1E-E5EA8A36C034}"/>
              </a:ext>
            </a:extLst>
          </p:cNvPr>
          <p:cNvSpPr/>
          <p:nvPr/>
        </p:nvSpPr>
        <p:spPr>
          <a:xfrm>
            <a:off x="1827842" y="3017408"/>
            <a:ext cx="610878" cy="814504"/>
          </a:xfrm>
          <a:prstGeom prst="ellipse">
            <a:avLst/>
          </a:prstGeom>
          <a:gradFill flip="none" rotWithShape="1">
            <a:gsLst>
              <a:gs pos="0">
                <a:srgbClr val="4BD6E5"/>
              </a:gs>
              <a:gs pos="100000">
                <a:srgbClr val="2175FD"/>
              </a:gs>
            </a:gsLst>
            <a:lin ang="2700005" scaled="0"/>
          </a:gradFill>
          <a:ln w="12700" cap="flat">
            <a:noFill/>
            <a:miter lim="400000"/>
          </a:ln>
          <a:effectLst/>
        </p:spPr>
        <p:txBody>
          <a:bodyPr wrap="square" lIns="0" tIns="0" rIns="0" bIns="0" numCol="1" anchor="ctr">
            <a:noAutofit/>
          </a:bodyPr>
          <a:lstStyle/>
          <a:p>
            <a:pPr algn="ctr">
              <a:defRPr>
                <a:solidFill>
                  <a:srgbClr val="FFFFFF"/>
                </a:solidFill>
              </a:defRPr>
            </a:pPr>
            <a:endParaRPr sz="1350" dirty="0"/>
          </a:p>
        </p:txBody>
      </p:sp>
      <p:sp>
        <p:nvSpPr>
          <p:cNvPr id="9" name="Google Shape;346;p34">
            <a:extLst>
              <a:ext uri="{FF2B5EF4-FFF2-40B4-BE49-F238E27FC236}">
                <a16:creationId xmlns:a16="http://schemas.microsoft.com/office/drawing/2014/main" id="{5F9CA9B9-A54C-816A-A37B-1E48B5ECB9FD}"/>
              </a:ext>
            </a:extLst>
          </p:cNvPr>
          <p:cNvSpPr/>
          <p:nvPr/>
        </p:nvSpPr>
        <p:spPr>
          <a:xfrm>
            <a:off x="4266561" y="3017408"/>
            <a:ext cx="610878" cy="814504"/>
          </a:xfrm>
          <a:prstGeom prst="ellipse">
            <a:avLst/>
          </a:prstGeom>
          <a:gradFill flip="none" rotWithShape="1">
            <a:gsLst>
              <a:gs pos="0">
                <a:srgbClr val="4BD6E5"/>
              </a:gs>
              <a:gs pos="100000">
                <a:srgbClr val="2175FD"/>
              </a:gs>
            </a:gsLst>
            <a:lin ang="2700005" scaled="0"/>
          </a:gradFill>
          <a:ln w="12700" cap="flat">
            <a:noFill/>
            <a:miter lim="400000"/>
          </a:ln>
          <a:effectLst/>
        </p:spPr>
        <p:txBody>
          <a:bodyPr wrap="square" lIns="0" tIns="0" rIns="0" bIns="0" numCol="1" anchor="ctr">
            <a:noAutofit/>
          </a:bodyPr>
          <a:lstStyle/>
          <a:p>
            <a:pPr algn="ctr">
              <a:defRPr>
                <a:solidFill>
                  <a:srgbClr val="FFFFFF"/>
                </a:solidFill>
              </a:defRPr>
            </a:pPr>
            <a:endParaRPr sz="1350" dirty="0"/>
          </a:p>
        </p:txBody>
      </p:sp>
      <p:sp>
        <p:nvSpPr>
          <p:cNvPr id="12" name="Google Shape;352;p34">
            <a:extLst>
              <a:ext uri="{FF2B5EF4-FFF2-40B4-BE49-F238E27FC236}">
                <a16:creationId xmlns:a16="http://schemas.microsoft.com/office/drawing/2014/main" id="{A7475CD9-81F6-0495-1C22-3092EC834F20}"/>
              </a:ext>
            </a:extLst>
          </p:cNvPr>
          <p:cNvSpPr/>
          <p:nvPr/>
        </p:nvSpPr>
        <p:spPr>
          <a:xfrm>
            <a:off x="6705281" y="3017408"/>
            <a:ext cx="610877" cy="814504"/>
          </a:xfrm>
          <a:prstGeom prst="ellipse">
            <a:avLst/>
          </a:prstGeom>
          <a:gradFill flip="none" rotWithShape="1">
            <a:gsLst>
              <a:gs pos="0">
                <a:srgbClr val="4BD6E5"/>
              </a:gs>
              <a:gs pos="100000">
                <a:srgbClr val="2175FD"/>
              </a:gs>
            </a:gsLst>
            <a:lin ang="2700005" scaled="0"/>
          </a:gradFill>
          <a:ln w="12700" cap="flat">
            <a:noFill/>
            <a:miter lim="400000"/>
          </a:ln>
          <a:effectLst/>
        </p:spPr>
        <p:txBody>
          <a:bodyPr wrap="square" lIns="0" tIns="0" rIns="0" bIns="0" numCol="1" anchor="ctr">
            <a:noAutofit/>
          </a:bodyPr>
          <a:lstStyle/>
          <a:p>
            <a:pPr algn="ctr">
              <a:defRPr>
                <a:solidFill>
                  <a:srgbClr val="FFFFFF"/>
                </a:solidFill>
              </a:defRPr>
            </a:pPr>
            <a:endParaRPr sz="1350" dirty="0"/>
          </a:p>
        </p:txBody>
      </p:sp>
      <p:sp>
        <p:nvSpPr>
          <p:cNvPr id="15" name="Content Placeholder 3">
            <a:extLst>
              <a:ext uri="{FF2B5EF4-FFF2-40B4-BE49-F238E27FC236}">
                <a16:creationId xmlns:a16="http://schemas.microsoft.com/office/drawing/2014/main" id="{2D3CA97D-4398-5142-9321-31987001628E}"/>
              </a:ext>
            </a:extLst>
          </p:cNvPr>
          <p:cNvSpPr>
            <a:spLocks noGrp="1"/>
          </p:cNvSpPr>
          <p:nvPr>
            <p:ph sz="quarter" idx="10"/>
          </p:nvPr>
        </p:nvSpPr>
        <p:spPr>
          <a:xfrm>
            <a:off x="1428524" y="4584356"/>
            <a:ext cx="1393424" cy="1722425"/>
          </a:xfrm>
        </p:spPr>
        <p:txBody>
          <a:bodyPr>
            <a:normAutofit/>
          </a:bodyPr>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7" name="Content Placeholder 3">
            <a:extLst>
              <a:ext uri="{FF2B5EF4-FFF2-40B4-BE49-F238E27FC236}">
                <a16:creationId xmlns:a16="http://schemas.microsoft.com/office/drawing/2014/main" id="{8700527B-E1F3-CF4E-9315-D9A10025CFE4}"/>
              </a:ext>
            </a:extLst>
          </p:cNvPr>
          <p:cNvSpPr>
            <a:spLocks noGrp="1"/>
          </p:cNvSpPr>
          <p:nvPr>
            <p:ph sz="quarter" idx="11"/>
          </p:nvPr>
        </p:nvSpPr>
        <p:spPr>
          <a:xfrm>
            <a:off x="3875286" y="4583079"/>
            <a:ext cx="1393424" cy="1722425"/>
          </a:xfrm>
        </p:spPr>
        <p:txBody>
          <a:bodyPr>
            <a:normAutofit/>
          </a:bodyPr>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7" name="Title 26">
            <a:extLst>
              <a:ext uri="{FF2B5EF4-FFF2-40B4-BE49-F238E27FC236}">
                <a16:creationId xmlns:a16="http://schemas.microsoft.com/office/drawing/2014/main" id="{F1B195AB-1DC1-3871-3F50-DC232C130432}"/>
              </a:ext>
            </a:extLst>
          </p:cNvPr>
          <p:cNvSpPr>
            <a:spLocks noGrp="1"/>
          </p:cNvSpPr>
          <p:nvPr>
            <p:ph type="title" hasCustomPrompt="1"/>
          </p:nvPr>
        </p:nvSpPr>
        <p:spPr>
          <a:xfrm>
            <a:off x="1428522" y="760561"/>
            <a:ext cx="6286950" cy="1595773"/>
          </a:xfrm>
        </p:spPr>
        <p:txBody>
          <a:bodyPr>
            <a:noAutofit/>
          </a:bodyPr>
          <a:lstStyle>
            <a:lvl1pPr algn="ctr">
              <a:defRPr sz="3300" b="1">
                <a:solidFill>
                  <a:schemeClr val="accent2"/>
                </a:solidFill>
              </a:defRPr>
            </a:lvl1pPr>
          </a:lstStyle>
          <a:p>
            <a:r>
              <a:rPr lang="en-US"/>
              <a:t>Click to Edit </a:t>
            </a:r>
          </a:p>
        </p:txBody>
      </p:sp>
      <p:sp>
        <p:nvSpPr>
          <p:cNvPr id="29" name="Content Placeholder 3">
            <a:extLst>
              <a:ext uri="{FF2B5EF4-FFF2-40B4-BE49-F238E27FC236}">
                <a16:creationId xmlns:a16="http://schemas.microsoft.com/office/drawing/2014/main" id="{83473BE1-6FBE-ED6E-0F9A-1D41CD986294}"/>
              </a:ext>
            </a:extLst>
          </p:cNvPr>
          <p:cNvSpPr>
            <a:spLocks noGrp="1"/>
          </p:cNvSpPr>
          <p:nvPr>
            <p:ph sz="quarter" idx="12" hasCustomPrompt="1"/>
          </p:nvPr>
        </p:nvSpPr>
        <p:spPr>
          <a:xfrm>
            <a:off x="3875286" y="3888128"/>
            <a:ext cx="1393424" cy="586632"/>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tx2"/>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title</a:t>
            </a:r>
          </a:p>
        </p:txBody>
      </p:sp>
      <p:sp>
        <p:nvSpPr>
          <p:cNvPr id="31" name="Content Placeholder 3">
            <a:extLst>
              <a:ext uri="{FF2B5EF4-FFF2-40B4-BE49-F238E27FC236}">
                <a16:creationId xmlns:a16="http://schemas.microsoft.com/office/drawing/2014/main" id="{79D607D2-D2FF-032D-74AA-B56FACDB1486}"/>
              </a:ext>
            </a:extLst>
          </p:cNvPr>
          <p:cNvSpPr>
            <a:spLocks noGrp="1"/>
          </p:cNvSpPr>
          <p:nvPr>
            <p:ph sz="quarter" idx="13"/>
          </p:nvPr>
        </p:nvSpPr>
        <p:spPr>
          <a:xfrm>
            <a:off x="6330764" y="4583079"/>
            <a:ext cx="1393424" cy="1722425"/>
          </a:xfrm>
        </p:spPr>
        <p:txBody>
          <a:bodyPr>
            <a:normAutofit/>
          </a:bodyPr>
          <a:lstStyle>
            <a:lvl1pPr marL="0" indent="0">
              <a:buNone/>
              <a:defRPr sz="105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32" name="Content Placeholder 3">
            <a:extLst>
              <a:ext uri="{FF2B5EF4-FFF2-40B4-BE49-F238E27FC236}">
                <a16:creationId xmlns:a16="http://schemas.microsoft.com/office/drawing/2014/main" id="{064C349E-C88B-4546-3C8D-6BF361B2A338}"/>
              </a:ext>
            </a:extLst>
          </p:cNvPr>
          <p:cNvSpPr>
            <a:spLocks noGrp="1"/>
          </p:cNvSpPr>
          <p:nvPr>
            <p:ph sz="quarter" idx="14" hasCustomPrompt="1"/>
          </p:nvPr>
        </p:nvSpPr>
        <p:spPr>
          <a:xfrm>
            <a:off x="6322048" y="3886850"/>
            <a:ext cx="1393424" cy="586632"/>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tx2"/>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title</a:t>
            </a:r>
          </a:p>
        </p:txBody>
      </p:sp>
      <p:sp>
        <p:nvSpPr>
          <p:cNvPr id="33" name="Content Placeholder 3">
            <a:extLst>
              <a:ext uri="{FF2B5EF4-FFF2-40B4-BE49-F238E27FC236}">
                <a16:creationId xmlns:a16="http://schemas.microsoft.com/office/drawing/2014/main" id="{3F6DCF25-3EB7-ED45-84BA-878A70A09D66}"/>
              </a:ext>
            </a:extLst>
          </p:cNvPr>
          <p:cNvSpPr>
            <a:spLocks noGrp="1"/>
          </p:cNvSpPr>
          <p:nvPr>
            <p:ph sz="quarter" idx="15" hasCustomPrompt="1"/>
          </p:nvPr>
        </p:nvSpPr>
        <p:spPr>
          <a:xfrm>
            <a:off x="1836241" y="3133445"/>
            <a:ext cx="577988" cy="586632"/>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title</a:t>
            </a:r>
          </a:p>
        </p:txBody>
      </p:sp>
      <p:sp>
        <p:nvSpPr>
          <p:cNvPr id="34" name="Content Placeholder 3">
            <a:extLst>
              <a:ext uri="{FF2B5EF4-FFF2-40B4-BE49-F238E27FC236}">
                <a16:creationId xmlns:a16="http://schemas.microsoft.com/office/drawing/2014/main" id="{DD6B30F0-A58F-841D-0B7E-89ACEC8752D0}"/>
              </a:ext>
            </a:extLst>
          </p:cNvPr>
          <p:cNvSpPr>
            <a:spLocks noGrp="1"/>
          </p:cNvSpPr>
          <p:nvPr>
            <p:ph sz="quarter" idx="16" hasCustomPrompt="1"/>
          </p:nvPr>
        </p:nvSpPr>
        <p:spPr>
          <a:xfrm>
            <a:off x="4283003" y="3126091"/>
            <a:ext cx="577988" cy="586632"/>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title</a:t>
            </a:r>
          </a:p>
        </p:txBody>
      </p:sp>
      <p:sp>
        <p:nvSpPr>
          <p:cNvPr id="35" name="Content Placeholder 3">
            <a:extLst>
              <a:ext uri="{FF2B5EF4-FFF2-40B4-BE49-F238E27FC236}">
                <a16:creationId xmlns:a16="http://schemas.microsoft.com/office/drawing/2014/main" id="{3F3BD4B7-5731-AED2-CDB8-A761FB719207}"/>
              </a:ext>
            </a:extLst>
          </p:cNvPr>
          <p:cNvSpPr>
            <a:spLocks noGrp="1"/>
          </p:cNvSpPr>
          <p:nvPr>
            <p:ph sz="quarter" idx="17" hasCustomPrompt="1"/>
          </p:nvPr>
        </p:nvSpPr>
        <p:spPr>
          <a:xfrm>
            <a:off x="6721725" y="3133445"/>
            <a:ext cx="577988" cy="586632"/>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title</a:t>
            </a:r>
          </a:p>
        </p:txBody>
      </p:sp>
      <p:sp>
        <p:nvSpPr>
          <p:cNvPr id="40" name="Content Placeholder 39">
            <a:extLst>
              <a:ext uri="{FF2B5EF4-FFF2-40B4-BE49-F238E27FC236}">
                <a16:creationId xmlns:a16="http://schemas.microsoft.com/office/drawing/2014/main" id="{3670D945-7DBD-A35E-F482-73D2265C9ACE}"/>
              </a:ext>
            </a:extLst>
          </p:cNvPr>
          <p:cNvSpPr>
            <a:spLocks noGrp="1"/>
          </p:cNvSpPr>
          <p:nvPr>
            <p:ph sz="quarter" idx="18" hasCustomPrompt="1"/>
          </p:nvPr>
        </p:nvSpPr>
        <p:spPr>
          <a:xfrm>
            <a:off x="1419808" y="3886850"/>
            <a:ext cx="1393424" cy="585670"/>
          </a:xfrm>
        </p:spPr>
        <p:txBody>
          <a:bodyPr anchor="ctr"/>
          <a:lstStyle>
            <a:lvl1pPr marL="0" indent="0" algn="ctr">
              <a:buNone/>
              <a:defRPr lang="en-US" sz="1500" b="1" kern="1200" dirty="0" smtClean="0">
                <a:solidFill>
                  <a:schemeClr val="tx2"/>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Edit title</a:t>
            </a:r>
          </a:p>
        </p:txBody>
      </p:sp>
    </p:spTree>
    <p:extLst>
      <p:ext uri="{BB962C8B-B14F-4D97-AF65-F5344CB8AC3E}">
        <p14:creationId xmlns:p14="http://schemas.microsoft.com/office/powerpoint/2010/main" val="273208786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nfographic 2">
    <p:spTree>
      <p:nvGrpSpPr>
        <p:cNvPr id="1" name=""/>
        <p:cNvGrpSpPr/>
        <p:nvPr/>
      </p:nvGrpSpPr>
      <p:grpSpPr>
        <a:xfrm>
          <a:off x="0" y="0"/>
          <a:ext cx="0" cy="0"/>
          <a:chOff x="0" y="0"/>
          <a:chExt cx="0" cy="0"/>
        </a:xfrm>
      </p:grpSpPr>
      <p:sp>
        <p:nvSpPr>
          <p:cNvPr id="199" name="Google Shape;724;p50"/>
          <p:cNvSpPr/>
          <p:nvPr/>
        </p:nvSpPr>
        <p:spPr>
          <a:xfrm>
            <a:off x="0" y="6769432"/>
            <a:ext cx="9144000" cy="99203"/>
          </a:xfrm>
          <a:prstGeom prst="rect">
            <a:avLst/>
          </a:prstGeom>
          <a:solidFill>
            <a:srgbClr val="002060"/>
          </a:solidFill>
          <a:ln w="12700">
            <a:miter lim="400000"/>
          </a:ln>
        </p:spPr>
        <p:txBody>
          <a:bodyPr lIns="0" tIns="0" rIns="0" bIns="0" anchor="ctr"/>
          <a:lstStyle/>
          <a:p>
            <a:endParaRPr sz="1800" dirty="0"/>
          </a:p>
        </p:txBody>
      </p:sp>
      <p:sp>
        <p:nvSpPr>
          <p:cNvPr id="202" name="Google Shape;448;p39"/>
          <p:cNvSpPr/>
          <p:nvPr/>
        </p:nvSpPr>
        <p:spPr>
          <a:xfrm>
            <a:off x="0" y="6769432"/>
            <a:ext cx="9144000" cy="99203"/>
          </a:xfrm>
          <a:prstGeom prst="rect">
            <a:avLst/>
          </a:prstGeom>
          <a:solidFill>
            <a:srgbClr val="002060"/>
          </a:solidFill>
          <a:ln w="12700">
            <a:miter lim="400000"/>
          </a:ln>
        </p:spPr>
        <p:txBody>
          <a:bodyPr lIns="0" tIns="0" rIns="0" bIns="0" anchor="ctr"/>
          <a:lstStyle/>
          <a:p>
            <a:endParaRPr sz="1800" dirty="0"/>
          </a:p>
        </p:txBody>
      </p:sp>
      <p:pic>
        <p:nvPicPr>
          <p:cNvPr id="203" name="Google Shape;330;p33" descr="Google Shape;330;p3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14926" y="840193"/>
            <a:ext cx="4029074" cy="1639892"/>
          </a:xfrm>
          <a:prstGeom prst="rect">
            <a:avLst/>
          </a:prstGeom>
          <a:ln w="12700">
            <a:miter lim="400000"/>
          </a:ln>
        </p:spPr>
      </p:pic>
      <p:sp>
        <p:nvSpPr>
          <p:cNvPr id="2" name="Slide Number Placeholder 5">
            <a:extLst>
              <a:ext uri="{FF2B5EF4-FFF2-40B4-BE49-F238E27FC236}">
                <a16:creationId xmlns:a16="http://schemas.microsoft.com/office/drawing/2014/main" id="{96366205-7207-A9E0-1692-46BCCEA1956E}"/>
              </a:ext>
            </a:extLst>
          </p:cNvPr>
          <p:cNvSpPr txBox="1">
            <a:spLocks/>
          </p:cNvSpPr>
          <p:nvPr/>
        </p:nvSpPr>
        <p:spPr>
          <a:xfrm>
            <a:off x="87923" y="6306785"/>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0E744-3384-4730-AE5E-496E6E2FCB5F}" type="slidenum">
              <a:rPr lang="en-US" sz="900" smtClean="0"/>
              <a:pPr/>
              <a:t>‹#›</a:t>
            </a:fld>
            <a:endParaRPr lang="en-US" sz="900" dirty="0"/>
          </a:p>
        </p:txBody>
      </p:sp>
      <p:sp>
        <p:nvSpPr>
          <p:cNvPr id="5" name="Content Placeholder 3">
            <a:extLst>
              <a:ext uri="{FF2B5EF4-FFF2-40B4-BE49-F238E27FC236}">
                <a16:creationId xmlns:a16="http://schemas.microsoft.com/office/drawing/2014/main" id="{0B331C51-A679-99D0-B6B4-295E448A9FDC}"/>
              </a:ext>
            </a:extLst>
          </p:cNvPr>
          <p:cNvSpPr>
            <a:spLocks noGrp="1"/>
          </p:cNvSpPr>
          <p:nvPr>
            <p:ph sz="quarter" idx="10"/>
          </p:nvPr>
        </p:nvSpPr>
        <p:spPr>
          <a:xfrm>
            <a:off x="5373113" y="3886200"/>
            <a:ext cx="3409030" cy="2304414"/>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6" name="Title 1">
            <a:extLst>
              <a:ext uri="{FF2B5EF4-FFF2-40B4-BE49-F238E27FC236}">
                <a16:creationId xmlns:a16="http://schemas.microsoft.com/office/drawing/2014/main" id="{AF66B47B-F121-1230-1EBA-EA0423E602F7}"/>
              </a:ext>
            </a:extLst>
          </p:cNvPr>
          <p:cNvSpPr>
            <a:spLocks noGrp="1"/>
          </p:cNvSpPr>
          <p:nvPr>
            <p:ph type="title"/>
          </p:nvPr>
        </p:nvSpPr>
        <p:spPr>
          <a:xfrm>
            <a:off x="5373113" y="2652892"/>
            <a:ext cx="3409030" cy="1061148"/>
          </a:xfrm>
        </p:spPr>
        <p:txBody>
          <a:bodyPr>
            <a:normAutofit/>
          </a:bodyPr>
          <a:lstStyle>
            <a:lvl1pPr>
              <a:defRPr sz="2100" b="1">
                <a:solidFill>
                  <a:schemeClr val="tx1"/>
                </a:solidFill>
              </a:defRPr>
            </a:lvl1pPr>
          </a:lstStyle>
          <a:p>
            <a:r>
              <a:rPr lang="en-US"/>
              <a:t>Click to edit Master title style</a:t>
            </a:r>
          </a:p>
        </p:txBody>
      </p:sp>
      <p:sp>
        <p:nvSpPr>
          <p:cNvPr id="7" name="Google Shape;340;p34">
            <a:extLst>
              <a:ext uri="{FF2B5EF4-FFF2-40B4-BE49-F238E27FC236}">
                <a16:creationId xmlns:a16="http://schemas.microsoft.com/office/drawing/2014/main" id="{6D7DC117-7FD7-4C5C-9886-82F14CFDF04C}"/>
              </a:ext>
            </a:extLst>
          </p:cNvPr>
          <p:cNvSpPr/>
          <p:nvPr/>
        </p:nvSpPr>
        <p:spPr>
          <a:xfrm>
            <a:off x="456242" y="1074304"/>
            <a:ext cx="888981" cy="1185308"/>
          </a:xfrm>
          <a:prstGeom prst="ellipse">
            <a:avLst/>
          </a:prstGeom>
          <a:gradFill flip="none" rotWithShape="1">
            <a:gsLst>
              <a:gs pos="0">
                <a:srgbClr val="4BD6E5"/>
              </a:gs>
              <a:gs pos="100000">
                <a:srgbClr val="2175FD"/>
              </a:gs>
            </a:gsLst>
            <a:lin ang="2700005" scaled="0"/>
          </a:gradFill>
          <a:ln w="12700" cap="flat">
            <a:noFill/>
            <a:miter lim="400000"/>
          </a:ln>
          <a:effectLst/>
        </p:spPr>
        <p:txBody>
          <a:bodyPr wrap="square" lIns="0" tIns="0" rIns="0" bIns="0" numCol="1" anchor="ctr">
            <a:noAutofit/>
          </a:bodyPr>
          <a:lstStyle/>
          <a:p>
            <a:pPr algn="ctr">
              <a:defRPr>
                <a:solidFill>
                  <a:srgbClr val="FFFFFF"/>
                </a:solidFill>
              </a:defRPr>
            </a:pPr>
            <a:endParaRPr sz="1350" dirty="0"/>
          </a:p>
        </p:txBody>
      </p:sp>
      <p:sp>
        <p:nvSpPr>
          <p:cNvPr id="8" name="Content Placeholder 3">
            <a:extLst>
              <a:ext uri="{FF2B5EF4-FFF2-40B4-BE49-F238E27FC236}">
                <a16:creationId xmlns:a16="http://schemas.microsoft.com/office/drawing/2014/main" id="{484CA9C5-2B36-9B5F-BA18-C6BFE19787B9}"/>
              </a:ext>
            </a:extLst>
          </p:cNvPr>
          <p:cNvSpPr>
            <a:spLocks noGrp="1"/>
          </p:cNvSpPr>
          <p:nvPr>
            <p:ph sz="quarter" idx="15" hasCustomPrompt="1"/>
          </p:nvPr>
        </p:nvSpPr>
        <p:spPr>
          <a:xfrm>
            <a:off x="565579" y="1322859"/>
            <a:ext cx="674136" cy="684219"/>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subtitle</a:t>
            </a:r>
          </a:p>
        </p:txBody>
      </p:sp>
      <p:sp>
        <p:nvSpPr>
          <p:cNvPr id="9" name="Google Shape;340;p34">
            <a:extLst>
              <a:ext uri="{FF2B5EF4-FFF2-40B4-BE49-F238E27FC236}">
                <a16:creationId xmlns:a16="http://schemas.microsoft.com/office/drawing/2014/main" id="{04EFB091-4D00-7FA4-1F54-62368748F0CF}"/>
              </a:ext>
            </a:extLst>
          </p:cNvPr>
          <p:cNvSpPr/>
          <p:nvPr/>
        </p:nvSpPr>
        <p:spPr>
          <a:xfrm>
            <a:off x="456242" y="3041136"/>
            <a:ext cx="888981" cy="1185308"/>
          </a:xfrm>
          <a:prstGeom prst="ellipse">
            <a:avLst/>
          </a:prstGeom>
          <a:gradFill flip="none" rotWithShape="1">
            <a:gsLst>
              <a:gs pos="0">
                <a:srgbClr val="4BD6E5"/>
              </a:gs>
              <a:gs pos="100000">
                <a:srgbClr val="2175FD"/>
              </a:gs>
            </a:gsLst>
            <a:lin ang="2700005" scaled="0"/>
          </a:gradFill>
          <a:ln w="12700" cap="flat">
            <a:noFill/>
            <a:miter lim="400000"/>
          </a:ln>
          <a:effectLst/>
        </p:spPr>
        <p:txBody>
          <a:bodyPr wrap="square" lIns="0" tIns="0" rIns="0" bIns="0" numCol="1" anchor="ctr">
            <a:noAutofit/>
          </a:bodyPr>
          <a:lstStyle/>
          <a:p>
            <a:pPr algn="ctr">
              <a:defRPr>
                <a:solidFill>
                  <a:srgbClr val="FFFFFF"/>
                </a:solidFill>
              </a:defRPr>
            </a:pPr>
            <a:endParaRPr sz="1350" dirty="0"/>
          </a:p>
        </p:txBody>
      </p:sp>
      <p:sp>
        <p:nvSpPr>
          <p:cNvPr id="10" name="Content Placeholder 3">
            <a:extLst>
              <a:ext uri="{FF2B5EF4-FFF2-40B4-BE49-F238E27FC236}">
                <a16:creationId xmlns:a16="http://schemas.microsoft.com/office/drawing/2014/main" id="{CB27C3CA-C425-9A72-6F4B-3594AD331F91}"/>
              </a:ext>
            </a:extLst>
          </p:cNvPr>
          <p:cNvSpPr>
            <a:spLocks noGrp="1"/>
          </p:cNvSpPr>
          <p:nvPr>
            <p:ph sz="quarter" idx="16" hasCustomPrompt="1"/>
          </p:nvPr>
        </p:nvSpPr>
        <p:spPr>
          <a:xfrm>
            <a:off x="565579" y="3289691"/>
            <a:ext cx="674136" cy="684219"/>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subtitle</a:t>
            </a:r>
          </a:p>
        </p:txBody>
      </p:sp>
      <p:sp>
        <p:nvSpPr>
          <p:cNvPr id="11" name="Google Shape;340;p34">
            <a:extLst>
              <a:ext uri="{FF2B5EF4-FFF2-40B4-BE49-F238E27FC236}">
                <a16:creationId xmlns:a16="http://schemas.microsoft.com/office/drawing/2014/main" id="{A00239B9-FCA4-A3E2-403B-92A9E760B9A3}"/>
              </a:ext>
            </a:extLst>
          </p:cNvPr>
          <p:cNvSpPr/>
          <p:nvPr/>
        </p:nvSpPr>
        <p:spPr>
          <a:xfrm>
            <a:off x="456242" y="4958723"/>
            <a:ext cx="888981" cy="1185308"/>
          </a:xfrm>
          <a:prstGeom prst="ellipse">
            <a:avLst/>
          </a:prstGeom>
          <a:gradFill flip="none" rotWithShape="1">
            <a:gsLst>
              <a:gs pos="0">
                <a:srgbClr val="4BD6E5"/>
              </a:gs>
              <a:gs pos="100000">
                <a:srgbClr val="2175FD"/>
              </a:gs>
            </a:gsLst>
            <a:lin ang="2700005" scaled="0"/>
          </a:gradFill>
          <a:ln w="12700" cap="flat">
            <a:noFill/>
            <a:miter lim="400000"/>
          </a:ln>
          <a:effectLst/>
        </p:spPr>
        <p:txBody>
          <a:bodyPr wrap="square" lIns="0" tIns="0" rIns="0" bIns="0" numCol="1" anchor="ctr">
            <a:noAutofit/>
          </a:bodyPr>
          <a:lstStyle/>
          <a:p>
            <a:pPr algn="ctr">
              <a:defRPr>
                <a:solidFill>
                  <a:srgbClr val="FFFFFF"/>
                </a:solidFill>
              </a:defRPr>
            </a:pPr>
            <a:endParaRPr sz="1350" dirty="0"/>
          </a:p>
        </p:txBody>
      </p:sp>
      <p:sp>
        <p:nvSpPr>
          <p:cNvPr id="12" name="Content Placeholder 3">
            <a:extLst>
              <a:ext uri="{FF2B5EF4-FFF2-40B4-BE49-F238E27FC236}">
                <a16:creationId xmlns:a16="http://schemas.microsoft.com/office/drawing/2014/main" id="{25830B75-19F9-17F1-F2EC-A0EDE8E53961}"/>
              </a:ext>
            </a:extLst>
          </p:cNvPr>
          <p:cNvSpPr>
            <a:spLocks noGrp="1"/>
          </p:cNvSpPr>
          <p:nvPr>
            <p:ph sz="quarter" idx="17" hasCustomPrompt="1"/>
          </p:nvPr>
        </p:nvSpPr>
        <p:spPr>
          <a:xfrm>
            <a:off x="565579" y="5207278"/>
            <a:ext cx="674136" cy="684219"/>
          </a:xfrm>
        </p:spPr>
        <p:txBody>
          <a:bodyPr anchor="ctr">
            <a:noAutofit/>
          </a:bodyPr>
          <a:lstStyle>
            <a:lvl1pPr marL="0" indent="0" algn="ctr" defTabSz="685800" rtl="0" eaLnBrk="1" latinLnBrk="0" hangingPunct="1">
              <a:lnSpc>
                <a:spcPct val="90000"/>
              </a:lnSpc>
              <a:spcBef>
                <a:spcPct val="0"/>
              </a:spcBef>
              <a:buNone/>
              <a:defRPr lang="en-US" sz="1500" b="1" kern="1200" dirty="0" smtClean="0">
                <a:solidFill>
                  <a:schemeClr val="bg1"/>
                </a:solidFill>
                <a:latin typeface="Arial" panose="020B0604020202020204" pitchFamily="34" charset="0"/>
                <a:ea typeface="+mj-ea"/>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Edit subtitle</a:t>
            </a:r>
          </a:p>
        </p:txBody>
      </p:sp>
      <p:sp>
        <p:nvSpPr>
          <p:cNvPr id="13" name="Content Placeholder 3">
            <a:extLst>
              <a:ext uri="{FF2B5EF4-FFF2-40B4-BE49-F238E27FC236}">
                <a16:creationId xmlns:a16="http://schemas.microsoft.com/office/drawing/2014/main" id="{65D673D8-A4E9-2D7A-2C52-3C7AA075B35B}"/>
              </a:ext>
            </a:extLst>
          </p:cNvPr>
          <p:cNvSpPr>
            <a:spLocks noGrp="1"/>
          </p:cNvSpPr>
          <p:nvPr>
            <p:ph sz="quarter" idx="18"/>
          </p:nvPr>
        </p:nvSpPr>
        <p:spPr>
          <a:xfrm>
            <a:off x="1525560" y="1074304"/>
            <a:ext cx="3409030" cy="118530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4" name="Content Placeholder 3">
            <a:extLst>
              <a:ext uri="{FF2B5EF4-FFF2-40B4-BE49-F238E27FC236}">
                <a16:creationId xmlns:a16="http://schemas.microsoft.com/office/drawing/2014/main" id="{4A88E215-FBC6-B252-1B5B-F8D98E22C867}"/>
              </a:ext>
            </a:extLst>
          </p:cNvPr>
          <p:cNvSpPr>
            <a:spLocks noGrp="1"/>
          </p:cNvSpPr>
          <p:nvPr>
            <p:ph sz="quarter" idx="19"/>
          </p:nvPr>
        </p:nvSpPr>
        <p:spPr>
          <a:xfrm>
            <a:off x="1525560" y="3038832"/>
            <a:ext cx="3409030" cy="118530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5" name="Content Placeholder 3">
            <a:extLst>
              <a:ext uri="{FF2B5EF4-FFF2-40B4-BE49-F238E27FC236}">
                <a16:creationId xmlns:a16="http://schemas.microsoft.com/office/drawing/2014/main" id="{F5F2E48F-3410-B5C3-B28F-945EEE67E7F6}"/>
              </a:ext>
            </a:extLst>
          </p:cNvPr>
          <p:cNvSpPr>
            <a:spLocks noGrp="1"/>
          </p:cNvSpPr>
          <p:nvPr>
            <p:ph sz="quarter" idx="20"/>
          </p:nvPr>
        </p:nvSpPr>
        <p:spPr>
          <a:xfrm>
            <a:off x="1525560" y="4956732"/>
            <a:ext cx="3409030" cy="118530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6" name="Google Shape;442;p39">
            <a:extLst>
              <a:ext uri="{FF2B5EF4-FFF2-40B4-BE49-F238E27FC236}">
                <a16:creationId xmlns:a16="http://schemas.microsoft.com/office/drawing/2014/main" id="{F85D7A7D-0CAA-E0A0-53BE-379B4A571194}"/>
              </a:ext>
            </a:extLst>
          </p:cNvPr>
          <p:cNvSpPr/>
          <p:nvPr/>
        </p:nvSpPr>
        <p:spPr>
          <a:xfrm>
            <a:off x="382469" y="634646"/>
            <a:ext cx="8480178" cy="32740"/>
          </a:xfrm>
          <a:prstGeom prst="line">
            <a:avLst/>
          </a:prstGeom>
          <a:ln w="19050">
            <a:solidFill>
              <a:srgbClr val="00A4DE"/>
            </a:solidFill>
            <a:miter/>
          </a:ln>
        </p:spPr>
        <p:txBody>
          <a:bodyPr lIns="45718" tIns="45718" rIns="45718" bIns="45718"/>
          <a:lstStyle/>
          <a:p>
            <a:endParaRPr sz="1800" dirty="0"/>
          </a:p>
        </p:txBody>
      </p:sp>
      <p:sp>
        <p:nvSpPr>
          <p:cNvPr id="17" name="Google Shape;442;p39">
            <a:extLst>
              <a:ext uri="{FF2B5EF4-FFF2-40B4-BE49-F238E27FC236}">
                <a16:creationId xmlns:a16="http://schemas.microsoft.com/office/drawing/2014/main" id="{AF47BDFC-46FE-A62B-8B78-79B645269F57}"/>
              </a:ext>
            </a:extLst>
          </p:cNvPr>
          <p:cNvSpPr/>
          <p:nvPr/>
        </p:nvSpPr>
        <p:spPr>
          <a:xfrm>
            <a:off x="456243" y="2687642"/>
            <a:ext cx="4478347" cy="17290"/>
          </a:xfrm>
          <a:prstGeom prst="line">
            <a:avLst/>
          </a:prstGeom>
          <a:ln w="19050">
            <a:solidFill>
              <a:srgbClr val="00A4DE"/>
            </a:solidFill>
            <a:miter/>
          </a:ln>
        </p:spPr>
        <p:txBody>
          <a:bodyPr lIns="45718" tIns="45718" rIns="45718" bIns="45718"/>
          <a:lstStyle/>
          <a:p>
            <a:endParaRPr sz="1800" dirty="0"/>
          </a:p>
        </p:txBody>
      </p:sp>
      <p:sp>
        <p:nvSpPr>
          <p:cNvPr id="18" name="Google Shape;442;p39">
            <a:extLst>
              <a:ext uri="{FF2B5EF4-FFF2-40B4-BE49-F238E27FC236}">
                <a16:creationId xmlns:a16="http://schemas.microsoft.com/office/drawing/2014/main" id="{37706327-5D17-86D3-8483-D572B383F03A}"/>
              </a:ext>
            </a:extLst>
          </p:cNvPr>
          <p:cNvSpPr/>
          <p:nvPr/>
        </p:nvSpPr>
        <p:spPr>
          <a:xfrm>
            <a:off x="456243" y="4560344"/>
            <a:ext cx="4478347" cy="17290"/>
          </a:xfrm>
          <a:prstGeom prst="line">
            <a:avLst/>
          </a:prstGeom>
          <a:ln w="19050">
            <a:solidFill>
              <a:srgbClr val="00A4DE"/>
            </a:solidFill>
            <a:miter/>
          </a:ln>
        </p:spPr>
        <p:txBody>
          <a:bodyPr lIns="45718" tIns="45718" rIns="45718" bIns="45718"/>
          <a:lstStyle/>
          <a:p>
            <a:endParaRPr sz="1800" dirty="0"/>
          </a:p>
        </p:txBody>
      </p:sp>
    </p:spTree>
    <p:extLst>
      <p:ext uri="{BB962C8B-B14F-4D97-AF65-F5344CB8AC3E}">
        <p14:creationId xmlns:p14="http://schemas.microsoft.com/office/powerpoint/2010/main" val="153280474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Infographic 3">
    <p:spTree>
      <p:nvGrpSpPr>
        <p:cNvPr id="1" name=""/>
        <p:cNvGrpSpPr/>
        <p:nvPr/>
      </p:nvGrpSpPr>
      <p:grpSpPr>
        <a:xfrm>
          <a:off x="0" y="0"/>
          <a:ext cx="0" cy="0"/>
          <a:chOff x="0" y="0"/>
          <a:chExt cx="0" cy="0"/>
        </a:xfrm>
      </p:grpSpPr>
      <p:sp>
        <p:nvSpPr>
          <p:cNvPr id="217" name="Google Shape;455;p40"/>
          <p:cNvSpPr>
            <a:spLocks noGrp="1" noRot="1" noMove="1" noResize="1" noEditPoints="1" noAdjustHandles="1" noChangeArrowheads="1" noChangeShapeType="1"/>
          </p:cNvSpPr>
          <p:nvPr/>
        </p:nvSpPr>
        <p:spPr>
          <a:xfrm>
            <a:off x="457200" y="1605406"/>
            <a:ext cx="8229600" cy="4546804"/>
          </a:xfrm>
          <a:prstGeom prst="rect">
            <a:avLst/>
          </a:prstGeom>
          <a:solidFill>
            <a:srgbClr val="002060">
              <a:alpha val="84410"/>
            </a:srgbClr>
          </a:soli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sp>
        <p:nvSpPr>
          <p:cNvPr id="212" name="Google Shape;724;p50"/>
          <p:cNvSpPr/>
          <p:nvPr/>
        </p:nvSpPr>
        <p:spPr>
          <a:xfrm>
            <a:off x="0" y="6769432"/>
            <a:ext cx="9144000" cy="99203"/>
          </a:xfrm>
          <a:prstGeom prst="rect">
            <a:avLst/>
          </a:prstGeom>
          <a:solidFill>
            <a:srgbClr val="002060"/>
          </a:solidFill>
          <a:ln w="12700">
            <a:miter lim="400000"/>
          </a:ln>
        </p:spPr>
        <p:txBody>
          <a:bodyPr lIns="0" tIns="0" rIns="0" bIns="0" anchor="ctr"/>
          <a:lstStyle/>
          <a:p>
            <a:endParaRPr sz="1800" dirty="0"/>
          </a:p>
        </p:txBody>
      </p:sp>
      <p:sp>
        <p:nvSpPr>
          <p:cNvPr id="215" name="Google Shape;448;p39"/>
          <p:cNvSpPr>
            <a:spLocks noGrp="1" noRot="1" noMove="1" noResize="1" noEditPoints="1" noAdjustHandles="1" noChangeArrowheads="1" noChangeShapeType="1"/>
          </p:cNvSpPr>
          <p:nvPr/>
        </p:nvSpPr>
        <p:spPr>
          <a:xfrm>
            <a:off x="0" y="6769432"/>
            <a:ext cx="9144000" cy="99203"/>
          </a:xfrm>
          <a:prstGeom prst="rect">
            <a:avLst/>
          </a:prstGeom>
          <a:solidFill>
            <a:srgbClr val="002060"/>
          </a:solidFill>
          <a:ln w="12700">
            <a:miter lim="400000"/>
          </a:ln>
        </p:spPr>
        <p:txBody>
          <a:bodyPr lIns="0" tIns="0" rIns="0" bIns="0" anchor="ctr"/>
          <a:lstStyle/>
          <a:p>
            <a:endParaRPr sz="1800" dirty="0"/>
          </a:p>
        </p:txBody>
      </p:sp>
      <p:sp>
        <p:nvSpPr>
          <p:cNvPr id="2" name="Slide Number Placeholder 5">
            <a:extLst>
              <a:ext uri="{FF2B5EF4-FFF2-40B4-BE49-F238E27FC236}">
                <a16:creationId xmlns:a16="http://schemas.microsoft.com/office/drawing/2014/main" id="{1701BD8F-2EF7-F463-330D-6B4901EA9D1F}"/>
              </a:ext>
            </a:extLst>
          </p:cNvPr>
          <p:cNvSpPr txBox="1">
            <a:spLocks/>
          </p:cNvSpPr>
          <p:nvPr/>
        </p:nvSpPr>
        <p:spPr>
          <a:xfrm>
            <a:off x="87923" y="6306785"/>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0E744-3384-4730-AE5E-496E6E2FCB5F}" type="slidenum">
              <a:rPr lang="en-US" sz="900" smtClean="0"/>
              <a:pPr/>
              <a:t>‹#›</a:t>
            </a:fld>
            <a:endParaRPr lang="en-US" sz="900" dirty="0"/>
          </a:p>
        </p:txBody>
      </p:sp>
      <p:sp>
        <p:nvSpPr>
          <p:cNvPr id="5" name="Title 4">
            <a:extLst>
              <a:ext uri="{FF2B5EF4-FFF2-40B4-BE49-F238E27FC236}">
                <a16:creationId xmlns:a16="http://schemas.microsoft.com/office/drawing/2014/main" id="{F21AAB7B-2F5D-1A0B-AEDD-F412701A00B8}"/>
              </a:ext>
            </a:extLst>
          </p:cNvPr>
          <p:cNvSpPr>
            <a:spLocks noGrp="1"/>
          </p:cNvSpPr>
          <p:nvPr>
            <p:ph type="title"/>
          </p:nvPr>
        </p:nvSpPr>
        <p:spPr>
          <a:xfrm>
            <a:off x="3898902" y="1994556"/>
            <a:ext cx="4488959" cy="1325563"/>
          </a:xfrm>
        </p:spPr>
        <p:txBody>
          <a:bodyPr>
            <a:noAutofit/>
          </a:bodyPr>
          <a:lstStyle>
            <a:lvl1pPr>
              <a:defRPr sz="405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6A82D274-72CC-228D-A7CA-FBDAB212794A}"/>
              </a:ext>
            </a:extLst>
          </p:cNvPr>
          <p:cNvSpPr>
            <a:spLocks noGrp="1"/>
          </p:cNvSpPr>
          <p:nvPr>
            <p:ph sz="quarter" idx="10"/>
          </p:nvPr>
        </p:nvSpPr>
        <p:spPr>
          <a:xfrm>
            <a:off x="3898902" y="3499338"/>
            <a:ext cx="4488959" cy="24618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444;p39">
            <a:extLst>
              <a:ext uri="{FF2B5EF4-FFF2-40B4-BE49-F238E27FC236}">
                <a16:creationId xmlns:a16="http://schemas.microsoft.com/office/drawing/2014/main" id="{7DB2E9A5-8A42-3568-77D7-2D7484638A9D}"/>
              </a:ext>
            </a:extLst>
          </p:cNvPr>
          <p:cNvSpPr/>
          <p:nvPr/>
        </p:nvSpPr>
        <p:spPr>
          <a:xfrm>
            <a:off x="3898902" y="3417640"/>
            <a:ext cx="4488959" cy="0"/>
          </a:xfrm>
          <a:prstGeom prst="line">
            <a:avLst/>
          </a:prstGeom>
          <a:ln w="19050">
            <a:solidFill>
              <a:srgbClr val="FFFFFF"/>
            </a:solidFill>
            <a:miter/>
          </a:ln>
        </p:spPr>
        <p:txBody>
          <a:bodyPr lIns="34289" tIns="34289" rIns="34289" bIns="34289"/>
          <a:lstStyle/>
          <a:p>
            <a:endParaRPr sz="1350" dirty="0"/>
          </a:p>
        </p:txBody>
      </p:sp>
      <p:sp>
        <p:nvSpPr>
          <p:cNvPr id="10" name="Google Shape;442;p39">
            <a:extLst>
              <a:ext uri="{FF2B5EF4-FFF2-40B4-BE49-F238E27FC236}">
                <a16:creationId xmlns:a16="http://schemas.microsoft.com/office/drawing/2014/main" id="{6A11BF69-590B-2014-39EF-FD5F653DF05C}"/>
              </a:ext>
            </a:extLst>
          </p:cNvPr>
          <p:cNvSpPr>
            <a:spLocks noGrp="1" noRot="1" noMove="1" noResize="1" noEditPoints="1" noAdjustHandles="1" noChangeArrowheads="1" noChangeShapeType="1"/>
          </p:cNvSpPr>
          <p:nvPr/>
        </p:nvSpPr>
        <p:spPr>
          <a:xfrm>
            <a:off x="382470" y="766532"/>
            <a:ext cx="6093065" cy="0"/>
          </a:xfrm>
          <a:prstGeom prst="line">
            <a:avLst/>
          </a:prstGeom>
          <a:ln w="19050">
            <a:solidFill>
              <a:srgbClr val="00A4DE"/>
            </a:solidFill>
            <a:miter/>
          </a:ln>
        </p:spPr>
        <p:txBody>
          <a:bodyPr lIns="45718" tIns="45718" rIns="45718" bIns="45718"/>
          <a:lstStyle/>
          <a:p>
            <a:endParaRPr sz="1800" dirty="0"/>
          </a:p>
        </p:txBody>
      </p:sp>
      <p:pic>
        <p:nvPicPr>
          <p:cNvPr id="6" name="Picture 5">
            <a:extLst>
              <a:ext uri="{FF2B5EF4-FFF2-40B4-BE49-F238E27FC236}">
                <a16:creationId xmlns:a16="http://schemas.microsoft.com/office/drawing/2014/main" id="{A5C82B59-EC48-C9DD-54BE-383150B03BB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6548071" y="643954"/>
            <a:ext cx="2262266" cy="272774"/>
          </a:xfrm>
          <a:prstGeom prst="rect">
            <a:avLst/>
          </a:prstGeom>
        </p:spPr>
      </p:pic>
      <p:pic>
        <p:nvPicPr>
          <p:cNvPr id="12" name="Picture 11" descr="A person and person dancing&#10;&#10;Description automatically generated">
            <a:extLst>
              <a:ext uri="{FF2B5EF4-FFF2-40B4-BE49-F238E27FC236}">
                <a16:creationId xmlns:a16="http://schemas.microsoft.com/office/drawing/2014/main" id="{37FBB69C-E91E-0600-2124-CCD6A3BDC63C}"/>
              </a:ext>
            </a:extLst>
          </p:cNvPr>
          <p:cNvPicPr>
            <a:picLocks noGrp="1" noRot="1" noChangeAspect="1" noMove="1" noResize="1" noEditPoints="1" noAdjustHandles="1" noChangeArrowheads="1" noChangeShapeType="1" noCrop="1"/>
          </p:cNvPicPr>
          <p:nvPr/>
        </p:nvPicPr>
        <p:blipFill>
          <a:blip r:embed="rId3" cstate="print">
            <a:extLst>
              <a:ext uri="{BEBA8EAE-BF5A-486C-A8C5-ECC9F3942E4B}">
                <a14:imgProps xmlns:a14="http://schemas.microsoft.com/office/drawing/2010/main">
                  <a14:imgLayer r:embed="rId4">
                    <a14:imgEffect>
                      <a14:backgroundRemoval t="9984" b="99394" l="9916" r="89976">
                        <a14:foregroundMark x1="50337" y1="82700" x2="50337" y2="82700"/>
                        <a14:foregroundMark x1="72838" y1="68108" x2="72838" y2="68108"/>
                        <a14:foregroundMark x1="73942" y1="65643" x2="73942" y2="65643"/>
                        <a14:foregroundMark x1="37537" y1="92926" x2="37537" y2="92926"/>
                        <a14:foregroundMark x1="39908" y1="96241" x2="39908" y2="96241"/>
                        <a14:foregroundMark x1="26300" y1="96686" x2="26300" y2="96686"/>
                        <a14:foregroundMark x1="19078" y1="99394" x2="19078" y2="99394"/>
                        <a14:foregroundMark x1="73808" y1="64794" x2="73808" y2="64794"/>
                        <a14:foregroundMark x1="75883" y1="66855" x2="75883" y2="66855"/>
                        <a14:foregroundMark x1="47265" y1="18108" x2="47265" y2="18108"/>
                        <a14:foregroundMark x1="47265" y1="18108" x2="47265" y2="18108"/>
                        <a14:foregroundMark x1="51711" y1="22070" x2="51711" y2="22070"/>
                        <a14:foregroundMark x1="52681" y1="32498" x2="52681" y2="32498"/>
                        <a14:foregroundMark x1="53948" y1="35610" x2="53948" y2="35610"/>
                        <a14:foregroundMark x1="45055" y1="29790" x2="45055" y2="29790"/>
                        <a14:foregroundMark x1="28240" y1="19806" x2="28240" y2="19806"/>
                        <a14:foregroundMark x1="29911" y1="20412" x2="29911" y2="20412"/>
                        <a14:foregroundMark x1="26165" y1="16047" x2="26165" y2="16047"/>
                        <a14:foregroundMark x1="26165" y1="16047" x2="26165" y2="16047"/>
                        <a14:foregroundMark x1="21989" y1="14390" x2="21989" y2="14390"/>
                        <a14:foregroundMark x1="18108" y1="20008" x2="18108" y2="20008"/>
                        <a14:foregroundMark x1="27136" y1="12086" x2="27136" y2="12086"/>
                        <a14:foregroundMark x1="21288" y1="11237" x2="21288" y2="11237"/>
                        <a14:foregroundMark x1="28806" y1="12935" x2="28806" y2="12935"/>
                        <a14:foregroundMark x1="45055" y1="26677" x2="45055" y2="26677"/>
                        <a14:foregroundMark x1="45325" y1="35853" x2="45325" y2="35853"/>
                        <a14:foregroundMark x1="44220" y1="32700" x2="44220" y2="32700"/>
                        <a14:foregroundMark x1="57262" y1="22272" x2="57262" y2="22272"/>
                        <a14:foregroundMark x1="71032" y1="39774" x2="71032" y2="39774"/>
                        <a14:foregroundMark x1="70870" y1="39774" x2="70870" y2="39774"/>
                        <a14:foregroundMark x1="32821" y1="25222" x2="32821" y2="25222"/>
                        <a14:foregroundMark x1="31717" y1="24576" x2="31717" y2="24576"/>
                        <a14:foregroundMark x1="33091" y1="27284" x2="33091" y2="27284"/>
                        <a14:foregroundMark x1="33522" y1="24171" x2="33522" y2="24171"/>
                        <a14:foregroundMark x1="34061" y1="26031" x2="34061" y2="26031"/>
                        <a14:foregroundMark x1="32794" y1="22757" x2="32794" y2="22757"/>
                        <a14:backgroundMark x1="82134" y1="28941" x2="82134" y2="28941"/>
                        <a14:backgroundMark x1="82269" y1="27930" x2="82269" y2="27930"/>
                        <a14:backgroundMark x1="67825" y1="41471" x2="67825" y2="41471"/>
                        <a14:backgroundMark x1="68391" y1="44584" x2="68391" y2="44584"/>
                        <a14:backgroundMark x1="68391" y1="46686" x2="68391" y2="46686"/>
                        <a14:backgroundMark x1="68795" y1="47292" x2="68795" y2="47292"/>
                        <a14:backgroundMark x1="80194" y1="23767" x2="80194" y2="23767"/>
                        <a14:backgroundMark x1="35327" y1="26031" x2="35327" y2="26031"/>
                      </a14:backgroundRemoval>
                    </a14:imgEffect>
                  </a14:imgLayer>
                </a14:imgProps>
              </a:ext>
              <a:ext uri="{28A0092B-C50C-407E-A947-70E740481C1C}">
                <a14:useLocalDpi xmlns:a14="http://schemas.microsoft.com/office/drawing/2010/main" val="0"/>
              </a:ext>
            </a:extLst>
          </a:blip>
          <a:stretch>
            <a:fillRect/>
          </a:stretch>
        </p:blipFill>
        <p:spPr>
          <a:xfrm>
            <a:off x="-609345" y="1870325"/>
            <a:ext cx="5509337" cy="4897545"/>
          </a:xfrm>
          <a:prstGeom prst="rect">
            <a:avLst/>
          </a:prstGeom>
        </p:spPr>
      </p:pic>
    </p:spTree>
    <p:extLst>
      <p:ext uri="{BB962C8B-B14F-4D97-AF65-F5344CB8AC3E}">
        <p14:creationId xmlns:p14="http://schemas.microsoft.com/office/powerpoint/2010/main" val="4290575697"/>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Infographic 4">
    <p:spTree>
      <p:nvGrpSpPr>
        <p:cNvPr id="1" name=""/>
        <p:cNvGrpSpPr/>
        <p:nvPr/>
      </p:nvGrpSpPr>
      <p:grpSpPr>
        <a:xfrm>
          <a:off x="0" y="0"/>
          <a:ext cx="0" cy="0"/>
          <a:chOff x="0" y="0"/>
          <a:chExt cx="0" cy="0"/>
        </a:xfrm>
      </p:grpSpPr>
      <p:sp>
        <p:nvSpPr>
          <p:cNvPr id="5" name="Google Shape;442;p39">
            <a:extLst>
              <a:ext uri="{FF2B5EF4-FFF2-40B4-BE49-F238E27FC236}">
                <a16:creationId xmlns:a16="http://schemas.microsoft.com/office/drawing/2014/main" id="{9569533B-B680-4EF7-BF44-26F9737B6145}"/>
              </a:ext>
            </a:extLst>
          </p:cNvPr>
          <p:cNvSpPr>
            <a:spLocks noGrp="1" noRot="1" noMove="1" noResize="1" noEditPoints="1" noAdjustHandles="1" noChangeArrowheads="1" noChangeShapeType="1"/>
          </p:cNvSpPr>
          <p:nvPr/>
        </p:nvSpPr>
        <p:spPr>
          <a:xfrm>
            <a:off x="382470" y="766532"/>
            <a:ext cx="6093065" cy="0"/>
          </a:xfrm>
          <a:prstGeom prst="line">
            <a:avLst/>
          </a:prstGeom>
          <a:ln w="19050">
            <a:solidFill>
              <a:srgbClr val="00A4DE"/>
            </a:solidFill>
            <a:miter/>
          </a:ln>
        </p:spPr>
        <p:txBody>
          <a:bodyPr lIns="45718" tIns="45718" rIns="45718" bIns="45718"/>
          <a:lstStyle/>
          <a:p>
            <a:endParaRPr sz="1800" dirty="0"/>
          </a:p>
        </p:txBody>
      </p:sp>
      <p:sp>
        <p:nvSpPr>
          <p:cNvPr id="227" name="Google Shape;724;p50"/>
          <p:cNvSpPr>
            <a:spLocks noGrp="1" noRot="1" noMove="1" noResize="1" noEditPoints="1" noAdjustHandles="1" noChangeArrowheads="1" noChangeShapeType="1"/>
          </p:cNvSpPr>
          <p:nvPr/>
        </p:nvSpPr>
        <p:spPr>
          <a:xfrm>
            <a:off x="0" y="6769432"/>
            <a:ext cx="9144000" cy="99203"/>
          </a:xfrm>
          <a:prstGeom prst="rect">
            <a:avLst/>
          </a:prstGeom>
          <a:solidFill>
            <a:srgbClr val="002060"/>
          </a:solidFill>
          <a:ln w="12700">
            <a:miter lim="400000"/>
          </a:ln>
        </p:spPr>
        <p:txBody>
          <a:bodyPr lIns="0" tIns="0" rIns="0" bIns="0" anchor="ctr"/>
          <a:lstStyle/>
          <a:p>
            <a:endParaRPr sz="1800" dirty="0"/>
          </a:p>
        </p:txBody>
      </p:sp>
      <p:sp>
        <p:nvSpPr>
          <p:cNvPr id="230" name="Google Shape;448;p39"/>
          <p:cNvSpPr>
            <a:spLocks noGrp="1" noRot="1" noMove="1" noResize="1" noEditPoints="1" noAdjustHandles="1" noChangeArrowheads="1" noChangeShapeType="1"/>
          </p:cNvSpPr>
          <p:nvPr/>
        </p:nvSpPr>
        <p:spPr>
          <a:xfrm>
            <a:off x="0" y="6769432"/>
            <a:ext cx="9144000" cy="99203"/>
          </a:xfrm>
          <a:prstGeom prst="rect">
            <a:avLst/>
          </a:prstGeom>
          <a:solidFill>
            <a:srgbClr val="002060"/>
          </a:solidFill>
          <a:ln w="12700">
            <a:miter lim="400000"/>
          </a:ln>
        </p:spPr>
        <p:txBody>
          <a:bodyPr lIns="0" tIns="0" rIns="0" bIns="0" anchor="ctr"/>
          <a:lstStyle/>
          <a:p>
            <a:endParaRPr sz="1800" dirty="0"/>
          </a:p>
        </p:txBody>
      </p:sp>
      <p:pic>
        <p:nvPicPr>
          <p:cNvPr id="231" name="Google Shape;440;p39" descr="Google Shape;440;p39"/>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457200" y="1606968"/>
            <a:ext cx="8229600" cy="4543680"/>
          </a:xfrm>
          <a:prstGeom prst="rect">
            <a:avLst/>
          </a:prstGeom>
          <a:ln w="12700">
            <a:miter lim="400000"/>
          </a:ln>
        </p:spPr>
      </p:pic>
      <p:sp>
        <p:nvSpPr>
          <p:cNvPr id="232" name="Google Shape;441;p39"/>
          <p:cNvSpPr>
            <a:spLocks noGrp="1" noRot="1" noMove="1" noResize="1" noEditPoints="1" noAdjustHandles="1" noChangeArrowheads="1" noChangeShapeType="1"/>
          </p:cNvSpPr>
          <p:nvPr/>
        </p:nvSpPr>
        <p:spPr>
          <a:xfrm>
            <a:off x="450080" y="1593181"/>
            <a:ext cx="8229600" cy="4546804"/>
          </a:xfrm>
          <a:prstGeom prst="rect">
            <a:avLst/>
          </a:prstGeom>
          <a:solidFill>
            <a:srgbClr val="002060">
              <a:alpha val="84410"/>
            </a:srgbClr>
          </a:solidFill>
          <a:ln w="12700">
            <a:miter lim="400000"/>
          </a:ln>
        </p:spPr>
        <p:txBody>
          <a:bodyPr lIns="0" tIns="0" rIns="0" bIns="0" anchor="ctr"/>
          <a:lstStyle/>
          <a:p>
            <a:pPr algn="ctr">
              <a:defRPr>
                <a:solidFill>
                  <a:srgbClr val="FFFFFF"/>
                </a:solidFill>
                <a:latin typeface="Open Sans"/>
                <a:ea typeface="Open Sans"/>
                <a:cs typeface="Open Sans"/>
                <a:sym typeface="Open Sans"/>
              </a:defRPr>
            </a:pPr>
            <a:endParaRPr sz="1800" dirty="0"/>
          </a:p>
        </p:txBody>
      </p:sp>
      <p:pic>
        <p:nvPicPr>
          <p:cNvPr id="233" name="Google Shape;449;p39" descr="Google Shape;449;p39"/>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450080" y="220139"/>
            <a:ext cx="3197875" cy="6520721"/>
          </a:xfrm>
          <a:prstGeom prst="rect">
            <a:avLst/>
          </a:prstGeom>
          <a:ln w="12700">
            <a:miter lim="400000"/>
          </a:ln>
        </p:spPr>
      </p:pic>
      <p:sp>
        <p:nvSpPr>
          <p:cNvPr id="2" name="Slide Number Placeholder 5">
            <a:extLst>
              <a:ext uri="{FF2B5EF4-FFF2-40B4-BE49-F238E27FC236}">
                <a16:creationId xmlns:a16="http://schemas.microsoft.com/office/drawing/2014/main" id="{68CA9433-DAC9-5D59-9194-BBAE9A4D93E5}"/>
              </a:ext>
            </a:extLst>
          </p:cNvPr>
          <p:cNvSpPr txBox="1">
            <a:spLocks noGrp="1" noRot="1" noMove="1" noResize="1" noEditPoints="1" noAdjustHandles="1" noChangeArrowheads="1" noChangeShapeType="1"/>
          </p:cNvSpPr>
          <p:nvPr/>
        </p:nvSpPr>
        <p:spPr>
          <a:xfrm>
            <a:off x="87923" y="6306785"/>
            <a:ext cx="20574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A0E744-3384-4730-AE5E-496E6E2FCB5F}" type="slidenum">
              <a:rPr lang="en-US" sz="900" smtClean="0"/>
              <a:pPr/>
              <a:t>‹#›</a:t>
            </a:fld>
            <a:endParaRPr lang="en-US" sz="900" dirty="0"/>
          </a:p>
        </p:txBody>
      </p:sp>
      <p:sp>
        <p:nvSpPr>
          <p:cNvPr id="6" name="Slide Number Placeholder 5">
            <a:extLst>
              <a:ext uri="{FF2B5EF4-FFF2-40B4-BE49-F238E27FC236}">
                <a16:creationId xmlns:a16="http://schemas.microsoft.com/office/drawing/2014/main" id="{B85ED2BC-80D4-1EB8-878D-A01393737ECA}"/>
              </a:ext>
            </a:extLst>
          </p:cNvPr>
          <p:cNvSpPr>
            <a:spLocks noGrp="1" noRot="1" noMove="1" noResize="1" noEditPoints="1" noAdjustHandles="1" noChangeArrowheads="1" noChangeShapeType="1"/>
          </p:cNvSpPr>
          <p:nvPr>
            <p:ph type="sldNum" sz="quarter" idx="10"/>
          </p:nvPr>
        </p:nvSpPr>
        <p:spPr/>
        <p:txBody>
          <a:bodyPr/>
          <a:lstStyle/>
          <a:p>
            <a:fld id="{75B346D6-B0F2-48A4-B9F5-82E64496262F}" type="slidenum">
              <a:rPr lang="en-US" smtClean="0"/>
              <a:pPr/>
              <a:t>‹#›</a:t>
            </a:fld>
            <a:endParaRPr lang="en-US" dirty="0"/>
          </a:p>
        </p:txBody>
      </p:sp>
      <p:sp>
        <p:nvSpPr>
          <p:cNvPr id="8" name="Title 4">
            <a:extLst>
              <a:ext uri="{FF2B5EF4-FFF2-40B4-BE49-F238E27FC236}">
                <a16:creationId xmlns:a16="http://schemas.microsoft.com/office/drawing/2014/main" id="{7E9355C4-73B7-9B6E-F346-52A88177B12C}"/>
              </a:ext>
            </a:extLst>
          </p:cNvPr>
          <p:cNvSpPr>
            <a:spLocks noGrp="1"/>
          </p:cNvSpPr>
          <p:nvPr>
            <p:ph type="title"/>
          </p:nvPr>
        </p:nvSpPr>
        <p:spPr>
          <a:xfrm>
            <a:off x="3898902" y="1994556"/>
            <a:ext cx="4488959" cy="1325563"/>
          </a:xfrm>
        </p:spPr>
        <p:txBody>
          <a:bodyPr>
            <a:noAutofit/>
          </a:bodyPr>
          <a:lstStyle>
            <a:lvl1pPr>
              <a:defRPr sz="3300" b="1">
                <a:solidFill>
                  <a:schemeClr val="tx2"/>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04EB5B3D-C8C7-2C02-736E-E95757CDAF6D}"/>
              </a:ext>
            </a:extLst>
          </p:cNvPr>
          <p:cNvSpPr>
            <a:spLocks noGrp="1"/>
          </p:cNvSpPr>
          <p:nvPr>
            <p:ph sz="quarter" idx="11"/>
          </p:nvPr>
        </p:nvSpPr>
        <p:spPr>
          <a:xfrm>
            <a:off x="3898902" y="3499338"/>
            <a:ext cx="4488959" cy="24618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oogle Shape;444;p39">
            <a:extLst>
              <a:ext uri="{FF2B5EF4-FFF2-40B4-BE49-F238E27FC236}">
                <a16:creationId xmlns:a16="http://schemas.microsoft.com/office/drawing/2014/main" id="{5CFD222F-09CF-11C9-6C38-E9118F6D2882}"/>
              </a:ext>
            </a:extLst>
          </p:cNvPr>
          <p:cNvSpPr>
            <a:spLocks noGrp="1" noRot="1" noMove="1" noResize="1" noEditPoints="1" noAdjustHandles="1" noChangeArrowheads="1" noChangeShapeType="1"/>
          </p:cNvSpPr>
          <p:nvPr/>
        </p:nvSpPr>
        <p:spPr>
          <a:xfrm>
            <a:off x="3898902" y="3417640"/>
            <a:ext cx="4488959" cy="0"/>
          </a:xfrm>
          <a:prstGeom prst="line">
            <a:avLst/>
          </a:prstGeom>
          <a:ln w="19050">
            <a:solidFill>
              <a:srgbClr val="FFFFFF"/>
            </a:solidFill>
            <a:miter/>
          </a:ln>
        </p:spPr>
        <p:txBody>
          <a:bodyPr lIns="34289" tIns="34289" rIns="34289" bIns="34289"/>
          <a:lstStyle/>
          <a:p>
            <a:endParaRPr sz="1350" dirty="0"/>
          </a:p>
        </p:txBody>
      </p:sp>
      <p:pic>
        <p:nvPicPr>
          <p:cNvPr id="7" name="Picture 6">
            <a:extLst>
              <a:ext uri="{FF2B5EF4-FFF2-40B4-BE49-F238E27FC236}">
                <a16:creationId xmlns:a16="http://schemas.microsoft.com/office/drawing/2014/main" id="{E613A84C-1616-EE02-7827-C21AA150FDE5}"/>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6548071" y="643954"/>
            <a:ext cx="2262266" cy="272774"/>
          </a:xfrm>
          <a:prstGeom prst="rect">
            <a:avLst/>
          </a:prstGeom>
        </p:spPr>
      </p:pic>
    </p:spTree>
    <p:extLst>
      <p:ext uri="{BB962C8B-B14F-4D97-AF65-F5344CB8AC3E}">
        <p14:creationId xmlns:p14="http://schemas.microsoft.com/office/powerpoint/2010/main" val="1349732863"/>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HANKS">
    <p:bg>
      <p:bgRef idx="1001">
        <a:schemeClr val="bg1"/>
      </p:bgRef>
    </p:bg>
    <p:spTree>
      <p:nvGrpSpPr>
        <p:cNvPr id="1" name=""/>
        <p:cNvGrpSpPr/>
        <p:nvPr/>
      </p:nvGrpSpPr>
      <p:grpSpPr>
        <a:xfrm>
          <a:off x="0" y="0"/>
          <a:ext cx="0" cy="0"/>
          <a:chOff x="0" y="0"/>
          <a:chExt cx="0" cy="0"/>
        </a:xfrm>
      </p:grpSpPr>
      <p:sp>
        <p:nvSpPr>
          <p:cNvPr id="382" name="Google Shape;737;p52"/>
          <p:cNvSpPr>
            <a:spLocks noGrp="1" noRot="1" noMove="1" noResize="1" noEditPoints="1" noAdjustHandles="1" noChangeArrowheads="1" noChangeShapeType="1"/>
          </p:cNvSpPr>
          <p:nvPr/>
        </p:nvSpPr>
        <p:spPr>
          <a:xfrm>
            <a:off x="0" y="1257300"/>
            <a:ext cx="9144000" cy="0"/>
          </a:xfrm>
          <a:prstGeom prst="line">
            <a:avLst/>
          </a:prstGeom>
          <a:ln w="19050">
            <a:solidFill>
              <a:srgbClr val="FFFFFF"/>
            </a:solidFill>
            <a:miter/>
          </a:ln>
        </p:spPr>
        <p:txBody>
          <a:bodyPr lIns="45718" tIns="45718" rIns="45718" bIns="45718"/>
          <a:lstStyle/>
          <a:p>
            <a:endParaRPr sz="1800" dirty="0"/>
          </a:p>
        </p:txBody>
      </p:sp>
      <p:sp>
        <p:nvSpPr>
          <p:cNvPr id="383" name="Google Shape;738;p52"/>
          <p:cNvSpPr>
            <a:spLocks noGrp="1" noRot="1" noMove="1" noResize="1" noEditPoints="1" noAdjustHandles="1" noChangeArrowheads="1" noChangeShapeType="1"/>
          </p:cNvSpPr>
          <p:nvPr/>
        </p:nvSpPr>
        <p:spPr>
          <a:xfrm>
            <a:off x="0" y="5314949"/>
            <a:ext cx="3378300" cy="4"/>
          </a:xfrm>
          <a:prstGeom prst="line">
            <a:avLst/>
          </a:prstGeom>
          <a:ln w="19050">
            <a:solidFill>
              <a:srgbClr val="FFFFFF"/>
            </a:solidFill>
            <a:miter/>
          </a:ln>
        </p:spPr>
        <p:txBody>
          <a:bodyPr lIns="45718" tIns="45718" rIns="45718" bIns="45718"/>
          <a:lstStyle/>
          <a:p>
            <a:endParaRPr sz="1800" dirty="0"/>
          </a:p>
        </p:txBody>
      </p:sp>
      <p:pic>
        <p:nvPicPr>
          <p:cNvPr id="385" name="Google Shape;741;p52" descr="Google Shape;741;p52"/>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a:fillRect/>
          </a:stretch>
        </p:blipFill>
        <p:spPr>
          <a:xfrm>
            <a:off x="4017436" y="1368557"/>
            <a:ext cx="5126564" cy="5115160"/>
          </a:xfrm>
          <a:prstGeom prst="rect">
            <a:avLst/>
          </a:prstGeom>
          <a:ln w="12700">
            <a:miter lim="400000"/>
          </a:ln>
        </p:spPr>
      </p:pic>
      <p:sp>
        <p:nvSpPr>
          <p:cNvPr id="386" name="Google Shape;742;p52"/>
          <p:cNvSpPr>
            <a:spLocks noGrp="1" noRot="1" noMove="1" noResize="1" noEditPoints="1" noAdjustHandles="1" noChangeArrowheads="1" noChangeShapeType="1"/>
          </p:cNvSpPr>
          <p:nvPr/>
        </p:nvSpPr>
        <p:spPr>
          <a:xfrm>
            <a:off x="0" y="6706169"/>
            <a:ext cx="9144000" cy="162401"/>
          </a:xfrm>
          <a:prstGeom prst="rect">
            <a:avLst/>
          </a:prstGeom>
          <a:solidFill>
            <a:srgbClr val="00B0F0"/>
          </a:solidFill>
          <a:ln w="12700">
            <a:miter lim="400000"/>
          </a:ln>
        </p:spPr>
        <p:txBody>
          <a:bodyPr lIns="0" tIns="0" rIns="0" bIns="0" anchor="ctr"/>
          <a:lstStyle/>
          <a:p>
            <a:endParaRPr sz="1800" dirty="0"/>
          </a:p>
        </p:txBody>
      </p:sp>
      <p:sp>
        <p:nvSpPr>
          <p:cNvPr id="4" name="TextBox 3">
            <a:extLst>
              <a:ext uri="{FF2B5EF4-FFF2-40B4-BE49-F238E27FC236}">
                <a16:creationId xmlns:a16="http://schemas.microsoft.com/office/drawing/2014/main" id="{D9C4FAB5-C3DC-1D48-C173-8811D1590B70}"/>
              </a:ext>
            </a:extLst>
          </p:cNvPr>
          <p:cNvSpPr txBox="1"/>
          <p:nvPr/>
        </p:nvSpPr>
        <p:spPr>
          <a:xfrm>
            <a:off x="745033" y="3021641"/>
            <a:ext cx="3826967"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5400" b="1" dirty="0">
                <a:solidFill>
                  <a:schemeClr val="accent3"/>
                </a:solidFill>
                <a:latin typeface="Arial" panose="020B0604020202020204" pitchFamily="34" charset="0"/>
                <a:cs typeface="Arial" panose="020B0604020202020204" pitchFamily="34" charset="0"/>
              </a:rPr>
              <a:t>Thank You!</a:t>
            </a:r>
          </a:p>
        </p:txBody>
      </p:sp>
      <p:pic>
        <p:nvPicPr>
          <p:cNvPr id="5" name="Picture 4">
            <a:extLst>
              <a:ext uri="{FF2B5EF4-FFF2-40B4-BE49-F238E27FC236}">
                <a16:creationId xmlns:a16="http://schemas.microsoft.com/office/drawing/2014/main" id="{4B11116F-DACF-6625-8051-50D31AB8625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042180" y="4412635"/>
            <a:ext cx="3232673" cy="504943"/>
          </a:xfrm>
          <a:prstGeom prst="rect">
            <a:avLst/>
          </a:prstGeom>
        </p:spPr>
      </p:pic>
    </p:spTree>
    <p:extLst>
      <p:ext uri="{BB962C8B-B14F-4D97-AF65-F5344CB8AC3E}">
        <p14:creationId xmlns:p14="http://schemas.microsoft.com/office/powerpoint/2010/main" val="3937128328"/>
      </p:ext>
    </p:extLst>
  </p:cSld>
  <p:clrMapOvr>
    <a:overrideClrMapping bg1="dk1" tx1="lt1" bg2="dk2" tx2="lt2" accent1="accent1" accent2="accent2" accent3="accent3" accent4="accent4" accent5="accent5" accent6="accent6" hlink="hlink" folHlink="folHlink"/>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83" y="0"/>
            <a:ext cx="9137835" cy="6858000"/>
          </a:xfrm>
          <a:prstGeom prst="rect">
            <a:avLst/>
          </a:prstGeom>
        </p:spPr>
      </p:pic>
      <p:sp>
        <p:nvSpPr>
          <p:cNvPr id="2" name="Title 1"/>
          <p:cNvSpPr>
            <a:spLocks noGrp="1"/>
          </p:cNvSpPr>
          <p:nvPr>
            <p:ph type="ctrTitle"/>
          </p:nvPr>
        </p:nvSpPr>
        <p:spPr>
          <a:xfrm>
            <a:off x="4198937" y="431800"/>
            <a:ext cx="4483101" cy="1710267"/>
          </a:xfrm>
        </p:spPr>
        <p:txBody>
          <a:bodyPr anchor="b">
            <a:normAutofit/>
          </a:bodyPr>
          <a:lstStyle>
            <a:lvl1pPr algn="r">
              <a:defRPr sz="3300">
                <a:solidFill>
                  <a:schemeClr val="bg1"/>
                </a:solidFill>
              </a:defRPr>
            </a:lvl1pPr>
          </a:lstStyle>
          <a:p>
            <a:r>
              <a:rPr lang="en-US"/>
              <a:t>Click to edit Master title style</a:t>
            </a:r>
          </a:p>
        </p:txBody>
      </p:sp>
      <p:sp>
        <p:nvSpPr>
          <p:cNvPr id="3" name="Subtitle 2"/>
          <p:cNvSpPr>
            <a:spLocks noGrp="1"/>
          </p:cNvSpPr>
          <p:nvPr>
            <p:ph type="subTitle" idx="1"/>
          </p:nvPr>
        </p:nvSpPr>
        <p:spPr>
          <a:xfrm>
            <a:off x="4198937" y="2844272"/>
            <a:ext cx="4483100" cy="457729"/>
          </a:xfr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Text Placeholder 8"/>
          <p:cNvSpPr>
            <a:spLocks noGrp="1"/>
          </p:cNvSpPr>
          <p:nvPr>
            <p:ph type="body" sz="quarter" idx="10"/>
          </p:nvPr>
        </p:nvSpPr>
        <p:spPr>
          <a:xfrm>
            <a:off x="6586538" y="4161896"/>
            <a:ext cx="2095499" cy="338137"/>
          </a:xfrm>
        </p:spPr>
        <p:txBody>
          <a:bodyPr>
            <a:normAutofit/>
          </a:bodyPr>
          <a:lstStyle>
            <a:lvl1pPr marL="0" indent="0" algn="r">
              <a:buNone/>
              <a:defRPr sz="1050">
                <a:solidFill>
                  <a:schemeClr val="bg1"/>
                </a:solidFill>
              </a:defRPr>
            </a:lvl1pPr>
          </a:lstStyle>
          <a:p>
            <a:pPr lvl="0"/>
            <a:endParaRPr lang="en-US"/>
          </a:p>
        </p:txBody>
      </p:sp>
    </p:spTree>
    <p:extLst>
      <p:ext uri="{BB962C8B-B14F-4D97-AF65-F5344CB8AC3E}">
        <p14:creationId xmlns:p14="http://schemas.microsoft.com/office/powerpoint/2010/main" val="6885443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Top">
    <p:spTree>
      <p:nvGrpSpPr>
        <p:cNvPr id="1" name=""/>
        <p:cNvGrpSpPr/>
        <p:nvPr/>
      </p:nvGrpSpPr>
      <p:grpSpPr>
        <a:xfrm>
          <a:off x="0" y="0"/>
          <a:ext cx="0" cy="0"/>
          <a:chOff x="0" y="0"/>
          <a:chExt cx="0" cy="0"/>
        </a:xfrm>
      </p:grpSpPr>
      <p:sp>
        <p:nvSpPr>
          <p:cNvPr id="3" name="Title 1"/>
          <p:cNvSpPr>
            <a:spLocks noGrp="1"/>
          </p:cNvSpPr>
          <p:nvPr>
            <p:ph type="title"/>
          </p:nvPr>
        </p:nvSpPr>
        <p:spPr>
          <a:xfrm>
            <a:off x="516184" y="176213"/>
            <a:ext cx="7809463" cy="1143000"/>
          </a:xfrm>
        </p:spPr>
        <p:txBody>
          <a:bodyPr/>
          <a:lstStyle>
            <a:lvl1pPr>
              <a:defRPr>
                <a:solidFill>
                  <a:schemeClr val="bg1"/>
                </a:solidFill>
                <a:latin typeface="+mj-lt"/>
              </a:defRPr>
            </a:lvl1pPr>
          </a:lstStyle>
          <a:p>
            <a:r>
              <a:rPr lang="en-US"/>
              <a:t>Click to edit Master title style</a:t>
            </a:r>
          </a:p>
        </p:txBody>
      </p:sp>
    </p:spTree>
    <p:custDataLst>
      <p:tags r:id="rId1"/>
    </p:custDataLst>
    <p:extLst>
      <p:ext uri="{BB962C8B-B14F-4D97-AF65-F5344CB8AC3E}">
        <p14:creationId xmlns:p14="http://schemas.microsoft.com/office/powerpoint/2010/main" val="624051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B346D6-B0F2-48A4-B9F5-82E64496262F}" type="slidenum">
              <a:rPr lang="en-US" smtClean="0"/>
              <a:t>‹#›</a:t>
            </a:fld>
            <a:endParaRPr lang="en-US" dirty="0"/>
          </a:p>
        </p:txBody>
      </p:sp>
    </p:spTree>
    <p:extLst>
      <p:ext uri="{BB962C8B-B14F-4D97-AF65-F5344CB8AC3E}">
        <p14:creationId xmlns:p14="http://schemas.microsoft.com/office/powerpoint/2010/main" val="2190569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CBC07-B9AA-EA50-9D46-436B10E8BF6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FA085E-80CB-E474-B612-7198B2A0C7F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6BBC16-1548-A50E-3195-330060EE92C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5E7B78-8F4B-1E6F-6DC0-09D70556A0B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6F5C6-71FE-EE7E-7B87-B3B35984134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27F031-AF33-E3F9-D3BF-A592290309E9}"/>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8" name="Footer Placeholder 7">
            <a:extLst>
              <a:ext uri="{FF2B5EF4-FFF2-40B4-BE49-F238E27FC236}">
                <a16:creationId xmlns:a16="http://schemas.microsoft.com/office/drawing/2014/main" id="{CC604751-5537-04DC-BDE8-E04843231B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AD77BE5-75C8-7C1F-A99F-1C6521A5F5E0}"/>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4080223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4C2F-BCD2-B7FB-1C27-24EA6BE2E1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94F9B8-03C7-725B-7473-60D372CEBDC9}"/>
              </a:ext>
            </a:extLst>
          </p:cNvPr>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smtClean="0"/>
              <a:t>6/11/25</a:t>
            </a:fld>
            <a:endParaRPr lang="en-US" dirty="0"/>
          </a:p>
        </p:txBody>
      </p:sp>
      <p:sp>
        <p:nvSpPr>
          <p:cNvPr id="4" name="Footer Placeholder 3">
            <a:extLst>
              <a:ext uri="{FF2B5EF4-FFF2-40B4-BE49-F238E27FC236}">
                <a16:creationId xmlns:a16="http://schemas.microsoft.com/office/drawing/2014/main" id="{2F08581A-22B4-9250-28B6-A141BBFD804F}"/>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42FEB5B1-FA24-DA68-A0C7-016316D63A02}"/>
              </a:ext>
            </a:extLst>
          </p:cNvPr>
          <p:cNvSpPr>
            <a:spLocks noGrp="1"/>
          </p:cNvSpPr>
          <p:nvPr>
            <p:ph type="sldNum" sz="quarter" idx="12"/>
          </p:nvPr>
        </p:nvSpPr>
        <p:spPr/>
        <p:txBody>
          <a:bodyPr/>
          <a:lstStyle/>
          <a:p>
            <a:fld id="{75B346D6-B0F2-48A4-B9F5-82E64496262F}" type="slidenum">
              <a:rPr lang="en-US" smtClean="0"/>
              <a:pPr/>
              <a:t>‹#›</a:t>
            </a:fld>
            <a:endParaRPr lang="en-US" dirty="0"/>
          </a:p>
        </p:txBody>
      </p:sp>
    </p:spTree>
    <p:extLst>
      <p:ext uri="{BB962C8B-B14F-4D97-AF65-F5344CB8AC3E}">
        <p14:creationId xmlns:p14="http://schemas.microsoft.com/office/powerpoint/2010/main" val="3675899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3F5F9-D1E9-491A-0151-68349B509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7531C8-1DC6-C3B0-C2ED-46F63B8CBC22}"/>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4" name="Footer Placeholder 3">
            <a:extLst>
              <a:ext uri="{FF2B5EF4-FFF2-40B4-BE49-F238E27FC236}">
                <a16:creationId xmlns:a16="http://schemas.microsoft.com/office/drawing/2014/main" id="{3DE447E1-116C-709D-8E67-13A91BCE019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EF872B8-49FC-249D-8A8F-F408EF2693DE}"/>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3790735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1633D-3FF4-6775-9A77-DF0337E4D95E}"/>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3" name="Footer Placeholder 2">
            <a:extLst>
              <a:ext uri="{FF2B5EF4-FFF2-40B4-BE49-F238E27FC236}">
                <a16:creationId xmlns:a16="http://schemas.microsoft.com/office/drawing/2014/main" id="{A62713A7-8D6B-12DC-52AF-B9FF26E1868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2E31B3-BD17-3F17-4E73-1BD0025A8C4D}"/>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3258628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7E4A6-D3CC-C2FD-EDE0-D6B56E4CF1B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CBBB1F-851E-097B-1BBC-247EC04094D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899CAA-47A0-0710-257B-355D890EE5E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AB2D7-425B-2B79-FFB8-F9115D6DE82E}"/>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6" name="Footer Placeholder 5">
            <a:extLst>
              <a:ext uri="{FF2B5EF4-FFF2-40B4-BE49-F238E27FC236}">
                <a16:creationId xmlns:a16="http://schemas.microsoft.com/office/drawing/2014/main" id="{304F3377-9DDE-B92F-019C-CDE0F0C76B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D86A17-6740-1BBF-C86A-20BBC889A120}"/>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2265628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F75CF-27D4-F4E5-893C-2883B32BE0A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D8FF7C-F203-0560-26A3-8A5E87891B6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3068821-8104-9531-22C7-65F450A631B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8ECA-8756-7D73-8E1C-52C2F8132044}"/>
              </a:ext>
            </a:extLst>
          </p:cNvPr>
          <p:cNvSpPr>
            <a:spLocks noGrp="1"/>
          </p:cNvSpPr>
          <p:nvPr>
            <p:ph type="dt" sz="half" idx="10"/>
          </p:nvPr>
        </p:nvSpPr>
        <p:spPr/>
        <p:txBody>
          <a:bodyPr/>
          <a:lstStyle/>
          <a:p>
            <a:fld id="{571F6240-B33B-40E8-8CFA-2CB3EC06751A}" type="datetimeFigureOut">
              <a:rPr lang="en-US" smtClean="0"/>
              <a:t>6/11/25</a:t>
            </a:fld>
            <a:endParaRPr lang="en-US" dirty="0"/>
          </a:p>
        </p:txBody>
      </p:sp>
      <p:sp>
        <p:nvSpPr>
          <p:cNvPr id="6" name="Footer Placeholder 5">
            <a:extLst>
              <a:ext uri="{FF2B5EF4-FFF2-40B4-BE49-F238E27FC236}">
                <a16:creationId xmlns:a16="http://schemas.microsoft.com/office/drawing/2014/main" id="{EAE0C738-EFFA-A1B9-14B5-78B793D2A4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95B556-2A74-8808-81AF-EE20892EF917}"/>
              </a:ext>
            </a:extLst>
          </p:cNvPr>
          <p:cNvSpPr>
            <a:spLocks noGrp="1"/>
          </p:cNvSpPr>
          <p:nvPr>
            <p:ph type="sldNum" sz="quarter" idx="12"/>
          </p:nvPr>
        </p:nvSpPr>
        <p:spPr/>
        <p:txBody>
          <a:bodyPr/>
          <a:lstStyle/>
          <a:p>
            <a:fld id="{6B9BA719-5C02-43B6-BA80-62626F4EBFBA}" type="slidenum">
              <a:rPr lang="en-US" smtClean="0"/>
              <a:t>‹#›</a:t>
            </a:fld>
            <a:endParaRPr lang="en-US" dirty="0"/>
          </a:p>
        </p:txBody>
      </p:sp>
    </p:spTree>
    <p:extLst>
      <p:ext uri="{BB962C8B-B14F-4D97-AF65-F5344CB8AC3E}">
        <p14:creationId xmlns:p14="http://schemas.microsoft.com/office/powerpoint/2010/main" val="369401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image" Target="../media/image2.png"/><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005961-82FB-CB74-4427-F5E25E4E86D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67440B-48A9-ECAC-2A16-E8E90314545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AD07B-1D12-E458-1828-868BEBB53C3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1F6240-B33B-40E8-8CFA-2CB3EC06751A}" type="datetimeFigureOut">
              <a:rPr lang="en-US" smtClean="0"/>
              <a:t>6/11/25</a:t>
            </a:fld>
            <a:endParaRPr lang="en-US" dirty="0"/>
          </a:p>
        </p:txBody>
      </p:sp>
      <p:sp>
        <p:nvSpPr>
          <p:cNvPr id="5" name="Footer Placeholder 4">
            <a:extLst>
              <a:ext uri="{FF2B5EF4-FFF2-40B4-BE49-F238E27FC236}">
                <a16:creationId xmlns:a16="http://schemas.microsoft.com/office/drawing/2014/main" id="{3FF55E9E-36AC-7E15-CBB1-810CDE16703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86C5C0AF-1C8E-FD15-0B2B-F4F2FC6CB12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9BA719-5C02-43B6-BA80-62626F4EBFBA}" type="slidenum">
              <a:rPr lang="en-US" smtClean="0"/>
              <a:t>‹#›</a:t>
            </a:fld>
            <a:endParaRPr lang="en-US" dirty="0"/>
          </a:p>
        </p:txBody>
      </p:sp>
    </p:spTree>
    <p:extLst>
      <p:ext uri="{BB962C8B-B14F-4D97-AF65-F5344CB8AC3E}">
        <p14:creationId xmlns:p14="http://schemas.microsoft.com/office/powerpoint/2010/main" val="38617568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BA36B6-FE6B-2105-B473-BB6DA716DA13}"/>
              </a:ext>
            </a:extLst>
          </p:cNvPr>
          <p:cNvSpPr>
            <a:spLocks noGrp="1"/>
          </p:cNvSpPr>
          <p:nvPr>
            <p:ph type="title"/>
          </p:nvPr>
        </p:nvSpPr>
        <p:spPr>
          <a:xfrm>
            <a:off x="628650" y="18097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08D719-2B97-5A14-B581-960A324ACB9A}"/>
              </a:ext>
            </a:extLst>
          </p:cNvPr>
          <p:cNvSpPr>
            <a:spLocks noGrp="1"/>
          </p:cNvSpPr>
          <p:nvPr>
            <p:ph type="body" idx="1"/>
          </p:nvPr>
        </p:nvSpPr>
        <p:spPr>
          <a:xfrm>
            <a:off x="628650" y="1641475"/>
            <a:ext cx="7886700" cy="4591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89E306-355E-BC29-B2D6-ADE627947D7F}"/>
              </a:ext>
            </a:extLst>
          </p:cNvPr>
          <p:cNvSpPr>
            <a:spLocks noGrp="1" noRot="1" noMove="1" noResize="1" noEditPoints="1" noAdjustHandles="1" noChangeArrowheads="1" noChangeShapeType="1"/>
          </p:cNvSpPr>
          <p:nvPr>
            <p:ph type="sldNum" sz="quarter" idx="4"/>
          </p:nvPr>
        </p:nvSpPr>
        <p:spPr>
          <a:xfrm>
            <a:off x="87923" y="6230460"/>
            <a:ext cx="294546"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6B9BA719-5C02-43B6-BA80-62626F4EBFBA}" type="slidenum">
              <a:rPr lang="en-US" smtClean="0"/>
              <a:t>‹#›</a:t>
            </a:fld>
            <a:endParaRPr lang="en-US" dirty="0"/>
          </a:p>
        </p:txBody>
      </p:sp>
      <p:sp>
        <p:nvSpPr>
          <p:cNvPr id="12" name="Google Shape;724;p50">
            <a:extLst>
              <a:ext uri="{FF2B5EF4-FFF2-40B4-BE49-F238E27FC236}">
                <a16:creationId xmlns:a16="http://schemas.microsoft.com/office/drawing/2014/main" id="{8E1718F1-7DE1-D9AF-7A3B-EF97DB3CC26C}"/>
              </a:ext>
            </a:extLst>
          </p:cNvPr>
          <p:cNvSpPr>
            <a:spLocks noGrp="1" noRot="1" noMove="1" noResize="1" noEditPoints="1" noAdjustHandles="1" noChangeArrowheads="1" noChangeShapeType="1"/>
          </p:cNvSpPr>
          <p:nvPr/>
        </p:nvSpPr>
        <p:spPr>
          <a:xfrm>
            <a:off x="0" y="6761898"/>
            <a:ext cx="9144000" cy="101586"/>
          </a:xfrm>
          <a:prstGeom prst="rect">
            <a:avLst/>
          </a:prstGeom>
          <a:solidFill>
            <a:srgbClr val="002060"/>
          </a:solidFill>
          <a:ln w="12700">
            <a:miter lim="400000"/>
          </a:ln>
        </p:spPr>
        <p:txBody>
          <a:bodyPr lIns="0" tIns="0" rIns="0" bIns="0" anchor="ctr"/>
          <a:lstStyle/>
          <a:p>
            <a:pPr hangingPunct="0"/>
            <a:endParaRPr sz="1050" kern="0" dirty="0">
              <a:solidFill>
                <a:srgbClr val="000000"/>
              </a:solidFill>
              <a:latin typeface="Arial"/>
              <a:cs typeface="Arial"/>
              <a:sym typeface="Arial"/>
            </a:endParaRPr>
          </a:p>
        </p:txBody>
      </p:sp>
      <p:sp>
        <p:nvSpPr>
          <p:cNvPr id="13" name="Google Shape;442;p39">
            <a:extLst>
              <a:ext uri="{FF2B5EF4-FFF2-40B4-BE49-F238E27FC236}">
                <a16:creationId xmlns:a16="http://schemas.microsoft.com/office/drawing/2014/main" id="{BBCDB72C-2493-5A30-DEFF-C93695BB94DB}"/>
              </a:ext>
            </a:extLst>
          </p:cNvPr>
          <p:cNvSpPr>
            <a:spLocks noGrp="1" noRot="1" noMove="1" noResize="1" noEditPoints="1" noAdjustHandles="1" noChangeArrowheads="1" noChangeShapeType="1"/>
          </p:cNvSpPr>
          <p:nvPr/>
        </p:nvSpPr>
        <p:spPr>
          <a:xfrm>
            <a:off x="382470" y="6413022"/>
            <a:ext cx="5929034" cy="0"/>
          </a:xfrm>
          <a:prstGeom prst="line">
            <a:avLst/>
          </a:prstGeom>
          <a:ln w="19050">
            <a:solidFill>
              <a:srgbClr val="00A4DE"/>
            </a:solidFill>
            <a:miter/>
          </a:ln>
        </p:spPr>
        <p:txBody>
          <a:bodyPr lIns="45718" tIns="45718" rIns="45718" bIns="45718"/>
          <a:lstStyle/>
          <a:p>
            <a:endParaRPr sz="1800" dirty="0"/>
          </a:p>
        </p:txBody>
      </p:sp>
      <p:pic>
        <p:nvPicPr>
          <p:cNvPr id="5" name="Picture 4">
            <a:extLst>
              <a:ext uri="{FF2B5EF4-FFF2-40B4-BE49-F238E27FC236}">
                <a16:creationId xmlns:a16="http://schemas.microsoft.com/office/drawing/2014/main" id="{75019F65-5D66-63F0-5B74-E4DC1484DC01}"/>
              </a:ext>
            </a:extLst>
          </p:cNvPr>
          <p:cNvPicPr>
            <a:picLocks noGrp="1" noRot="1" noChangeAspect="1" noMove="1" noResize="1" noEditPoints="1" noAdjustHandles="1" noChangeArrowheads="1" noChangeShapeType="1" noCrop="1"/>
          </p:cNvPicPr>
          <p:nvPr/>
        </p:nvPicPr>
        <p:blipFill>
          <a:blip r:embed="rId41" cstate="print">
            <a:extLst>
              <a:ext uri="{28A0092B-C50C-407E-A947-70E740481C1C}">
                <a14:useLocalDpi xmlns:a14="http://schemas.microsoft.com/office/drawing/2010/main" val="0"/>
              </a:ext>
            </a:extLst>
          </a:blip>
          <a:stretch>
            <a:fillRect/>
          </a:stretch>
        </p:blipFill>
        <p:spPr>
          <a:xfrm>
            <a:off x="6453113" y="6257022"/>
            <a:ext cx="2360829" cy="284659"/>
          </a:xfrm>
          <a:prstGeom prst="rect">
            <a:avLst/>
          </a:prstGeom>
        </p:spPr>
      </p:pic>
      <p:pic>
        <p:nvPicPr>
          <p:cNvPr id="4" name="Picture 3">
            <a:extLst>
              <a:ext uri="{FF2B5EF4-FFF2-40B4-BE49-F238E27FC236}">
                <a16:creationId xmlns:a16="http://schemas.microsoft.com/office/drawing/2014/main" id="{C6BB7DC6-9111-8982-2512-40D97A9721CF}"/>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3083" y="0"/>
            <a:ext cx="9137835" cy="6858000"/>
          </a:xfrm>
          <a:prstGeom prst="rect">
            <a:avLst/>
          </a:prstGeom>
        </p:spPr>
      </p:pic>
    </p:spTree>
    <p:extLst>
      <p:ext uri="{BB962C8B-B14F-4D97-AF65-F5344CB8AC3E}">
        <p14:creationId xmlns:p14="http://schemas.microsoft.com/office/powerpoint/2010/main" val="14165623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3" r:id="rId28"/>
    <p:sldLayoutId id="2147483844" r:id="rId29"/>
    <p:sldLayoutId id="2147483845" r:id="rId30"/>
    <p:sldLayoutId id="2147483846" r:id="rId31"/>
    <p:sldLayoutId id="2147483847" r:id="rId32"/>
    <p:sldLayoutId id="2147483848" r:id="rId33"/>
    <p:sldLayoutId id="2147483849" r:id="rId34"/>
    <p:sldLayoutId id="2147483850" r:id="rId35"/>
    <p:sldLayoutId id="2147483851" r:id="rId36"/>
    <p:sldLayoutId id="2147483852" r:id="rId37"/>
    <p:sldLayoutId id="2147483853" r:id="rId38"/>
    <p:sldLayoutId id="2147483685" r:id="rId39"/>
  </p:sldLayoutIdLst>
  <p:txStyles>
    <p:titleStyle>
      <a:lvl1pPr algn="l" defTabSz="685800" rtl="0" eaLnBrk="1" latinLnBrk="0" hangingPunct="1">
        <a:lnSpc>
          <a:spcPct val="90000"/>
        </a:lnSpc>
        <a:spcBef>
          <a:spcPct val="0"/>
        </a:spcBef>
        <a:buNone/>
        <a:defRPr sz="27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www.cms.gov/Medicare/Health-Plans/SpecialNeedsPlans/SNP-MOC" TargetMode="External"/><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png"/><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8.png"/><Relationship Id="rId1" Type="http://schemas.openxmlformats.org/officeDocument/2006/relationships/slideLayout" Target="../slideLayouts/slideLayout19.xml"/><Relationship Id="rId6" Type="http://schemas.openxmlformats.org/officeDocument/2006/relationships/hyperlink" Target="https://disabilitythinking.blogspot.com/2015/07/talk-to-your-doctor.html" TargetMode="External"/><Relationship Id="rId5" Type="http://schemas.openxmlformats.org/officeDocument/2006/relationships/image" Target="../media/image69.gif"/><Relationship Id="rId4" Type="http://schemas.openxmlformats.org/officeDocument/2006/relationships/hyperlink" Target="https://www.healthyagingpoll.org/report/telehealth-use-among-older-adults-and-during-covid-1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19.xml"/><Relationship Id="rId1" Type="http://schemas.openxmlformats.org/officeDocument/2006/relationships/tags" Target="../tags/tag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19.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85.svg"/><Relationship Id="rId7" Type="http://schemas.openxmlformats.org/officeDocument/2006/relationships/diagramColors" Target="../diagrams/colors8.xml"/><Relationship Id="rId2" Type="http://schemas.openxmlformats.org/officeDocument/2006/relationships/image" Target="../media/image84.png"/><Relationship Id="rId1" Type="http://schemas.openxmlformats.org/officeDocument/2006/relationships/slideLayout" Target="../slideLayouts/slideLayout19.xml"/><Relationship Id="rId6" Type="http://schemas.openxmlformats.org/officeDocument/2006/relationships/diagramQuickStyle" Target="../diagrams/quickStyle8.xml"/><Relationship Id="rId11" Type="http://schemas.openxmlformats.org/officeDocument/2006/relationships/image" Target="../media/image88.jpeg"/><Relationship Id="rId5" Type="http://schemas.openxmlformats.org/officeDocument/2006/relationships/diagramLayout" Target="../diagrams/layout8.xml"/><Relationship Id="rId10" Type="http://schemas.openxmlformats.org/officeDocument/2006/relationships/image" Target="../media/image87.png"/><Relationship Id="rId4" Type="http://schemas.openxmlformats.org/officeDocument/2006/relationships/diagramData" Target="../diagrams/data8.xml"/><Relationship Id="rId9" Type="http://schemas.openxmlformats.org/officeDocument/2006/relationships/image" Target="../media/image86.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3" Type="http://schemas.openxmlformats.org/officeDocument/2006/relationships/hyperlink" Target="https://mitriples.com/" TargetMode="External"/><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mitriples.com/" TargetMode="Externa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3.xml.rels><?xml version="1.0" encoding="UTF-8" standalone="yes"?>
<Relationships xmlns="http://schemas.openxmlformats.org/package/2006/relationships"><Relationship Id="rId2" Type="http://schemas.openxmlformats.org/officeDocument/2006/relationships/hyperlink" Target="mailto:EBOComplianceMatters@centene.com" TargetMode="Externa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notesSlide" Target="../notesSlides/notesSlide4.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a:extLst>
              <a:ext uri="{FF2B5EF4-FFF2-40B4-BE49-F238E27FC236}">
                <a16:creationId xmlns:a16="http://schemas.microsoft.com/office/drawing/2014/main" id="{0054CB0D-C5C5-78A3-FD86-56F524F15656}"/>
              </a:ext>
            </a:extLst>
          </p:cNvPr>
          <p:cNvSpPr txBox="1"/>
          <p:nvPr/>
        </p:nvSpPr>
        <p:spPr>
          <a:xfrm>
            <a:off x="159857" y="6442977"/>
            <a:ext cx="1305905" cy="246221"/>
          </a:xfrm>
          <a:prstGeom prst="rect">
            <a:avLst/>
          </a:prstGeom>
          <a:noFill/>
        </p:spPr>
        <p:txBody>
          <a:bodyPr wrap="square" rtlCol="0">
            <a:spAutoFit/>
          </a:bodyPr>
          <a:lstStyle/>
          <a:p>
            <a:r>
              <a:rPr lang="en-US" sz="1000" b="0" i="0" u="none" strike="noStrike" noProof="0" dirty="0">
                <a:solidFill>
                  <a:srgbClr val="002060"/>
                </a:solidFill>
                <a:effectLst/>
                <a:latin typeface="Times New Roman" panose="02020603050405020304" pitchFamily="18" charset="0"/>
              </a:rPr>
              <a:t>PROV_2025_28_E</a:t>
            </a:r>
            <a:r>
              <a:rPr lang="en-US" sz="1000" noProof="0" dirty="0">
                <a:solidFill>
                  <a:srgbClr val="002060"/>
                </a:solidFill>
              </a:rPr>
              <a:t> </a:t>
            </a:r>
          </a:p>
        </p:txBody>
      </p:sp>
      <p:sp>
        <p:nvSpPr>
          <p:cNvPr id="4" name="Title">
            <a:extLst>
              <a:ext uri="{FF2B5EF4-FFF2-40B4-BE49-F238E27FC236}">
                <a16:creationId xmlns:a16="http://schemas.microsoft.com/office/drawing/2014/main" id="{5DEFA219-295F-C939-165C-0CC5021A1890}"/>
              </a:ext>
            </a:extLst>
          </p:cNvPr>
          <p:cNvSpPr txBox="1">
            <a:spLocks noGrp="1"/>
          </p:cNvSpPr>
          <p:nvPr>
            <p:ph type="title" idx="4294967295"/>
          </p:nvPr>
        </p:nvSpPr>
        <p:spPr>
          <a:xfrm>
            <a:off x="159857" y="4485611"/>
            <a:ext cx="460618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Provider Training 2025</a:t>
            </a:r>
          </a:p>
        </p:txBody>
      </p:sp>
      <p:sp>
        <p:nvSpPr>
          <p:cNvPr id="3" name="MOC">
            <a:extLst>
              <a:ext uri="{FF2B5EF4-FFF2-40B4-BE49-F238E27FC236}">
                <a16:creationId xmlns:a16="http://schemas.microsoft.com/office/drawing/2014/main" id="{DAEDE305-F396-5091-A47D-35550AB9E4D2}"/>
              </a:ext>
            </a:extLst>
          </p:cNvPr>
          <p:cNvSpPr>
            <a:spLocks noGrp="1"/>
          </p:cNvSpPr>
          <p:nvPr>
            <p:ph type="subTitle" idx="1"/>
          </p:nvPr>
        </p:nvSpPr>
        <p:spPr>
          <a:xfrm>
            <a:off x="159857" y="2864742"/>
            <a:ext cx="5138535" cy="1470112"/>
          </a:xfrm>
        </p:spPr>
        <p:txBody>
          <a:bodyPr>
            <a:noAutofit/>
          </a:bodyPr>
          <a:lstStyle/>
          <a:p>
            <a:br>
              <a:rPr lang="en-US" sz="2800" b="1" noProof="0" dirty="0"/>
            </a:br>
            <a:r>
              <a:rPr lang="en-US" sz="3200" b="1" noProof="0" dirty="0"/>
              <a:t>Model of Care (MOC)</a:t>
            </a:r>
            <a:br>
              <a:rPr lang="en-US" sz="3200" b="1" noProof="0" dirty="0"/>
            </a:br>
            <a:endParaRPr lang="en-US" sz="3200" b="1" noProof="0" dirty="0"/>
          </a:p>
          <a:p>
            <a:endParaRPr lang="en-US" sz="1600" b="1" noProof="0" dirty="0"/>
          </a:p>
        </p:txBody>
      </p:sp>
    </p:spTree>
    <p:extLst>
      <p:ext uri="{BB962C8B-B14F-4D97-AF65-F5344CB8AC3E}">
        <p14:creationId xmlns:p14="http://schemas.microsoft.com/office/powerpoint/2010/main" val="507777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97397" y="3794620"/>
            <a:ext cx="4358307" cy="784830"/>
          </a:xfrm>
          <a:prstGeom prst="rect">
            <a:avLst/>
          </a:prstGeom>
          <a:noFill/>
        </p:spPr>
        <p:txBody>
          <a:bodyPr wrap="square" rtlCol="0">
            <a:spAutoFit/>
          </a:bodyPr>
          <a:lstStyle/>
          <a:p>
            <a:r>
              <a:rPr lang="en-US" sz="4500" b="1" noProof="0" dirty="0">
                <a:solidFill>
                  <a:schemeClr val="bg1"/>
                </a:solidFill>
                <a:effectLst>
                  <a:outerShdw blurRad="38100" dist="38100" dir="2700000" algn="tl">
                    <a:srgbClr val="000000">
                      <a:alpha val="43137"/>
                    </a:srgbClr>
                  </a:outerShdw>
                </a:effectLst>
                <a:cs typeface="Aharoni" panose="02010803020104030203" pitchFamily="2" charset="-79"/>
              </a:rPr>
              <a:t>MOC</a:t>
            </a:r>
          </a:p>
        </p:txBody>
      </p:sp>
      <p:sp>
        <p:nvSpPr>
          <p:cNvPr id="3" name="Title 2">
            <a:extLst>
              <a:ext uri="{FF2B5EF4-FFF2-40B4-BE49-F238E27FC236}">
                <a16:creationId xmlns:a16="http://schemas.microsoft.com/office/drawing/2014/main" id="{2D9B4BDA-5138-5696-154B-B1F5DAFD6231}"/>
              </a:ext>
            </a:extLst>
          </p:cNvPr>
          <p:cNvSpPr txBox="1">
            <a:spLocks noGrp="1"/>
          </p:cNvSpPr>
          <p:nvPr>
            <p:ph type="title" idx="4294967295"/>
          </p:nvPr>
        </p:nvSpPr>
        <p:spPr>
          <a:xfrm>
            <a:off x="4033616" y="2196270"/>
            <a:ext cx="3916457"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n-lt"/>
                <a:ea typeface="+mn-ea"/>
                <a:cs typeface="+mn-cs"/>
              </a:rPr>
              <a:t>Model of Care</a:t>
            </a:r>
          </a:p>
        </p:txBody>
      </p:sp>
    </p:spTree>
    <p:custDataLst>
      <p:tags r:id="rId1"/>
    </p:custDataLst>
    <p:extLst>
      <p:ext uri="{BB962C8B-B14F-4D97-AF65-F5344CB8AC3E}">
        <p14:creationId xmlns:p14="http://schemas.microsoft.com/office/powerpoint/2010/main" val="3819038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DAD21353-AF1C-4431-B845-6D303BBDA89F}"/>
              </a:ext>
            </a:extLst>
          </p:cNvPr>
          <p:cNvSpPr>
            <a:spLocks noGrp="1"/>
          </p:cNvSpPr>
          <p:nvPr>
            <p:ph type="sldNum" sz="quarter" idx="4"/>
          </p:nvPr>
        </p:nvSpPr>
        <p:spPr>
          <a:xfrm>
            <a:off x="87923" y="6230460"/>
            <a:ext cx="395156" cy="365125"/>
          </a:xfrm>
        </p:spPr>
        <p:txBody>
          <a:bodyPr/>
          <a:lstStyle/>
          <a:p>
            <a:fld id="{75B346D6-B0F2-48A4-B9F5-82E64496262F}" type="slidenum">
              <a:rPr lang="en-US" noProof="0" smtClean="0"/>
              <a:t>11</a:t>
            </a:fld>
            <a:endParaRPr lang="en-US" noProof="0" dirty="0"/>
          </a:p>
        </p:txBody>
      </p:sp>
      <p:sp>
        <p:nvSpPr>
          <p:cNvPr id="9" name="Rectangle 8">
            <a:extLst>
              <a:ext uri="{FF2B5EF4-FFF2-40B4-BE49-F238E27FC236}">
                <a16:creationId xmlns:a16="http://schemas.microsoft.com/office/drawing/2014/main" id="{3B1EB490-6880-4B17-8CB1-A4D5C2BBECE3}"/>
              </a:ext>
            </a:extLst>
          </p:cNvPr>
          <p:cNvSpPr/>
          <p:nvPr/>
        </p:nvSpPr>
        <p:spPr>
          <a:xfrm>
            <a:off x="2422733" y="5663167"/>
            <a:ext cx="4772826" cy="230832"/>
          </a:xfrm>
          <a:prstGeom prst="rect">
            <a:avLst/>
          </a:prstGeom>
        </p:spPr>
        <p:txBody>
          <a:bodyPr wrap="square">
            <a:spAutoFit/>
          </a:bodyPr>
          <a:lstStyle/>
          <a:p>
            <a:pPr algn="ctr"/>
            <a:r>
              <a:rPr lang="en-US" sz="900" b="1" noProof="0" dirty="0">
                <a:hlinkClick r:id="rId3"/>
              </a:rPr>
              <a:t>https://www.cms.gov/Medicare/Health-Plans/SpecialNeedsPlans/SNP-MOC</a:t>
            </a:r>
            <a:endParaRPr lang="en-US" sz="900" noProof="0" dirty="0"/>
          </a:p>
        </p:txBody>
      </p:sp>
      <p:graphicFrame>
        <p:nvGraphicFramePr>
          <p:cNvPr id="5" name="Content Placeholder 4" descr="MOC overview">
            <a:extLst>
              <a:ext uri="{FF2B5EF4-FFF2-40B4-BE49-F238E27FC236}">
                <a16:creationId xmlns:a16="http://schemas.microsoft.com/office/drawing/2014/main" id="{95310ABB-805C-46E4-9E48-C4FFCAD3DB2B}"/>
              </a:ext>
            </a:extLst>
          </p:cNvPr>
          <p:cNvGraphicFramePr>
            <a:graphicFrameLocks noGrp="1"/>
          </p:cNvGraphicFramePr>
          <p:nvPr>
            <p:ph idx="1"/>
            <p:extLst>
              <p:ext uri="{D42A27DB-BD31-4B8C-83A1-F6EECF244321}">
                <p14:modId xmlns:p14="http://schemas.microsoft.com/office/powerpoint/2010/main" val="2607053477"/>
              </p:ext>
            </p:extLst>
          </p:nvPr>
        </p:nvGraphicFramePr>
        <p:xfrm>
          <a:off x="717847" y="465111"/>
          <a:ext cx="8011148" cy="4730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F5B59B8D-D4C7-34F2-C88A-88A811F5C0E7}"/>
              </a:ext>
            </a:extLst>
          </p:cNvPr>
          <p:cNvSpPr>
            <a:spLocks noGrp="1"/>
          </p:cNvSpPr>
          <p:nvPr>
            <p:ph type="title"/>
          </p:nvPr>
        </p:nvSpPr>
        <p:spPr>
          <a:xfrm>
            <a:off x="628650" y="-1325562"/>
            <a:ext cx="7886700" cy="1065790"/>
          </a:xfrm>
        </p:spPr>
        <p:txBody>
          <a:bodyPr vert="horz" lIns="91440" tIns="45720" rIns="91440" bIns="45720" rtlCol="0" anchor="b">
            <a:normAutofit/>
          </a:bodyPr>
          <a:lstStyle/>
          <a:p>
            <a:r>
              <a:rPr lang="en-US" sz="2800" b="1" noProof="0" dirty="0">
                <a:solidFill>
                  <a:srgbClr val="00257A"/>
                </a:solidFill>
              </a:rPr>
              <a:t>Model of Care (MOC)</a:t>
            </a:r>
            <a:endParaRPr lang="en-US" noProof="0" dirty="0"/>
          </a:p>
        </p:txBody>
      </p:sp>
    </p:spTree>
    <p:extLst>
      <p:ext uri="{BB962C8B-B14F-4D97-AF65-F5344CB8AC3E}">
        <p14:creationId xmlns:p14="http://schemas.microsoft.com/office/powerpoint/2010/main" val="4187150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F81B8199-E8A6-4CE0-AF3C-B1F0A9AF0F71}"/>
              </a:ext>
            </a:extLst>
          </p:cNvPr>
          <p:cNvSpPr>
            <a:spLocks noGrp="1"/>
          </p:cNvSpPr>
          <p:nvPr>
            <p:ph type="sldNum" sz="quarter" idx="4"/>
          </p:nvPr>
        </p:nvSpPr>
        <p:spPr/>
        <p:txBody>
          <a:bodyPr/>
          <a:lstStyle/>
          <a:p>
            <a:pPr>
              <a:spcAft>
                <a:spcPts val="600"/>
              </a:spcAft>
            </a:pPr>
            <a:fld id="{75B346D6-B0F2-48A4-B9F5-82E64496262F}" type="slidenum">
              <a:rPr lang="en-US" noProof="0" smtClean="0"/>
              <a:pPr>
                <a:spcAft>
                  <a:spcPts val="600"/>
                </a:spcAft>
              </a:pPr>
              <a:t>12</a:t>
            </a:fld>
            <a:endParaRPr lang="en-US" noProof="0" dirty="0"/>
          </a:p>
        </p:txBody>
      </p:sp>
      <p:graphicFrame>
        <p:nvGraphicFramePr>
          <p:cNvPr id="5" name="Content Placeholder 12" descr="Components supporting the model of care: Member/Caregiver, Provider Network, Clinical Guidelines, HRA Converge Patient Assessment, ICP (plan), ICT (team), MOC Taskforce">
            <a:extLst>
              <a:ext uri="{FF2B5EF4-FFF2-40B4-BE49-F238E27FC236}">
                <a16:creationId xmlns:a16="http://schemas.microsoft.com/office/drawing/2014/main" id="{7E4DBF14-4F49-42BF-B271-154F8D4F0C13}"/>
              </a:ext>
            </a:extLst>
          </p:cNvPr>
          <p:cNvGraphicFramePr>
            <a:graphicFrameLocks/>
          </p:cNvGraphicFramePr>
          <p:nvPr>
            <p:extLst>
              <p:ext uri="{D42A27DB-BD31-4B8C-83A1-F6EECF244321}">
                <p14:modId xmlns:p14="http://schemas.microsoft.com/office/powerpoint/2010/main" val="2663416094"/>
              </p:ext>
            </p:extLst>
          </p:nvPr>
        </p:nvGraphicFramePr>
        <p:xfrm>
          <a:off x="3886200" y="1484382"/>
          <a:ext cx="462915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51CC2950-3A26-4418-9680-217DA9C682D6}"/>
              </a:ext>
            </a:extLst>
          </p:cNvPr>
          <p:cNvSpPr>
            <a:spLocks noGrp="1"/>
          </p:cNvSpPr>
          <p:nvPr>
            <p:ph idx="1"/>
          </p:nvPr>
        </p:nvSpPr>
        <p:spPr>
          <a:xfrm>
            <a:off x="628650" y="1895403"/>
            <a:ext cx="3187976" cy="4337634"/>
          </a:xfrm>
        </p:spPr>
        <p:txBody>
          <a:bodyPr vert="horz" lIns="68580" tIns="34290" rIns="68580" bIns="34290" rtlCol="0">
            <a:normAutofit lnSpcReduction="10000"/>
          </a:bodyPr>
          <a:lstStyle/>
          <a:p>
            <a:pPr>
              <a:buFont typeface="Arial"/>
            </a:pPr>
            <a:r>
              <a:rPr lang="en-US" noProof="0" dirty="0"/>
              <a:t>Triple-S MOC has the structure to communicate and meet the needs of our SNP members. </a:t>
            </a:r>
          </a:p>
          <a:p>
            <a:pPr>
              <a:buFont typeface="Arial"/>
            </a:pPr>
            <a:r>
              <a:rPr lang="en-US" noProof="0" dirty="0"/>
              <a:t>Regularly communicates the member and their primary care physician (PCP) or specialist regarding the member's medical, cognitive, mental, psychosocial, and functional management, including the caregiver as needed. </a:t>
            </a:r>
          </a:p>
          <a:p>
            <a:pPr>
              <a:buFont typeface="Arial"/>
            </a:pPr>
            <a:r>
              <a:rPr lang="en-US" noProof="0" dirty="0"/>
              <a:t>Interdisciplinary team interventions facilitate the pre-authorization process, transition of care, follow-up of chronic conditions, and communication between providers.</a:t>
            </a:r>
          </a:p>
          <a:p>
            <a:pPr>
              <a:buFont typeface="Arial"/>
            </a:pPr>
            <a:r>
              <a:rPr lang="en-US" noProof="0" dirty="0"/>
              <a:t>The performance of the MOC and its components are regularly evaluated to ensure compliance with CMS regulations.</a:t>
            </a:r>
          </a:p>
        </p:txBody>
      </p:sp>
      <p:sp>
        <p:nvSpPr>
          <p:cNvPr id="11" name="Title 10">
            <a:extLst>
              <a:ext uri="{FF2B5EF4-FFF2-40B4-BE49-F238E27FC236}">
                <a16:creationId xmlns:a16="http://schemas.microsoft.com/office/drawing/2014/main" id="{2DEA0CC1-BB40-B528-4F9B-5EDF193237EF}"/>
              </a:ext>
            </a:extLst>
          </p:cNvPr>
          <p:cNvSpPr>
            <a:spLocks noGrp="1"/>
          </p:cNvSpPr>
          <p:nvPr>
            <p:ph type="title"/>
          </p:nvPr>
        </p:nvSpPr>
        <p:spPr>
          <a:xfrm>
            <a:off x="1592746" y="499993"/>
            <a:ext cx="6646793" cy="614154"/>
          </a:xfrm>
        </p:spPr>
        <p:txBody>
          <a:bodyPr anchor="b">
            <a:normAutofit/>
          </a:bodyPr>
          <a:lstStyle/>
          <a:p>
            <a:r>
              <a:rPr lang="en-US" b="1" noProof="0" dirty="0"/>
              <a:t>Components that support the MOC</a:t>
            </a:r>
          </a:p>
        </p:txBody>
      </p:sp>
    </p:spTree>
    <p:extLst>
      <p:ext uri="{BB962C8B-B14F-4D97-AF65-F5344CB8AC3E}">
        <p14:creationId xmlns:p14="http://schemas.microsoft.com/office/powerpoint/2010/main" val="4250955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487391C5-947E-4947-9AB9-5A6A661476B1}"/>
              </a:ext>
            </a:extLst>
          </p:cNvPr>
          <p:cNvSpPr>
            <a:spLocks noGrp="1"/>
          </p:cNvSpPr>
          <p:nvPr>
            <p:ph type="sldNum" sz="quarter" idx="4"/>
          </p:nvPr>
        </p:nvSpPr>
        <p:spPr>
          <a:xfrm>
            <a:off x="87922" y="6230460"/>
            <a:ext cx="540727" cy="365125"/>
          </a:xfrm>
        </p:spPr>
        <p:txBody>
          <a:bodyPr/>
          <a:lstStyle/>
          <a:p>
            <a:fld id="{75B346D6-B0F2-48A4-B9F5-82E64496262F}" type="slidenum">
              <a:rPr lang="en-US" noProof="0" smtClean="0"/>
              <a:t>13</a:t>
            </a:fld>
            <a:endParaRPr lang="en-US" noProof="0" dirty="0"/>
          </a:p>
        </p:txBody>
      </p:sp>
      <p:grpSp>
        <p:nvGrpSpPr>
          <p:cNvPr id="17" name="Group 16" descr="Four elements of the model of care: 1) description of the SNP population, 2) care coordination, 3) provider network, 4) quality measurement and performance improvement">
            <a:extLst>
              <a:ext uri="{FF2B5EF4-FFF2-40B4-BE49-F238E27FC236}">
                <a16:creationId xmlns:a16="http://schemas.microsoft.com/office/drawing/2014/main" id="{E3AB3A90-A6A4-49CC-B65C-C1BA3FF1CDA9}"/>
              </a:ext>
            </a:extLst>
          </p:cNvPr>
          <p:cNvGrpSpPr/>
          <p:nvPr/>
        </p:nvGrpSpPr>
        <p:grpSpPr>
          <a:xfrm>
            <a:off x="756428" y="2676411"/>
            <a:ext cx="7864773" cy="2574278"/>
            <a:chOff x="970965" y="1658924"/>
            <a:chExt cx="10486364" cy="3432370"/>
          </a:xfrm>
        </p:grpSpPr>
        <p:sp>
          <p:nvSpPr>
            <p:cNvPr id="25" name="TextBox 24">
              <a:extLst>
                <a:ext uri="{FF2B5EF4-FFF2-40B4-BE49-F238E27FC236}">
                  <a16:creationId xmlns:a16="http://schemas.microsoft.com/office/drawing/2014/main" id="{390294EF-80CB-4219-98F3-E49BB7043220}"/>
                </a:ext>
              </a:extLst>
            </p:cNvPr>
            <p:cNvSpPr txBox="1"/>
            <p:nvPr/>
          </p:nvSpPr>
          <p:spPr>
            <a:xfrm>
              <a:off x="8673930" y="3266080"/>
              <a:ext cx="2783399" cy="1825214"/>
            </a:xfrm>
            <a:prstGeom prst="rect">
              <a:avLst/>
            </a:prstGeom>
          </p:spPr>
          <p:txBody>
            <a:bodyPr wrap="none" lIns="91418" tIns="45709" rIns="91418" bIns="45709">
              <a:noAutofit/>
            </a:bodyPr>
            <a:lstStyle>
              <a:defPPr>
                <a:defRPr lang="en-US"/>
              </a:defPPr>
              <a:lvl1pPr algn="ctr">
                <a:spcBef>
                  <a:spcPts val="0"/>
                </a:spcBef>
                <a:buFont typeface="Arial" pitchFamily="34" charset="0"/>
                <a:buNone/>
                <a:defRPr sz="1400" b="1">
                  <a:latin typeface="+mj-lt"/>
                  <a:ea typeface="Roboto Light"/>
                  <a:cs typeface="Roboto Light"/>
                </a:defRPr>
              </a:lvl1pPr>
            </a:lstStyle>
            <a:p>
              <a:r>
                <a:rPr lang="en-US" sz="1799" noProof="0" dirty="0">
                  <a:solidFill>
                    <a:srgbClr val="00257A"/>
                  </a:solidFill>
                  <a:latin typeface="+mn-lt"/>
                </a:rPr>
                <a:t>4:</a:t>
              </a:r>
            </a:p>
            <a:p>
              <a:r>
                <a:rPr lang="en-US" sz="1799" noProof="0" dirty="0">
                  <a:solidFill>
                    <a:srgbClr val="00257A"/>
                  </a:solidFill>
                  <a:latin typeface="+mn-lt"/>
                </a:rPr>
                <a:t>Quality</a:t>
              </a:r>
            </a:p>
            <a:p>
              <a:r>
                <a:rPr lang="en-US" sz="1799" noProof="0" dirty="0">
                  <a:solidFill>
                    <a:srgbClr val="00257A"/>
                  </a:solidFill>
                  <a:latin typeface="+mn-lt"/>
                </a:rPr>
                <a:t> Measurement </a:t>
              </a:r>
            </a:p>
            <a:p>
              <a:r>
                <a:rPr lang="en-US" sz="1799" noProof="0" dirty="0">
                  <a:solidFill>
                    <a:srgbClr val="00257A"/>
                  </a:solidFill>
                  <a:latin typeface="+mn-lt"/>
                </a:rPr>
                <a:t>and Performance</a:t>
              </a:r>
            </a:p>
            <a:p>
              <a:r>
                <a:rPr lang="en-US" sz="1799" noProof="0" dirty="0">
                  <a:solidFill>
                    <a:srgbClr val="00257A"/>
                  </a:solidFill>
                  <a:latin typeface="+mn-lt"/>
                </a:rPr>
                <a:t> Improvement</a:t>
              </a:r>
            </a:p>
            <a:p>
              <a:endParaRPr lang="en-US" sz="1799" noProof="0" dirty="0">
                <a:solidFill>
                  <a:schemeClr val="accent5">
                    <a:lumMod val="50000"/>
                  </a:schemeClr>
                </a:solidFill>
                <a:latin typeface="+mn-lt"/>
              </a:endParaRPr>
            </a:p>
          </p:txBody>
        </p:sp>
        <p:sp>
          <p:nvSpPr>
            <p:cNvPr id="18" name="Shape 167">
              <a:extLst>
                <a:ext uri="{FF2B5EF4-FFF2-40B4-BE49-F238E27FC236}">
                  <a16:creationId xmlns:a16="http://schemas.microsoft.com/office/drawing/2014/main" id="{756A9FAF-B4E9-421E-973A-8C51FE5C4196}"/>
                </a:ext>
              </a:extLst>
            </p:cNvPr>
            <p:cNvSpPr>
              <a:spLocks noChangeAspect="1"/>
            </p:cNvSpPr>
            <p:nvPr/>
          </p:nvSpPr>
          <p:spPr>
            <a:xfrm>
              <a:off x="9240296" y="1772180"/>
              <a:ext cx="1650669" cy="1493900"/>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blipFill dpi="0" rotWithShape="1">
              <a:blip r:embed="rId3">
                <a:extLst>
                  <a:ext uri="{28A0092B-C50C-407E-A947-70E740481C1C}">
                    <a14:useLocalDpi xmlns:a14="http://schemas.microsoft.com/office/drawing/2010/main" val="0"/>
                  </a:ext>
                </a:extLst>
              </a:blip>
              <a:srcRect/>
              <a:stretch>
                <a:fillRect/>
              </a:stretch>
            </a:blip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49" noProof="0" dirty="0"/>
            </a:p>
          </p:txBody>
        </p:sp>
        <p:sp>
          <p:nvSpPr>
            <p:cNvPr id="24" name="TextBox 23">
              <a:extLst>
                <a:ext uri="{FF2B5EF4-FFF2-40B4-BE49-F238E27FC236}">
                  <a16:creationId xmlns:a16="http://schemas.microsoft.com/office/drawing/2014/main" id="{E4D3CA40-1E6A-4307-8CBF-D6400AFC41F2}"/>
                </a:ext>
              </a:extLst>
            </p:cNvPr>
            <p:cNvSpPr txBox="1"/>
            <p:nvPr/>
          </p:nvSpPr>
          <p:spPr>
            <a:xfrm>
              <a:off x="6248824" y="3547345"/>
              <a:ext cx="2182368" cy="307617"/>
            </a:xfrm>
            <a:prstGeom prst="rect">
              <a:avLst/>
            </a:prstGeom>
          </p:spPr>
          <p:txBody>
            <a:bodyPr wrap="none" lIns="91418" tIns="45709" rIns="91418" bIns="45709">
              <a:noAutofit/>
            </a:bodyPr>
            <a:lstStyle>
              <a:defPPr>
                <a:defRPr lang="en-US"/>
              </a:defPPr>
              <a:lvl1pPr algn="ctr">
                <a:spcBef>
                  <a:spcPts val="0"/>
                </a:spcBef>
                <a:buFont typeface="Arial" pitchFamily="34" charset="0"/>
                <a:buNone/>
                <a:defRPr sz="1400" b="1">
                  <a:latin typeface="+mj-lt"/>
                  <a:ea typeface="Roboto Light"/>
                  <a:cs typeface="Roboto Light"/>
                </a:defRPr>
              </a:lvl1pPr>
            </a:lstStyle>
            <a:p>
              <a:r>
                <a:rPr lang="en-US" sz="1799" noProof="0" dirty="0">
                  <a:solidFill>
                    <a:srgbClr val="00257A"/>
                  </a:solidFill>
                  <a:latin typeface="+mn-lt"/>
                </a:rPr>
                <a:t>3: </a:t>
              </a:r>
            </a:p>
            <a:p>
              <a:r>
                <a:rPr lang="en-US" sz="1799" noProof="0" dirty="0">
                  <a:solidFill>
                    <a:srgbClr val="00257A"/>
                  </a:solidFill>
                  <a:latin typeface="+mn-lt"/>
                </a:rPr>
                <a:t>Provider</a:t>
              </a:r>
            </a:p>
            <a:p>
              <a:r>
                <a:rPr lang="en-US" sz="1799" noProof="0" dirty="0">
                  <a:solidFill>
                    <a:srgbClr val="00257A"/>
                  </a:solidFill>
                  <a:latin typeface="+mn-lt"/>
                </a:rPr>
                <a:t>Network</a:t>
              </a:r>
            </a:p>
          </p:txBody>
        </p:sp>
        <p:sp>
          <p:nvSpPr>
            <p:cNvPr id="19" name="Shape 167">
              <a:extLst>
                <a:ext uri="{FF2B5EF4-FFF2-40B4-BE49-F238E27FC236}">
                  <a16:creationId xmlns:a16="http://schemas.microsoft.com/office/drawing/2014/main" id="{11B858AA-45F9-46D8-965C-528107D4E27F}"/>
                </a:ext>
              </a:extLst>
            </p:cNvPr>
            <p:cNvSpPr>
              <a:spLocks noChangeAspect="1"/>
            </p:cNvSpPr>
            <p:nvPr/>
          </p:nvSpPr>
          <p:spPr>
            <a:xfrm flipH="1">
              <a:off x="6523649" y="1822609"/>
              <a:ext cx="1672969" cy="1493900"/>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49" noProof="0" dirty="0"/>
            </a:p>
          </p:txBody>
        </p:sp>
        <p:sp>
          <p:nvSpPr>
            <p:cNvPr id="23" name="TextBox 22">
              <a:extLst>
                <a:ext uri="{FF2B5EF4-FFF2-40B4-BE49-F238E27FC236}">
                  <a16:creationId xmlns:a16="http://schemas.microsoft.com/office/drawing/2014/main" id="{F129E212-1BAC-489F-B299-EB757BEC0E4D}"/>
                </a:ext>
              </a:extLst>
            </p:cNvPr>
            <p:cNvSpPr txBox="1"/>
            <p:nvPr/>
          </p:nvSpPr>
          <p:spPr>
            <a:xfrm>
              <a:off x="3754016" y="3547344"/>
              <a:ext cx="2182368" cy="307617"/>
            </a:xfrm>
            <a:prstGeom prst="rect">
              <a:avLst/>
            </a:prstGeom>
          </p:spPr>
          <p:txBody>
            <a:bodyPr wrap="none" lIns="91418" tIns="45709" rIns="91418" bIns="45709">
              <a:noAutofit/>
            </a:bodyPr>
            <a:lstStyle>
              <a:defPPr>
                <a:defRPr lang="en-US"/>
              </a:defPPr>
              <a:lvl1pPr algn="ctr">
                <a:spcBef>
                  <a:spcPts val="0"/>
                </a:spcBef>
                <a:buFont typeface="Arial" pitchFamily="34" charset="0"/>
                <a:buNone/>
                <a:defRPr sz="1400" b="1">
                  <a:latin typeface="+mj-lt"/>
                  <a:ea typeface="Roboto Light"/>
                  <a:cs typeface="Roboto Light"/>
                </a:defRPr>
              </a:lvl1pPr>
            </a:lstStyle>
            <a:p>
              <a:r>
                <a:rPr lang="en-US" sz="1799" noProof="0" dirty="0">
                  <a:solidFill>
                    <a:srgbClr val="00257A"/>
                  </a:solidFill>
                  <a:latin typeface="+mn-lt"/>
                </a:rPr>
                <a:t>2:</a:t>
              </a:r>
            </a:p>
            <a:p>
              <a:r>
                <a:rPr lang="en-US" sz="1799" noProof="0" dirty="0">
                  <a:solidFill>
                    <a:srgbClr val="00257A"/>
                  </a:solidFill>
                  <a:latin typeface="+mn-lt"/>
                </a:rPr>
                <a:t>Care Coordination</a:t>
              </a:r>
            </a:p>
          </p:txBody>
        </p:sp>
        <p:sp>
          <p:nvSpPr>
            <p:cNvPr id="20" name="Shape 167">
              <a:extLst>
                <a:ext uri="{FF2B5EF4-FFF2-40B4-BE49-F238E27FC236}">
                  <a16:creationId xmlns:a16="http://schemas.microsoft.com/office/drawing/2014/main" id="{7A6A5127-053B-4193-96D7-7A022BCE9904}"/>
                </a:ext>
              </a:extLst>
            </p:cNvPr>
            <p:cNvSpPr>
              <a:spLocks noChangeAspect="1"/>
            </p:cNvSpPr>
            <p:nvPr/>
          </p:nvSpPr>
          <p:spPr>
            <a:xfrm flipH="1">
              <a:off x="3912021" y="1822609"/>
              <a:ext cx="1672969" cy="1493900"/>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49" noProof="0" dirty="0"/>
            </a:p>
          </p:txBody>
        </p:sp>
        <p:sp>
          <p:nvSpPr>
            <p:cNvPr id="22" name="TextBox 21">
              <a:extLst>
                <a:ext uri="{FF2B5EF4-FFF2-40B4-BE49-F238E27FC236}">
                  <a16:creationId xmlns:a16="http://schemas.microsoft.com/office/drawing/2014/main" id="{92484820-57DA-4905-A72F-F86D3D1D6505}"/>
                </a:ext>
              </a:extLst>
            </p:cNvPr>
            <p:cNvSpPr txBox="1"/>
            <p:nvPr/>
          </p:nvSpPr>
          <p:spPr>
            <a:xfrm>
              <a:off x="970965" y="3480705"/>
              <a:ext cx="2182368" cy="307617"/>
            </a:xfrm>
            <a:prstGeom prst="rect">
              <a:avLst/>
            </a:prstGeom>
          </p:spPr>
          <p:txBody>
            <a:bodyPr wrap="none" lIns="91418" tIns="45709" rIns="91418" bIns="45709">
              <a:noAutofit/>
            </a:bodyPr>
            <a:lstStyle>
              <a:defPPr>
                <a:defRPr lang="en-US"/>
              </a:defPPr>
              <a:lvl1pPr algn="ctr">
                <a:spcBef>
                  <a:spcPts val="0"/>
                </a:spcBef>
                <a:buFont typeface="Arial" pitchFamily="34" charset="0"/>
                <a:buNone/>
                <a:defRPr sz="1400" b="1">
                  <a:latin typeface="+mj-lt"/>
                  <a:ea typeface="Roboto Light"/>
                  <a:cs typeface="Roboto Light"/>
                </a:defRPr>
              </a:lvl1pPr>
            </a:lstStyle>
            <a:p>
              <a:r>
                <a:rPr lang="en-US" sz="1799" noProof="0" dirty="0">
                  <a:solidFill>
                    <a:srgbClr val="00257A"/>
                  </a:solidFill>
                  <a:latin typeface="+mn-lt"/>
                </a:rPr>
                <a:t>1:</a:t>
              </a:r>
            </a:p>
            <a:p>
              <a:r>
                <a:rPr lang="en-US" sz="1799" noProof="0" dirty="0">
                  <a:solidFill>
                    <a:srgbClr val="00257A"/>
                  </a:solidFill>
                  <a:latin typeface="+mn-lt"/>
                </a:rPr>
                <a:t>Description of the </a:t>
              </a:r>
            </a:p>
            <a:p>
              <a:r>
                <a:rPr lang="en-US" sz="1799" noProof="0" dirty="0">
                  <a:solidFill>
                    <a:srgbClr val="00257A"/>
                  </a:solidFill>
                  <a:latin typeface="+mn-lt"/>
                </a:rPr>
                <a:t>SNP Population</a:t>
              </a:r>
            </a:p>
          </p:txBody>
        </p:sp>
        <p:sp>
          <p:nvSpPr>
            <p:cNvPr id="21" name="Shape 167">
              <a:extLst>
                <a:ext uri="{FF2B5EF4-FFF2-40B4-BE49-F238E27FC236}">
                  <a16:creationId xmlns:a16="http://schemas.microsoft.com/office/drawing/2014/main" id="{4E4B05D6-DE5B-4812-91DC-E27B92A0A192}"/>
                </a:ext>
              </a:extLst>
            </p:cNvPr>
            <p:cNvSpPr>
              <a:spLocks noChangeAspect="1"/>
            </p:cNvSpPr>
            <p:nvPr/>
          </p:nvSpPr>
          <p:spPr>
            <a:xfrm rot="19800000" flipH="1">
              <a:off x="1131952" y="1697265"/>
              <a:ext cx="1672969" cy="1493900"/>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49" noProof="0" dirty="0"/>
            </a:p>
          </p:txBody>
        </p:sp>
        <p:pic>
          <p:nvPicPr>
            <p:cNvPr id="26" name="Picture 2" descr="Resultado de imagen para elderly icon">
              <a:extLst>
                <a:ext uri="{FF2B5EF4-FFF2-40B4-BE49-F238E27FC236}">
                  <a16:creationId xmlns:a16="http://schemas.microsoft.com/office/drawing/2014/main" id="{EAD1D253-F258-4C58-89D9-A59564F0836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82500" y="1658924"/>
              <a:ext cx="1371871" cy="132660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ontent Placeholder 5">
            <a:extLst>
              <a:ext uri="{FF2B5EF4-FFF2-40B4-BE49-F238E27FC236}">
                <a16:creationId xmlns:a16="http://schemas.microsoft.com/office/drawing/2014/main" id="{F01F19DC-E521-40D2-96FD-DFF8CF175A70}"/>
              </a:ext>
            </a:extLst>
          </p:cNvPr>
          <p:cNvSpPr>
            <a:spLocks noGrp="1"/>
          </p:cNvSpPr>
          <p:nvPr>
            <p:ph idx="1"/>
          </p:nvPr>
        </p:nvSpPr>
        <p:spPr/>
        <p:txBody>
          <a:bodyPr>
            <a:noAutofit/>
          </a:bodyPr>
          <a:lstStyle/>
          <a:p>
            <a:pPr marL="0" indent="0">
              <a:buNone/>
            </a:pPr>
            <a:r>
              <a:rPr lang="en-US" b="1" noProof="0" dirty="0">
                <a:latin typeface="+mn-lt"/>
              </a:rPr>
              <a:t>Consists of four main elements:
</a:t>
            </a:r>
          </a:p>
        </p:txBody>
      </p:sp>
      <p:sp>
        <p:nvSpPr>
          <p:cNvPr id="16" name="Title 1">
            <a:extLst>
              <a:ext uri="{FF2B5EF4-FFF2-40B4-BE49-F238E27FC236}">
                <a16:creationId xmlns:a16="http://schemas.microsoft.com/office/drawing/2014/main" id="{EA664A5A-65B5-460F-BC6E-A62FF60A1E6C}"/>
              </a:ext>
            </a:extLst>
          </p:cNvPr>
          <p:cNvSpPr txBox="1">
            <a:spLocks noGrp="1"/>
          </p:cNvSpPr>
          <p:nvPr>
            <p:ph type="title" idx="4294967295"/>
          </p:nvPr>
        </p:nvSpPr>
        <p:spPr>
          <a:xfrm>
            <a:off x="2480420" y="395679"/>
            <a:ext cx="5097006"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Elements of the MOC</a:t>
            </a:r>
          </a:p>
        </p:txBody>
      </p:sp>
    </p:spTree>
    <p:custDataLst>
      <p:tags r:id="rId1"/>
    </p:custDataLst>
    <p:extLst>
      <p:ext uri="{BB962C8B-B14F-4D97-AF65-F5344CB8AC3E}">
        <p14:creationId xmlns:p14="http://schemas.microsoft.com/office/powerpoint/2010/main" val="3772869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8476ABB4-9DA6-43F1-891D-8DD15E882D7A}"/>
              </a:ext>
            </a:extLst>
          </p:cNvPr>
          <p:cNvSpPr>
            <a:spLocks noGrp="1"/>
          </p:cNvSpPr>
          <p:nvPr>
            <p:ph type="sldNum" sz="quarter" idx="4"/>
          </p:nvPr>
        </p:nvSpPr>
        <p:spPr>
          <a:xfrm>
            <a:off x="87923" y="6230460"/>
            <a:ext cx="395156" cy="365125"/>
          </a:xfrm>
        </p:spPr>
        <p:txBody>
          <a:bodyPr/>
          <a:lstStyle/>
          <a:p>
            <a:fld id="{75B346D6-B0F2-48A4-B9F5-82E64496262F}" type="slidenum">
              <a:rPr lang="en-US" noProof="0" smtClean="0">
                <a:solidFill>
                  <a:srgbClr val="00257A"/>
                </a:solidFill>
              </a:rPr>
              <a:t>14</a:t>
            </a:fld>
            <a:endParaRPr lang="en-US" noProof="0" dirty="0">
              <a:solidFill>
                <a:srgbClr val="00257A"/>
              </a:solidFill>
            </a:endParaRPr>
          </a:p>
        </p:txBody>
      </p:sp>
      <p:sp>
        <p:nvSpPr>
          <p:cNvPr id="7" name="TextBox 6"/>
          <p:cNvSpPr txBox="1"/>
          <p:nvPr/>
        </p:nvSpPr>
        <p:spPr>
          <a:xfrm>
            <a:off x="3948207" y="2960847"/>
            <a:ext cx="4852705" cy="3269613"/>
          </a:xfrm>
          <a:prstGeom prst="rect">
            <a:avLst/>
          </a:prstGeom>
          <a:noFill/>
        </p:spPr>
        <p:txBody>
          <a:bodyPr wrap="square" rtlCol="0">
            <a:spAutoFit/>
          </a:bodyPr>
          <a:lstStyle/>
          <a:p>
            <a:pPr>
              <a:lnSpc>
                <a:spcPct val="90000"/>
              </a:lnSpc>
              <a:spcBef>
                <a:spcPts val="750"/>
              </a:spcBef>
            </a:pPr>
            <a:r>
              <a:rPr lang="en-US" sz="2250" b="1" u="sng" noProof="0" dirty="0">
                <a:solidFill>
                  <a:srgbClr val="00257A"/>
                </a:solidFill>
              </a:rPr>
              <a:t>Enrollment Department</a:t>
            </a:r>
          </a:p>
          <a:p>
            <a:pPr marL="171450" indent="-171450">
              <a:lnSpc>
                <a:spcPct val="90000"/>
              </a:lnSpc>
              <a:buFont typeface="Arial" panose="020B0604020202020204" pitchFamily="34" charset="0"/>
              <a:buChar char="•"/>
            </a:pPr>
            <a:r>
              <a:rPr lang="en-US" sz="2100" noProof="0" dirty="0">
                <a:solidFill>
                  <a:srgbClr val="00257A"/>
                </a:solidFill>
              </a:rPr>
              <a:t>Receives and verifies the form.</a:t>
            </a:r>
          </a:p>
          <a:p>
            <a:pPr marL="171450" indent="-171450">
              <a:lnSpc>
                <a:spcPct val="90000"/>
              </a:lnSpc>
              <a:buFont typeface="Arial" panose="020B0604020202020204" pitchFamily="34" charset="0"/>
              <a:buChar char="•"/>
            </a:pPr>
            <a:r>
              <a:rPr lang="en-US" sz="2100" noProof="0" dirty="0">
                <a:solidFill>
                  <a:srgbClr val="00257A"/>
                </a:solidFill>
              </a:rPr>
              <a:t>Verifies and tracks eligibility.</a:t>
            </a:r>
          </a:p>
          <a:p>
            <a:pPr marL="600075" lvl="1" indent="-257175">
              <a:lnSpc>
                <a:spcPct val="90000"/>
              </a:lnSpc>
              <a:buFont typeface="Wingdings" panose="05000000000000000000" pitchFamily="2" charset="2"/>
              <a:buChar char="ü"/>
            </a:pPr>
            <a:r>
              <a:rPr lang="en-US" sz="1950" noProof="0" dirty="0">
                <a:solidFill>
                  <a:srgbClr val="00257A"/>
                </a:solidFill>
              </a:rPr>
              <a:t>It is monitored that the member has not been out of the service area for more than six months.</a:t>
            </a:r>
          </a:p>
          <a:p>
            <a:pPr marL="171450" indent="-171450">
              <a:lnSpc>
                <a:spcPct val="90000"/>
              </a:lnSpc>
              <a:buFont typeface="Arial" panose="020B0604020202020204" pitchFamily="34" charset="0"/>
              <a:buChar char="•"/>
            </a:pPr>
            <a:r>
              <a:rPr lang="en-US" sz="2100" noProof="0" dirty="0">
                <a:solidFill>
                  <a:srgbClr val="00257A"/>
                </a:solidFill>
              </a:rPr>
              <a:t>Sends to CMS within seven days.</a:t>
            </a:r>
          </a:p>
          <a:p>
            <a:pPr marL="171450" indent="-171450">
              <a:lnSpc>
                <a:spcPct val="90000"/>
              </a:lnSpc>
              <a:buFont typeface="Arial" panose="020B0604020202020204" pitchFamily="34" charset="0"/>
              <a:buChar char="•"/>
            </a:pPr>
            <a:r>
              <a:rPr lang="en-US" sz="2100" noProof="0" dirty="0">
                <a:solidFill>
                  <a:srgbClr val="00257A"/>
                </a:solidFill>
              </a:rPr>
              <a:t>Receives a response from CMS.</a:t>
            </a:r>
          </a:p>
          <a:p>
            <a:pPr marL="171450" indent="-171450">
              <a:lnSpc>
                <a:spcPct val="90000"/>
              </a:lnSpc>
              <a:buFont typeface="Arial" panose="020B0604020202020204" pitchFamily="34" charset="0"/>
              <a:buChar char="•"/>
            </a:pPr>
            <a:r>
              <a:rPr lang="en-US" sz="2100" noProof="0" dirty="0">
                <a:solidFill>
                  <a:srgbClr val="00257A"/>
                </a:solidFill>
              </a:rPr>
              <a:t>Sends to the member a CMS welcome letter or rejection letter. </a:t>
            </a:r>
            <a:endParaRPr lang="en-US" sz="1500" b="1" noProof="0" dirty="0">
              <a:solidFill>
                <a:srgbClr val="00257A"/>
              </a:solidFill>
            </a:endParaRPr>
          </a:p>
          <a:p>
            <a:pPr marL="171450" indent="-171450">
              <a:lnSpc>
                <a:spcPct val="90000"/>
              </a:lnSpc>
              <a:spcBef>
                <a:spcPts val="750"/>
              </a:spcBef>
              <a:buFont typeface="Arial" panose="020B0604020202020204" pitchFamily="34" charset="0"/>
              <a:buChar char="•"/>
            </a:pPr>
            <a:endParaRPr lang="en-US" sz="1500" b="1" noProof="0" dirty="0">
              <a:solidFill>
                <a:srgbClr val="00257A"/>
              </a:solidFill>
            </a:endParaRPr>
          </a:p>
        </p:txBody>
      </p:sp>
      <p:sp>
        <p:nvSpPr>
          <p:cNvPr id="3" name="TextBox 2"/>
          <p:cNvSpPr txBox="1"/>
          <p:nvPr/>
        </p:nvSpPr>
        <p:spPr>
          <a:xfrm>
            <a:off x="608193" y="3030609"/>
            <a:ext cx="3114291" cy="1565044"/>
          </a:xfrm>
          <a:prstGeom prst="rect">
            <a:avLst/>
          </a:prstGeom>
          <a:noFill/>
        </p:spPr>
        <p:txBody>
          <a:bodyPr wrap="square" lIns="68580" tIns="34290" rIns="68580" bIns="34290" rtlCol="0" anchor="t">
            <a:spAutoFit/>
          </a:bodyPr>
          <a:lstStyle/>
          <a:p>
            <a:pPr>
              <a:lnSpc>
                <a:spcPct val="90000"/>
              </a:lnSpc>
              <a:spcBef>
                <a:spcPts val="750"/>
              </a:spcBef>
            </a:pPr>
            <a:r>
              <a:rPr lang="en-US" sz="2250" b="1" u="sng" noProof="0" dirty="0">
                <a:solidFill>
                  <a:srgbClr val="00257A"/>
                </a:solidFill>
              </a:rPr>
              <a:t>Member or legal guardian</a:t>
            </a:r>
          </a:p>
          <a:p>
            <a:pPr marL="171450" indent="-171450">
              <a:lnSpc>
                <a:spcPct val="90000"/>
              </a:lnSpc>
              <a:buFont typeface="Arial" panose="020B0604020202020204" pitchFamily="34" charset="0"/>
              <a:buChar char="•"/>
            </a:pPr>
            <a:r>
              <a:rPr lang="en-US" sz="2100" noProof="0" dirty="0">
                <a:solidFill>
                  <a:srgbClr val="00257A"/>
                </a:solidFill>
              </a:rPr>
              <a:t>Completes the membership form.</a:t>
            </a:r>
            <a:endParaRPr lang="en-US" sz="2100" noProof="0" dirty="0">
              <a:solidFill>
                <a:srgbClr val="00257A"/>
              </a:solidFill>
              <a:ea typeface="Calibri"/>
              <a:cs typeface="Calibri"/>
            </a:endParaRPr>
          </a:p>
          <a:p>
            <a:pPr marL="171450" indent="-171450">
              <a:lnSpc>
                <a:spcPct val="90000"/>
              </a:lnSpc>
              <a:buFont typeface="Arial" panose="020B0604020202020204" pitchFamily="34" charset="0"/>
              <a:buChar char="•"/>
            </a:pPr>
            <a:r>
              <a:rPr lang="en-US" sz="2100" noProof="0" dirty="0">
                <a:solidFill>
                  <a:srgbClr val="00257A"/>
                </a:solidFill>
              </a:rPr>
              <a:t>Sends the form.</a:t>
            </a:r>
          </a:p>
        </p:txBody>
      </p:sp>
      <p:sp>
        <p:nvSpPr>
          <p:cNvPr id="9" name="TextBox 8">
            <a:extLst>
              <a:ext uri="{FF2B5EF4-FFF2-40B4-BE49-F238E27FC236}">
                <a16:creationId xmlns:a16="http://schemas.microsoft.com/office/drawing/2014/main" id="{3405994D-0755-6C44-F5B4-E89502858F40}"/>
              </a:ext>
            </a:extLst>
          </p:cNvPr>
          <p:cNvSpPr txBox="1"/>
          <p:nvPr/>
        </p:nvSpPr>
        <p:spPr>
          <a:xfrm>
            <a:off x="397190" y="1633528"/>
            <a:ext cx="8403722" cy="1200329"/>
          </a:xfrm>
          <a:prstGeom prst="rect">
            <a:avLst/>
          </a:prstGeom>
          <a:noFill/>
        </p:spPr>
        <p:txBody>
          <a:bodyPr wrap="square">
            <a:spAutoFit/>
          </a:bodyPr>
          <a:lstStyle/>
          <a:p>
            <a:r>
              <a:rPr lang="en-US" sz="1800" b="1" noProof="0" dirty="0">
                <a:latin typeface="+mn-lt"/>
              </a:rPr>
              <a:t>Identify and describe the specific population of Special Needs Plans (SNPs) that are integral components of the MOC. At </a:t>
            </a:r>
            <a:r>
              <a:rPr lang="en-US" b="1" noProof="0" dirty="0"/>
              <a:t>Triple-S Advantage</a:t>
            </a:r>
            <a:r>
              <a:rPr lang="en-US" sz="1800" b="1" noProof="0" dirty="0">
                <a:latin typeface="+mn-lt"/>
              </a:rPr>
              <a:t>, the most vulnerable population is considered: members over 85 years of age, multiple admissions, polypharmacy, among others.</a:t>
            </a:r>
            <a:endParaRPr lang="en-US" noProof="0" dirty="0"/>
          </a:p>
        </p:txBody>
      </p:sp>
      <p:sp>
        <p:nvSpPr>
          <p:cNvPr id="8" name="Title 1">
            <a:extLst>
              <a:ext uri="{FF2B5EF4-FFF2-40B4-BE49-F238E27FC236}">
                <a16:creationId xmlns:a16="http://schemas.microsoft.com/office/drawing/2014/main" id="{46E251FA-0119-4938-92EE-C6F1DB9CE88E}"/>
              </a:ext>
            </a:extLst>
          </p:cNvPr>
          <p:cNvSpPr txBox="1">
            <a:spLocks noGrp="1"/>
          </p:cNvSpPr>
          <p:nvPr>
            <p:ph type="title" idx="4294967295"/>
          </p:nvPr>
        </p:nvSpPr>
        <p:spPr>
          <a:xfrm>
            <a:off x="628650" y="622747"/>
            <a:ext cx="8931212" cy="3947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MOC Element 1: Description of SNP Population </a:t>
            </a:r>
          </a:p>
        </p:txBody>
      </p:sp>
    </p:spTree>
    <p:custDataLst>
      <p:tags r:id="rId1"/>
    </p:custDataLst>
    <p:extLst>
      <p:ext uri="{BB962C8B-B14F-4D97-AF65-F5344CB8AC3E}">
        <p14:creationId xmlns:p14="http://schemas.microsoft.com/office/powerpoint/2010/main" val="2741790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1EC0BCB9-C904-4FDF-B892-A5E675178984}"/>
              </a:ext>
            </a:extLst>
          </p:cNvPr>
          <p:cNvSpPr>
            <a:spLocks noGrp="1"/>
          </p:cNvSpPr>
          <p:nvPr>
            <p:ph type="sldNum" sz="quarter" idx="4"/>
          </p:nvPr>
        </p:nvSpPr>
        <p:spPr>
          <a:xfrm>
            <a:off x="87923" y="6230460"/>
            <a:ext cx="334286" cy="365125"/>
          </a:xfrm>
        </p:spPr>
        <p:txBody>
          <a:bodyPr/>
          <a:lstStyle/>
          <a:p>
            <a:fld id="{75B346D6-B0F2-48A4-B9F5-82E64496262F}" type="slidenum">
              <a:rPr lang="en-US" noProof="0" smtClean="0"/>
              <a:t>15</a:t>
            </a:fld>
            <a:endParaRPr lang="en-US" noProof="0" dirty="0"/>
          </a:p>
        </p:txBody>
      </p:sp>
      <p:sp>
        <p:nvSpPr>
          <p:cNvPr id="31" name="Content Placeholder 2">
            <a:extLst>
              <a:ext uri="{FF2B5EF4-FFF2-40B4-BE49-F238E27FC236}">
                <a16:creationId xmlns:a16="http://schemas.microsoft.com/office/drawing/2014/main" id="{4A8C6BC5-3C83-45B3-826C-003289EF18C7}"/>
              </a:ext>
            </a:extLst>
          </p:cNvPr>
          <p:cNvSpPr>
            <a:spLocks noGrp="1"/>
          </p:cNvSpPr>
          <p:nvPr>
            <p:ph idx="1"/>
          </p:nvPr>
        </p:nvSpPr>
        <p:spPr>
          <a:xfrm>
            <a:off x="4542927" y="3000612"/>
            <a:ext cx="4410573" cy="2286833"/>
          </a:xfrm>
        </p:spPr>
        <p:txBody>
          <a:bodyPr vert="horz" lIns="68580" tIns="34290" rIns="68580" bIns="34290" rtlCol="0" anchor="t">
            <a:noAutofit/>
          </a:bodyPr>
          <a:lstStyle/>
          <a:p>
            <a:pPr>
              <a:lnSpc>
                <a:spcPct val="100000"/>
              </a:lnSpc>
              <a:spcBef>
                <a:spcPts val="0"/>
              </a:spcBef>
              <a:buFont typeface="Wingdings" panose="05000000000000000000" pitchFamily="2" charset="2"/>
              <a:buChar char="ü"/>
            </a:pPr>
            <a:r>
              <a:rPr lang="en-US" sz="1575" noProof="0" dirty="0">
                <a:latin typeface="+mn-lt"/>
                <a:cs typeface="Arial"/>
              </a:rPr>
              <a:t>Extreme aging - population over 85 years.</a:t>
            </a:r>
            <a:endParaRPr lang="en-US" noProof="0" dirty="0"/>
          </a:p>
          <a:p>
            <a:pPr>
              <a:lnSpc>
                <a:spcPct val="100000"/>
              </a:lnSpc>
              <a:spcBef>
                <a:spcPts val="0"/>
              </a:spcBef>
              <a:buFont typeface="Wingdings" panose="05000000000000000000" pitchFamily="2" charset="2"/>
              <a:buChar char="ü"/>
            </a:pPr>
            <a:r>
              <a:rPr lang="en-US" sz="1575" noProof="0" dirty="0">
                <a:latin typeface="+mn-lt"/>
                <a:cs typeface="Arial"/>
              </a:rPr>
              <a:t>ER utilization of six visits in a quarter.</a:t>
            </a:r>
          </a:p>
          <a:p>
            <a:pPr>
              <a:lnSpc>
                <a:spcPct val="100000"/>
              </a:lnSpc>
              <a:spcBef>
                <a:spcPts val="0"/>
              </a:spcBef>
              <a:buFont typeface="Wingdings" panose="05000000000000000000" pitchFamily="2" charset="2"/>
              <a:buChar char="ü"/>
            </a:pPr>
            <a:r>
              <a:rPr lang="en-US" sz="1575" noProof="0" dirty="0">
                <a:latin typeface="+mn-lt"/>
                <a:cs typeface="Arial"/>
              </a:rPr>
              <a:t>Hospital admissions &gt; than 3 in one quarter.</a:t>
            </a:r>
            <a:endParaRPr lang="en-US" sz="1575" noProof="0" dirty="0">
              <a:latin typeface="+mn-lt"/>
              <a:ea typeface="Calibri"/>
              <a:cs typeface="Arial"/>
            </a:endParaRPr>
          </a:p>
          <a:p>
            <a:pPr>
              <a:lnSpc>
                <a:spcPct val="100000"/>
              </a:lnSpc>
              <a:spcBef>
                <a:spcPts val="0"/>
              </a:spcBef>
              <a:buFont typeface="Wingdings" panose="05000000000000000000" pitchFamily="2" charset="2"/>
              <a:buChar char="ü"/>
            </a:pPr>
            <a:r>
              <a:rPr lang="en-US" sz="1575" noProof="0" dirty="0">
                <a:latin typeface="+mn-lt"/>
                <a:cs typeface="Arial"/>
              </a:rPr>
              <a:t>Polypharmacy of 8+</a:t>
            </a:r>
          </a:p>
          <a:p>
            <a:pPr>
              <a:lnSpc>
                <a:spcPct val="100000"/>
              </a:lnSpc>
              <a:spcBef>
                <a:spcPts val="0"/>
              </a:spcBef>
              <a:buFont typeface="Wingdings" panose="05000000000000000000" pitchFamily="2" charset="2"/>
              <a:buChar char="ü"/>
            </a:pPr>
            <a:r>
              <a:rPr lang="en-US" sz="1575" noProof="0" dirty="0">
                <a:latin typeface="+mn-lt"/>
                <a:cs typeface="Arial"/>
              </a:rPr>
              <a:t>Multiple comorbidities (5+)</a:t>
            </a:r>
          </a:p>
          <a:p>
            <a:pPr>
              <a:lnSpc>
                <a:spcPct val="100000"/>
              </a:lnSpc>
              <a:spcBef>
                <a:spcPts val="0"/>
              </a:spcBef>
              <a:buFont typeface="Wingdings" panose="05000000000000000000" pitchFamily="2" charset="2"/>
              <a:buChar char="ü"/>
            </a:pPr>
            <a:r>
              <a:rPr lang="en-US" sz="1575" noProof="0" dirty="0">
                <a:latin typeface="+mn-lt"/>
                <a:cs typeface="Arial"/>
              </a:rPr>
              <a:t>Poor socio-economic situation.</a:t>
            </a:r>
          </a:p>
          <a:p>
            <a:pPr>
              <a:lnSpc>
                <a:spcPct val="100000"/>
              </a:lnSpc>
              <a:spcBef>
                <a:spcPts val="0"/>
              </a:spcBef>
              <a:buFont typeface="Wingdings" panose="05000000000000000000" pitchFamily="2" charset="2"/>
              <a:buChar char="ü"/>
            </a:pPr>
            <a:r>
              <a:rPr lang="en-US" sz="1575" noProof="0" dirty="0">
                <a:latin typeface="+mn-lt"/>
                <a:ea typeface="Calibri"/>
                <a:cs typeface="Arial"/>
              </a:rPr>
              <a:t>End-stage renal disease (ESRD)</a:t>
            </a:r>
          </a:p>
        </p:txBody>
      </p:sp>
      <p:grpSp>
        <p:nvGrpSpPr>
          <p:cNvPr id="60" name="Group 59" descr="description of most vulnerable populations">
            <a:extLst>
              <a:ext uri="{FF2B5EF4-FFF2-40B4-BE49-F238E27FC236}">
                <a16:creationId xmlns:a16="http://schemas.microsoft.com/office/drawing/2014/main" id="{87B4B5C3-628D-4E7B-B599-21A5A7BBDE40}"/>
              </a:ext>
            </a:extLst>
          </p:cNvPr>
          <p:cNvGrpSpPr/>
          <p:nvPr/>
        </p:nvGrpSpPr>
        <p:grpSpPr>
          <a:xfrm>
            <a:off x="422209" y="2677523"/>
            <a:ext cx="4300907" cy="2862476"/>
            <a:chOff x="6026344" y="1219818"/>
            <a:chExt cx="6657851" cy="4636316"/>
          </a:xfrm>
        </p:grpSpPr>
        <p:grpSp>
          <p:nvGrpSpPr>
            <p:cNvPr id="48" name="Group 47">
              <a:extLst>
                <a:ext uri="{FF2B5EF4-FFF2-40B4-BE49-F238E27FC236}">
                  <a16:creationId xmlns:a16="http://schemas.microsoft.com/office/drawing/2014/main" id="{73A1EFC4-0086-4D45-A40E-689F2D319813}"/>
                </a:ext>
              </a:extLst>
            </p:cNvPr>
            <p:cNvGrpSpPr/>
            <p:nvPr/>
          </p:nvGrpSpPr>
          <p:grpSpPr>
            <a:xfrm>
              <a:off x="7435636" y="2000730"/>
              <a:ext cx="2968833" cy="2962511"/>
              <a:chOff x="4608659" y="2305529"/>
              <a:chExt cx="2968833" cy="2962511"/>
            </a:xfrm>
          </p:grpSpPr>
          <p:sp>
            <p:nvSpPr>
              <p:cNvPr id="39" name="Freeform: Shape 38">
                <a:extLst>
                  <a:ext uri="{FF2B5EF4-FFF2-40B4-BE49-F238E27FC236}">
                    <a16:creationId xmlns:a16="http://schemas.microsoft.com/office/drawing/2014/main" id="{83AE3111-F333-46D4-AC09-973A09DFC0B5}"/>
                  </a:ext>
                </a:extLst>
              </p:cNvPr>
              <p:cNvSpPr/>
              <p:nvPr/>
            </p:nvSpPr>
            <p:spPr>
              <a:xfrm>
                <a:off x="6274089" y="2305529"/>
                <a:ext cx="1303403" cy="1320955"/>
              </a:xfrm>
              <a:custGeom>
                <a:avLst/>
                <a:gdLst>
                  <a:gd name="connsiteX0" fmla="*/ 0 w 1303403"/>
                  <a:gd name="connsiteY0" fmla="*/ 0 h 1392407"/>
                  <a:gd name="connsiteX1" fmla="*/ 119937 w 1303403"/>
                  <a:gd name="connsiteY1" fmla="*/ 18304 h 1392407"/>
                  <a:gd name="connsiteX2" fmla="*/ 1281938 w 1303403"/>
                  <a:gd name="connsiteY2" fmla="*/ 1180305 h 1392407"/>
                  <a:gd name="connsiteX3" fmla="*/ 1303403 w 1303403"/>
                  <a:gd name="connsiteY3" fmla="*/ 1320955 h 1392407"/>
                  <a:gd name="connsiteX4" fmla="*/ 953980 w 1303403"/>
                  <a:gd name="connsiteY4" fmla="*/ 1320955 h 1392407"/>
                  <a:gd name="connsiteX5" fmla="*/ 958478 w 1303403"/>
                  <a:gd name="connsiteY5" fmla="*/ 1350435 h 1392407"/>
                  <a:gd name="connsiteX6" fmla="*/ 954946 w 1303403"/>
                  <a:gd name="connsiteY6" fmla="*/ 1392407 h 1392407"/>
                  <a:gd name="connsiteX7" fmla="*/ 953979 w 1303403"/>
                  <a:gd name="connsiteY7" fmla="*/ 1320954 h 1392407"/>
                  <a:gd name="connsiteX8" fmla="*/ 585979 w 1303403"/>
                  <a:gd name="connsiteY8" fmla="*/ 1320954 h 1392407"/>
                  <a:gd name="connsiteX9" fmla="*/ 541052 w 1303403"/>
                  <a:gd name="connsiteY9" fmla="*/ 1176224 h 1392407"/>
                  <a:gd name="connsiteX10" fmla="*/ 124018 w 1303403"/>
                  <a:gd name="connsiteY10" fmla="*/ 759190 h 1392407"/>
                  <a:gd name="connsiteX11" fmla="*/ 0 w 1303403"/>
                  <a:gd name="connsiteY11" fmla="*/ 720693 h 1392407"/>
                  <a:gd name="connsiteX12" fmla="*/ 0 w 1303403"/>
                  <a:gd name="connsiteY12" fmla="*/ 54978 h 1392407"/>
                  <a:gd name="connsiteX13" fmla="*/ 0 w 1303403"/>
                  <a:gd name="connsiteY13" fmla="*/ 0 h 1392407"/>
                  <a:gd name="connsiteX0" fmla="*/ 0 w 1303403"/>
                  <a:gd name="connsiteY0" fmla="*/ 0 h 1350435"/>
                  <a:gd name="connsiteX1" fmla="*/ 119937 w 1303403"/>
                  <a:gd name="connsiteY1" fmla="*/ 18304 h 1350435"/>
                  <a:gd name="connsiteX2" fmla="*/ 1281938 w 1303403"/>
                  <a:gd name="connsiteY2" fmla="*/ 1180305 h 1350435"/>
                  <a:gd name="connsiteX3" fmla="*/ 1303403 w 1303403"/>
                  <a:gd name="connsiteY3" fmla="*/ 1320955 h 1350435"/>
                  <a:gd name="connsiteX4" fmla="*/ 953980 w 1303403"/>
                  <a:gd name="connsiteY4" fmla="*/ 1320955 h 1350435"/>
                  <a:gd name="connsiteX5" fmla="*/ 958478 w 1303403"/>
                  <a:gd name="connsiteY5" fmla="*/ 1350435 h 1350435"/>
                  <a:gd name="connsiteX6" fmla="*/ 953979 w 1303403"/>
                  <a:gd name="connsiteY6" fmla="*/ 1320954 h 1350435"/>
                  <a:gd name="connsiteX7" fmla="*/ 585979 w 1303403"/>
                  <a:gd name="connsiteY7" fmla="*/ 1320954 h 1350435"/>
                  <a:gd name="connsiteX8" fmla="*/ 541052 w 1303403"/>
                  <a:gd name="connsiteY8" fmla="*/ 1176224 h 1350435"/>
                  <a:gd name="connsiteX9" fmla="*/ 124018 w 1303403"/>
                  <a:gd name="connsiteY9" fmla="*/ 759190 h 1350435"/>
                  <a:gd name="connsiteX10" fmla="*/ 0 w 1303403"/>
                  <a:gd name="connsiteY10" fmla="*/ 720693 h 1350435"/>
                  <a:gd name="connsiteX11" fmla="*/ 0 w 1303403"/>
                  <a:gd name="connsiteY11" fmla="*/ 54978 h 1350435"/>
                  <a:gd name="connsiteX12" fmla="*/ 0 w 1303403"/>
                  <a:gd name="connsiteY12" fmla="*/ 0 h 1350435"/>
                  <a:gd name="connsiteX0" fmla="*/ 0 w 1303403"/>
                  <a:gd name="connsiteY0" fmla="*/ 0 h 1320955"/>
                  <a:gd name="connsiteX1" fmla="*/ 119937 w 1303403"/>
                  <a:gd name="connsiteY1" fmla="*/ 18304 h 1320955"/>
                  <a:gd name="connsiteX2" fmla="*/ 1281938 w 1303403"/>
                  <a:gd name="connsiteY2" fmla="*/ 1180305 h 1320955"/>
                  <a:gd name="connsiteX3" fmla="*/ 1303403 w 1303403"/>
                  <a:gd name="connsiteY3" fmla="*/ 1320955 h 1320955"/>
                  <a:gd name="connsiteX4" fmla="*/ 953980 w 1303403"/>
                  <a:gd name="connsiteY4" fmla="*/ 1320955 h 1320955"/>
                  <a:gd name="connsiteX5" fmla="*/ 953979 w 1303403"/>
                  <a:gd name="connsiteY5" fmla="*/ 1320954 h 1320955"/>
                  <a:gd name="connsiteX6" fmla="*/ 585979 w 1303403"/>
                  <a:gd name="connsiteY6" fmla="*/ 1320954 h 1320955"/>
                  <a:gd name="connsiteX7" fmla="*/ 541052 w 1303403"/>
                  <a:gd name="connsiteY7" fmla="*/ 1176224 h 1320955"/>
                  <a:gd name="connsiteX8" fmla="*/ 124018 w 1303403"/>
                  <a:gd name="connsiteY8" fmla="*/ 759190 h 1320955"/>
                  <a:gd name="connsiteX9" fmla="*/ 0 w 1303403"/>
                  <a:gd name="connsiteY9" fmla="*/ 720693 h 1320955"/>
                  <a:gd name="connsiteX10" fmla="*/ 0 w 1303403"/>
                  <a:gd name="connsiteY10" fmla="*/ 54978 h 1320955"/>
                  <a:gd name="connsiteX11" fmla="*/ 0 w 1303403"/>
                  <a:gd name="connsiteY11" fmla="*/ 0 h 1320955"/>
                  <a:gd name="connsiteX0" fmla="*/ 0 w 1303403"/>
                  <a:gd name="connsiteY0" fmla="*/ 0 h 1320955"/>
                  <a:gd name="connsiteX1" fmla="*/ 119937 w 1303403"/>
                  <a:gd name="connsiteY1" fmla="*/ 18304 h 1320955"/>
                  <a:gd name="connsiteX2" fmla="*/ 1281938 w 1303403"/>
                  <a:gd name="connsiteY2" fmla="*/ 1180305 h 1320955"/>
                  <a:gd name="connsiteX3" fmla="*/ 1303403 w 1303403"/>
                  <a:gd name="connsiteY3" fmla="*/ 1320955 h 1320955"/>
                  <a:gd name="connsiteX4" fmla="*/ 953980 w 1303403"/>
                  <a:gd name="connsiteY4" fmla="*/ 1320955 h 1320955"/>
                  <a:gd name="connsiteX5" fmla="*/ 585979 w 1303403"/>
                  <a:gd name="connsiteY5" fmla="*/ 1320954 h 1320955"/>
                  <a:gd name="connsiteX6" fmla="*/ 541052 w 1303403"/>
                  <a:gd name="connsiteY6" fmla="*/ 1176224 h 1320955"/>
                  <a:gd name="connsiteX7" fmla="*/ 124018 w 1303403"/>
                  <a:gd name="connsiteY7" fmla="*/ 759190 h 1320955"/>
                  <a:gd name="connsiteX8" fmla="*/ 0 w 1303403"/>
                  <a:gd name="connsiteY8" fmla="*/ 720693 h 1320955"/>
                  <a:gd name="connsiteX9" fmla="*/ 0 w 1303403"/>
                  <a:gd name="connsiteY9" fmla="*/ 54978 h 1320955"/>
                  <a:gd name="connsiteX10" fmla="*/ 0 w 1303403"/>
                  <a:gd name="connsiteY10" fmla="*/ 0 h 1320955"/>
                  <a:gd name="connsiteX0" fmla="*/ 0 w 1303403"/>
                  <a:gd name="connsiteY0" fmla="*/ 0 h 1320955"/>
                  <a:gd name="connsiteX1" fmla="*/ 119937 w 1303403"/>
                  <a:gd name="connsiteY1" fmla="*/ 18304 h 1320955"/>
                  <a:gd name="connsiteX2" fmla="*/ 1281938 w 1303403"/>
                  <a:gd name="connsiteY2" fmla="*/ 1180305 h 1320955"/>
                  <a:gd name="connsiteX3" fmla="*/ 1303403 w 1303403"/>
                  <a:gd name="connsiteY3" fmla="*/ 1320955 h 1320955"/>
                  <a:gd name="connsiteX4" fmla="*/ 585979 w 1303403"/>
                  <a:gd name="connsiteY4" fmla="*/ 1320954 h 1320955"/>
                  <a:gd name="connsiteX5" fmla="*/ 541052 w 1303403"/>
                  <a:gd name="connsiteY5" fmla="*/ 1176224 h 1320955"/>
                  <a:gd name="connsiteX6" fmla="*/ 124018 w 1303403"/>
                  <a:gd name="connsiteY6" fmla="*/ 759190 h 1320955"/>
                  <a:gd name="connsiteX7" fmla="*/ 0 w 1303403"/>
                  <a:gd name="connsiteY7" fmla="*/ 720693 h 1320955"/>
                  <a:gd name="connsiteX8" fmla="*/ 0 w 1303403"/>
                  <a:gd name="connsiteY8" fmla="*/ 54978 h 1320955"/>
                  <a:gd name="connsiteX9" fmla="*/ 0 w 1303403"/>
                  <a:gd name="connsiteY9" fmla="*/ 0 h 13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3403" h="1320955">
                    <a:moveTo>
                      <a:pt x="0" y="0"/>
                    </a:moveTo>
                    <a:lnTo>
                      <a:pt x="119937" y="18304"/>
                    </a:lnTo>
                    <a:cubicBezTo>
                      <a:pt x="703194" y="137656"/>
                      <a:pt x="1162586" y="597048"/>
                      <a:pt x="1281938" y="1180305"/>
                    </a:cubicBezTo>
                    <a:lnTo>
                      <a:pt x="1303403" y="1320955"/>
                    </a:lnTo>
                    <a:lnTo>
                      <a:pt x="585979" y="1320954"/>
                    </a:lnTo>
                    <a:lnTo>
                      <a:pt x="541052" y="1176224"/>
                    </a:lnTo>
                    <a:cubicBezTo>
                      <a:pt x="461743" y="988715"/>
                      <a:pt x="311527" y="838500"/>
                      <a:pt x="124018" y="759190"/>
                    </a:cubicBezTo>
                    <a:lnTo>
                      <a:pt x="0" y="720693"/>
                    </a:lnTo>
                    <a:lnTo>
                      <a:pt x="0" y="54978"/>
                    </a:lnTo>
                    <a:lnTo>
                      <a:pt x="0"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sp>
            <p:nvSpPr>
              <p:cNvPr id="40" name="Freeform: Shape 39">
                <a:extLst>
                  <a:ext uri="{FF2B5EF4-FFF2-40B4-BE49-F238E27FC236}">
                    <a16:creationId xmlns:a16="http://schemas.microsoft.com/office/drawing/2014/main" id="{6F3C2757-FF98-4BAB-885D-7A9D453997B9}"/>
                  </a:ext>
                </a:extLst>
              </p:cNvPr>
              <p:cNvSpPr/>
              <p:nvPr/>
            </p:nvSpPr>
            <p:spPr>
              <a:xfrm>
                <a:off x="4608659" y="2305529"/>
                <a:ext cx="1303404" cy="1320955"/>
              </a:xfrm>
              <a:custGeom>
                <a:avLst/>
                <a:gdLst>
                  <a:gd name="connsiteX0" fmla="*/ 1303403 w 1303404"/>
                  <a:gd name="connsiteY0" fmla="*/ 0 h 1320955"/>
                  <a:gd name="connsiteX1" fmla="*/ 1303403 w 1303404"/>
                  <a:gd name="connsiteY1" fmla="*/ 54978 h 1320955"/>
                  <a:gd name="connsiteX2" fmla="*/ 1303404 w 1303404"/>
                  <a:gd name="connsiteY2" fmla="*/ 54978 h 1320955"/>
                  <a:gd name="connsiteX3" fmla="*/ 1303404 w 1303404"/>
                  <a:gd name="connsiteY3" fmla="*/ 720693 h 1320955"/>
                  <a:gd name="connsiteX4" fmla="*/ 1179385 w 1303404"/>
                  <a:gd name="connsiteY4" fmla="*/ 759190 h 1320955"/>
                  <a:gd name="connsiteX5" fmla="*/ 762351 w 1303404"/>
                  <a:gd name="connsiteY5" fmla="*/ 1176224 h 1320955"/>
                  <a:gd name="connsiteX6" fmla="*/ 717425 w 1303404"/>
                  <a:gd name="connsiteY6" fmla="*/ 1320954 h 1320955"/>
                  <a:gd name="connsiteX7" fmla="*/ 339798 w 1303404"/>
                  <a:gd name="connsiteY7" fmla="*/ 1320954 h 1320955"/>
                  <a:gd name="connsiteX8" fmla="*/ 339797 w 1303404"/>
                  <a:gd name="connsiteY8" fmla="*/ 1320955 h 1320955"/>
                  <a:gd name="connsiteX9" fmla="*/ 0 w 1303404"/>
                  <a:gd name="connsiteY9" fmla="*/ 1320955 h 1320955"/>
                  <a:gd name="connsiteX10" fmla="*/ 21465 w 1303404"/>
                  <a:gd name="connsiteY10" fmla="*/ 1180305 h 1320955"/>
                  <a:gd name="connsiteX11" fmla="*/ 1183466 w 1303404"/>
                  <a:gd name="connsiteY11" fmla="*/ 18304 h 1320955"/>
                  <a:gd name="connsiteX12" fmla="*/ 1303403 w 1303404"/>
                  <a:gd name="connsiteY12" fmla="*/ 0 h 13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3404" h="1320955">
                    <a:moveTo>
                      <a:pt x="1303403" y="0"/>
                    </a:moveTo>
                    <a:lnTo>
                      <a:pt x="1303403" y="54978"/>
                    </a:lnTo>
                    <a:lnTo>
                      <a:pt x="1303404" y="54978"/>
                    </a:lnTo>
                    <a:lnTo>
                      <a:pt x="1303404" y="720693"/>
                    </a:lnTo>
                    <a:lnTo>
                      <a:pt x="1179385" y="759190"/>
                    </a:lnTo>
                    <a:cubicBezTo>
                      <a:pt x="991876" y="838500"/>
                      <a:pt x="841661" y="988715"/>
                      <a:pt x="762351" y="1176224"/>
                    </a:cubicBezTo>
                    <a:lnTo>
                      <a:pt x="717425" y="1320954"/>
                    </a:lnTo>
                    <a:lnTo>
                      <a:pt x="339798" y="1320954"/>
                    </a:lnTo>
                    <a:lnTo>
                      <a:pt x="339797" y="1320955"/>
                    </a:lnTo>
                    <a:lnTo>
                      <a:pt x="0" y="1320955"/>
                    </a:lnTo>
                    <a:lnTo>
                      <a:pt x="21465" y="1180305"/>
                    </a:lnTo>
                    <a:cubicBezTo>
                      <a:pt x="140817" y="597048"/>
                      <a:pt x="600209" y="137656"/>
                      <a:pt x="1183466" y="18304"/>
                    </a:cubicBezTo>
                    <a:lnTo>
                      <a:pt x="13034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sp>
            <p:nvSpPr>
              <p:cNvPr id="41" name="Freeform: Shape 40">
                <a:extLst>
                  <a:ext uri="{FF2B5EF4-FFF2-40B4-BE49-F238E27FC236}">
                    <a16:creationId xmlns:a16="http://schemas.microsoft.com/office/drawing/2014/main" id="{E42D191C-D1CB-44B1-BF27-B609BBC6D44D}"/>
                  </a:ext>
                </a:extLst>
              </p:cNvPr>
              <p:cNvSpPr/>
              <p:nvPr/>
            </p:nvSpPr>
            <p:spPr>
              <a:xfrm>
                <a:off x="6274089" y="3988508"/>
                <a:ext cx="1297081" cy="1279532"/>
              </a:xfrm>
              <a:custGeom>
                <a:avLst/>
                <a:gdLst>
                  <a:gd name="connsiteX0" fmla="*/ 958296 w 1297081"/>
                  <a:gd name="connsiteY0" fmla="*/ 0 h 1322453"/>
                  <a:gd name="connsiteX1" fmla="*/ 958603 w 1297081"/>
                  <a:gd name="connsiteY1" fmla="*/ 0 h 1322453"/>
                  <a:gd name="connsiteX2" fmla="*/ 958479 w 1297081"/>
                  <a:gd name="connsiteY2" fmla="*/ 13442 h 1322453"/>
                  <a:gd name="connsiteX3" fmla="*/ 953978 w 1297081"/>
                  <a:gd name="connsiteY3" fmla="*/ 42923 h 1322453"/>
                  <a:gd name="connsiteX4" fmla="*/ 1297081 w 1297081"/>
                  <a:gd name="connsiteY4" fmla="*/ 42923 h 1322453"/>
                  <a:gd name="connsiteX5" fmla="*/ 1281938 w 1297081"/>
                  <a:gd name="connsiteY5" fmla="*/ 142148 h 1322453"/>
                  <a:gd name="connsiteX6" fmla="*/ 119937 w 1297081"/>
                  <a:gd name="connsiteY6" fmla="*/ 1304149 h 1322453"/>
                  <a:gd name="connsiteX7" fmla="*/ 0 w 1297081"/>
                  <a:gd name="connsiteY7" fmla="*/ 1322453 h 1322453"/>
                  <a:gd name="connsiteX8" fmla="*/ 0 w 1297081"/>
                  <a:gd name="connsiteY8" fmla="*/ 601761 h 1322453"/>
                  <a:gd name="connsiteX9" fmla="*/ 124018 w 1297081"/>
                  <a:gd name="connsiteY9" fmla="*/ 563263 h 1322453"/>
                  <a:gd name="connsiteX10" fmla="*/ 541052 w 1297081"/>
                  <a:gd name="connsiteY10" fmla="*/ 146229 h 1322453"/>
                  <a:gd name="connsiteX11" fmla="*/ 573121 w 1297081"/>
                  <a:gd name="connsiteY11" fmla="*/ 42921 h 1322453"/>
                  <a:gd name="connsiteX12" fmla="*/ 953978 w 1297081"/>
                  <a:gd name="connsiteY12" fmla="*/ 42921 h 1322453"/>
                  <a:gd name="connsiteX13" fmla="*/ 958478 w 1297081"/>
                  <a:gd name="connsiteY13" fmla="*/ 13441 h 1322453"/>
                  <a:gd name="connsiteX14" fmla="*/ 958296 w 1297081"/>
                  <a:gd name="connsiteY14" fmla="*/ 0 h 1322453"/>
                  <a:gd name="connsiteX0" fmla="*/ 958478 w 1297081"/>
                  <a:gd name="connsiteY0" fmla="*/ 13441 h 1322453"/>
                  <a:gd name="connsiteX1" fmla="*/ 958603 w 1297081"/>
                  <a:gd name="connsiteY1" fmla="*/ 0 h 1322453"/>
                  <a:gd name="connsiteX2" fmla="*/ 958479 w 1297081"/>
                  <a:gd name="connsiteY2" fmla="*/ 13442 h 1322453"/>
                  <a:gd name="connsiteX3" fmla="*/ 953978 w 1297081"/>
                  <a:gd name="connsiteY3" fmla="*/ 42923 h 1322453"/>
                  <a:gd name="connsiteX4" fmla="*/ 1297081 w 1297081"/>
                  <a:gd name="connsiteY4" fmla="*/ 42923 h 1322453"/>
                  <a:gd name="connsiteX5" fmla="*/ 1281938 w 1297081"/>
                  <a:gd name="connsiteY5" fmla="*/ 142148 h 1322453"/>
                  <a:gd name="connsiteX6" fmla="*/ 119937 w 1297081"/>
                  <a:gd name="connsiteY6" fmla="*/ 1304149 h 1322453"/>
                  <a:gd name="connsiteX7" fmla="*/ 0 w 1297081"/>
                  <a:gd name="connsiteY7" fmla="*/ 1322453 h 1322453"/>
                  <a:gd name="connsiteX8" fmla="*/ 0 w 1297081"/>
                  <a:gd name="connsiteY8" fmla="*/ 601761 h 1322453"/>
                  <a:gd name="connsiteX9" fmla="*/ 124018 w 1297081"/>
                  <a:gd name="connsiteY9" fmla="*/ 563263 h 1322453"/>
                  <a:gd name="connsiteX10" fmla="*/ 541052 w 1297081"/>
                  <a:gd name="connsiteY10" fmla="*/ 146229 h 1322453"/>
                  <a:gd name="connsiteX11" fmla="*/ 573121 w 1297081"/>
                  <a:gd name="connsiteY11" fmla="*/ 42921 h 1322453"/>
                  <a:gd name="connsiteX12" fmla="*/ 953978 w 1297081"/>
                  <a:gd name="connsiteY12" fmla="*/ 42921 h 1322453"/>
                  <a:gd name="connsiteX13" fmla="*/ 958478 w 1297081"/>
                  <a:gd name="connsiteY13" fmla="*/ 13441 h 1322453"/>
                  <a:gd name="connsiteX0" fmla="*/ 953978 w 1297081"/>
                  <a:gd name="connsiteY0" fmla="*/ 42921 h 1322453"/>
                  <a:gd name="connsiteX1" fmla="*/ 958603 w 1297081"/>
                  <a:gd name="connsiteY1" fmla="*/ 0 h 1322453"/>
                  <a:gd name="connsiteX2" fmla="*/ 958479 w 1297081"/>
                  <a:gd name="connsiteY2" fmla="*/ 13442 h 1322453"/>
                  <a:gd name="connsiteX3" fmla="*/ 953978 w 1297081"/>
                  <a:gd name="connsiteY3" fmla="*/ 42923 h 1322453"/>
                  <a:gd name="connsiteX4" fmla="*/ 1297081 w 1297081"/>
                  <a:gd name="connsiteY4" fmla="*/ 42923 h 1322453"/>
                  <a:gd name="connsiteX5" fmla="*/ 1281938 w 1297081"/>
                  <a:gd name="connsiteY5" fmla="*/ 142148 h 1322453"/>
                  <a:gd name="connsiteX6" fmla="*/ 119937 w 1297081"/>
                  <a:gd name="connsiteY6" fmla="*/ 1304149 h 1322453"/>
                  <a:gd name="connsiteX7" fmla="*/ 0 w 1297081"/>
                  <a:gd name="connsiteY7" fmla="*/ 1322453 h 1322453"/>
                  <a:gd name="connsiteX8" fmla="*/ 0 w 1297081"/>
                  <a:gd name="connsiteY8" fmla="*/ 601761 h 1322453"/>
                  <a:gd name="connsiteX9" fmla="*/ 124018 w 1297081"/>
                  <a:gd name="connsiteY9" fmla="*/ 563263 h 1322453"/>
                  <a:gd name="connsiteX10" fmla="*/ 541052 w 1297081"/>
                  <a:gd name="connsiteY10" fmla="*/ 146229 h 1322453"/>
                  <a:gd name="connsiteX11" fmla="*/ 573121 w 1297081"/>
                  <a:gd name="connsiteY11" fmla="*/ 42921 h 1322453"/>
                  <a:gd name="connsiteX12" fmla="*/ 953978 w 1297081"/>
                  <a:gd name="connsiteY12" fmla="*/ 42921 h 1322453"/>
                  <a:gd name="connsiteX0" fmla="*/ 953978 w 1297081"/>
                  <a:gd name="connsiteY0" fmla="*/ 42921 h 1322453"/>
                  <a:gd name="connsiteX1" fmla="*/ 958603 w 1297081"/>
                  <a:gd name="connsiteY1" fmla="*/ 0 h 1322453"/>
                  <a:gd name="connsiteX2" fmla="*/ 953978 w 1297081"/>
                  <a:gd name="connsiteY2" fmla="*/ 42923 h 1322453"/>
                  <a:gd name="connsiteX3" fmla="*/ 1297081 w 1297081"/>
                  <a:gd name="connsiteY3" fmla="*/ 42923 h 1322453"/>
                  <a:gd name="connsiteX4" fmla="*/ 1281938 w 1297081"/>
                  <a:gd name="connsiteY4" fmla="*/ 142148 h 1322453"/>
                  <a:gd name="connsiteX5" fmla="*/ 119937 w 1297081"/>
                  <a:gd name="connsiteY5" fmla="*/ 1304149 h 1322453"/>
                  <a:gd name="connsiteX6" fmla="*/ 0 w 1297081"/>
                  <a:gd name="connsiteY6" fmla="*/ 1322453 h 1322453"/>
                  <a:gd name="connsiteX7" fmla="*/ 0 w 1297081"/>
                  <a:gd name="connsiteY7" fmla="*/ 601761 h 1322453"/>
                  <a:gd name="connsiteX8" fmla="*/ 124018 w 1297081"/>
                  <a:gd name="connsiteY8" fmla="*/ 563263 h 1322453"/>
                  <a:gd name="connsiteX9" fmla="*/ 541052 w 1297081"/>
                  <a:gd name="connsiteY9" fmla="*/ 146229 h 1322453"/>
                  <a:gd name="connsiteX10" fmla="*/ 573121 w 1297081"/>
                  <a:gd name="connsiteY10" fmla="*/ 42921 h 1322453"/>
                  <a:gd name="connsiteX11" fmla="*/ 953978 w 1297081"/>
                  <a:gd name="connsiteY11" fmla="*/ 42921 h 1322453"/>
                  <a:gd name="connsiteX0" fmla="*/ 953978 w 1297081"/>
                  <a:gd name="connsiteY0" fmla="*/ 0 h 1279532"/>
                  <a:gd name="connsiteX1" fmla="*/ 953978 w 1297081"/>
                  <a:gd name="connsiteY1" fmla="*/ 2 h 1279532"/>
                  <a:gd name="connsiteX2" fmla="*/ 1297081 w 1297081"/>
                  <a:gd name="connsiteY2" fmla="*/ 2 h 1279532"/>
                  <a:gd name="connsiteX3" fmla="*/ 1281938 w 1297081"/>
                  <a:gd name="connsiteY3" fmla="*/ 99227 h 1279532"/>
                  <a:gd name="connsiteX4" fmla="*/ 119937 w 1297081"/>
                  <a:gd name="connsiteY4" fmla="*/ 1261228 h 1279532"/>
                  <a:gd name="connsiteX5" fmla="*/ 0 w 1297081"/>
                  <a:gd name="connsiteY5" fmla="*/ 1279532 h 1279532"/>
                  <a:gd name="connsiteX6" fmla="*/ 0 w 1297081"/>
                  <a:gd name="connsiteY6" fmla="*/ 558840 h 1279532"/>
                  <a:gd name="connsiteX7" fmla="*/ 124018 w 1297081"/>
                  <a:gd name="connsiteY7" fmla="*/ 520342 h 1279532"/>
                  <a:gd name="connsiteX8" fmla="*/ 541052 w 1297081"/>
                  <a:gd name="connsiteY8" fmla="*/ 103308 h 1279532"/>
                  <a:gd name="connsiteX9" fmla="*/ 573121 w 1297081"/>
                  <a:gd name="connsiteY9" fmla="*/ 0 h 1279532"/>
                  <a:gd name="connsiteX10" fmla="*/ 953978 w 1297081"/>
                  <a:gd name="connsiteY10" fmla="*/ 0 h 1279532"/>
                  <a:gd name="connsiteX0" fmla="*/ 573121 w 1297081"/>
                  <a:gd name="connsiteY0" fmla="*/ 0 h 1279532"/>
                  <a:gd name="connsiteX1" fmla="*/ 953978 w 1297081"/>
                  <a:gd name="connsiteY1" fmla="*/ 2 h 1279532"/>
                  <a:gd name="connsiteX2" fmla="*/ 1297081 w 1297081"/>
                  <a:gd name="connsiteY2" fmla="*/ 2 h 1279532"/>
                  <a:gd name="connsiteX3" fmla="*/ 1281938 w 1297081"/>
                  <a:gd name="connsiteY3" fmla="*/ 99227 h 1279532"/>
                  <a:gd name="connsiteX4" fmla="*/ 119937 w 1297081"/>
                  <a:gd name="connsiteY4" fmla="*/ 1261228 h 1279532"/>
                  <a:gd name="connsiteX5" fmla="*/ 0 w 1297081"/>
                  <a:gd name="connsiteY5" fmla="*/ 1279532 h 1279532"/>
                  <a:gd name="connsiteX6" fmla="*/ 0 w 1297081"/>
                  <a:gd name="connsiteY6" fmla="*/ 558840 h 1279532"/>
                  <a:gd name="connsiteX7" fmla="*/ 124018 w 1297081"/>
                  <a:gd name="connsiteY7" fmla="*/ 520342 h 1279532"/>
                  <a:gd name="connsiteX8" fmla="*/ 541052 w 1297081"/>
                  <a:gd name="connsiteY8" fmla="*/ 103308 h 1279532"/>
                  <a:gd name="connsiteX9" fmla="*/ 573121 w 1297081"/>
                  <a:gd name="connsiteY9" fmla="*/ 0 h 1279532"/>
                  <a:gd name="connsiteX0" fmla="*/ 573121 w 1297081"/>
                  <a:gd name="connsiteY0" fmla="*/ 0 h 1279532"/>
                  <a:gd name="connsiteX1" fmla="*/ 1297081 w 1297081"/>
                  <a:gd name="connsiteY1" fmla="*/ 2 h 1279532"/>
                  <a:gd name="connsiteX2" fmla="*/ 1281938 w 1297081"/>
                  <a:gd name="connsiteY2" fmla="*/ 99227 h 1279532"/>
                  <a:gd name="connsiteX3" fmla="*/ 119937 w 1297081"/>
                  <a:gd name="connsiteY3" fmla="*/ 1261228 h 1279532"/>
                  <a:gd name="connsiteX4" fmla="*/ 0 w 1297081"/>
                  <a:gd name="connsiteY4" fmla="*/ 1279532 h 1279532"/>
                  <a:gd name="connsiteX5" fmla="*/ 0 w 1297081"/>
                  <a:gd name="connsiteY5" fmla="*/ 558840 h 1279532"/>
                  <a:gd name="connsiteX6" fmla="*/ 124018 w 1297081"/>
                  <a:gd name="connsiteY6" fmla="*/ 520342 h 1279532"/>
                  <a:gd name="connsiteX7" fmla="*/ 541052 w 1297081"/>
                  <a:gd name="connsiteY7" fmla="*/ 103308 h 1279532"/>
                  <a:gd name="connsiteX8" fmla="*/ 573121 w 1297081"/>
                  <a:gd name="connsiteY8" fmla="*/ 0 h 12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7081" h="1279532">
                    <a:moveTo>
                      <a:pt x="573121" y="0"/>
                    </a:moveTo>
                    <a:lnTo>
                      <a:pt x="1297081" y="2"/>
                    </a:lnTo>
                    <a:lnTo>
                      <a:pt x="1281938" y="99227"/>
                    </a:lnTo>
                    <a:cubicBezTo>
                      <a:pt x="1162586" y="682484"/>
                      <a:pt x="703194" y="1141876"/>
                      <a:pt x="119937" y="1261228"/>
                    </a:cubicBezTo>
                    <a:lnTo>
                      <a:pt x="0" y="1279532"/>
                    </a:lnTo>
                    <a:lnTo>
                      <a:pt x="0" y="558840"/>
                    </a:lnTo>
                    <a:lnTo>
                      <a:pt x="124018" y="520342"/>
                    </a:lnTo>
                    <a:cubicBezTo>
                      <a:pt x="311527" y="441033"/>
                      <a:pt x="461743" y="290817"/>
                      <a:pt x="541052" y="103308"/>
                    </a:cubicBezTo>
                    <a:lnTo>
                      <a:pt x="573121" y="0"/>
                    </a:lnTo>
                    <a:close/>
                  </a:path>
                </a:pathLst>
              </a:custGeom>
              <a:solidFill>
                <a:srgbClr val="FF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sp>
            <p:nvSpPr>
              <p:cNvPr id="42" name="Freeform: Shape 41">
                <a:extLst>
                  <a:ext uri="{FF2B5EF4-FFF2-40B4-BE49-F238E27FC236}">
                    <a16:creationId xmlns:a16="http://schemas.microsoft.com/office/drawing/2014/main" id="{F1BDF6A5-9DFE-4A5E-8B03-432325C29D45}"/>
                  </a:ext>
                </a:extLst>
              </p:cNvPr>
              <p:cNvSpPr/>
              <p:nvPr/>
            </p:nvSpPr>
            <p:spPr>
              <a:xfrm>
                <a:off x="4614981" y="3988506"/>
                <a:ext cx="1297082" cy="1279532"/>
              </a:xfrm>
              <a:custGeom>
                <a:avLst/>
                <a:gdLst>
                  <a:gd name="connsiteX0" fmla="*/ 333476 w 1297082"/>
                  <a:gd name="connsiteY0" fmla="*/ 0 h 1279532"/>
                  <a:gd name="connsiteX1" fmla="*/ 723961 w 1297082"/>
                  <a:gd name="connsiteY1" fmla="*/ 1 h 1279532"/>
                  <a:gd name="connsiteX2" fmla="*/ 756029 w 1297082"/>
                  <a:gd name="connsiteY2" fmla="*/ 103308 h 1279532"/>
                  <a:gd name="connsiteX3" fmla="*/ 1173063 w 1297082"/>
                  <a:gd name="connsiteY3" fmla="*/ 520342 h 1279532"/>
                  <a:gd name="connsiteX4" fmla="*/ 1297082 w 1297082"/>
                  <a:gd name="connsiteY4" fmla="*/ 558840 h 1279532"/>
                  <a:gd name="connsiteX5" fmla="*/ 1297082 w 1297082"/>
                  <a:gd name="connsiteY5" fmla="*/ 1279532 h 1279532"/>
                  <a:gd name="connsiteX6" fmla="*/ 1177144 w 1297082"/>
                  <a:gd name="connsiteY6" fmla="*/ 1261228 h 1279532"/>
                  <a:gd name="connsiteX7" fmla="*/ 15143 w 1297082"/>
                  <a:gd name="connsiteY7" fmla="*/ 99227 h 1279532"/>
                  <a:gd name="connsiteX8" fmla="*/ 0 w 1297082"/>
                  <a:gd name="connsiteY8" fmla="*/ 1 h 1279532"/>
                  <a:gd name="connsiteX9" fmla="*/ 333475 w 1297082"/>
                  <a:gd name="connsiteY9" fmla="*/ 1 h 1279532"/>
                  <a:gd name="connsiteX10" fmla="*/ 333476 w 1297082"/>
                  <a:gd name="connsiteY10" fmla="*/ 0 h 12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7082" h="1279532">
                    <a:moveTo>
                      <a:pt x="333476" y="0"/>
                    </a:moveTo>
                    <a:lnTo>
                      <a:pt x="723961" y="1"/>
                    </a:lnTo>
                    <a:lnTo>
                      <a:pt x="756029" y="103308"/>
                    </a:lnTo>
                    <a:cubicBezTo>
                      <a:pt x="835339" y="290817"/>
                      <a:pt x="985554" y="441033"/>
                      <a:pt x="1173063" y="520342"/>
                    </a:cubicBezTo>
                    <a:lnTo>
                      <a:pt x="1297082" y="558840"/>
                    </a:lnTo>
                    <a:lnTo>
                      <a:pt x="1297082" y="1279532"/>
                    </a:lnTo>
                    <a:lnTo>
                      <a:pt x="1177144" y="1261228"/>
                    </a:lnTo>
                    <a:cubicBezTo>
                      <a:pt x="593887" y="1141876"/>
                      <a:pt x="134495" y="682484"/>
                      <a:pt x="15143" y="99227"/>
                    </a:cubicBezTo>
                    <a:lnTo>
                      <a:pt x="0" y="1"/>
                    </a:lnTo>
                    <a:lnTo>
                      <a:pt x="333475" y="1"/>
                    </a:lnTo>
                    <a:lnTo>
                      <a:pt x="333476"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grpSp>
        <p:sp>
          <p:nvSpPr>
            <p:cNvPr id="3" name="Freeform: Shape 2">
              <a:extLst>
                <a:ext uri="{FF2B5EF4-FFF2-40B4-BE49-F238E27FC236}">
                  <a16:creationId xmlns:a16="http://schemas.microsoft.com/office/drawing/2014/main" id="{C4E9AF81-EDCB-4798-B641-72F9CAF3E5C0}"/>
                </a:ext>
              </a:extLst>
            </p:cNvPr>
            <p:cNvSpPr/>
            <p:nvPr/>
          </p:nvSpPr>
          <p:spPr>
            <a:xfrm>
              <a:off x="8739040" y="1219818"/>
              <a:ext cx="362026" cy="1565046"/>
            </a:xfrm>
            <a:custGeom>
              <a:avLst/>
              <a:gdLst>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206189 w 412378"/>
                <a:gd name="connsiteY10" fmla="*/ 992574 h 1863094"/>
                <a:gd name="connsiteX11" fmla="*/ 378796 w 412378"/>
                <a:gd name="connsiteY11" fmla="*/ 1001290 h 1863094"/>
                <a:gd name="connsiteX12" fmla="*/ 206189 w 412378"/>
                <a:gd name="connsiteY12" fmla="*/ 992574 h 1863094"/>
                <a:gd name="connsiteX13" fmla="*/ 206189 w 412378"/>
                <a:gd name="connsiteY13" fmla="*/ 992574 h 1863094"/>
                <a:gd name="connsiteX14" fmla="*/ 206188 w 412378"/>
                <a:gd name="connsiteY14" fmla="*/ 992574 h 1863094"/>
                <a:gd name="connsiteX15" fmla="*/ 33580 w 412378"/>
                <a:gd name="connsiteY15" fmla="*/ 1001290 h 1863094"/>
                <a:gd name="connsiteX16" fmla="*/ 0 w 412378"/>
                <a:gd name="connsiteY16" fmla="*/ 1006415 h 1863094"/>
                <a:gd name="connsiteX17" fmla="*/ 0 w 412378"/>
                <a:gd name="connsiteY17" fmla="*/ 10411 h 1863094"/>
                <a:gd name="connsiteX18" fmla="*/ 206189 w 412378"/>
                <a:gd name="connsiteY18"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206189 w 412378"/>
                <a:gd name="connsiteY10" fmla="*/ 992574 h 1863094"/>
                <a:gd name="connsiteX11" fmla="*/ 378796 w 412378"/>
                <a:gd name="connsiteY11" fmla="*/ 1001290 h 1863094"/>
                <a:gd name="connsiteX12" fmla="*/ 206189 w 412378"/>
                <a:gd name="connsiteY12" fmla="*/ 992574 h 1863094"/>
                <a:gd name="connsiteX13" fmla="*/ 206189 w 412378"/>
                <a:gd name="connsiteY13" fmla="*/ 992574 h 1863094"/>
                <a:gd name="connsiteX14" fmla="*/ 33580 w 412378"/>
                <a:gd name="connsiteY14" fmla="*/ 1001290 h 1863094"/>
                <a:gd name="connsiteX15" fmla="*/ 0 w 412378"/>
                <a:gd name="connsiteY15" fmla="*/ 1006415 h 1863094"/>
                <a:gd name="connsiteX16" fmla="*/ 0 w 412378"/>
                <a:gd name="connsiteY16" fmla="*/ 10411 h 1863094"/>
                <a:gd name="connsiteX17" fmla="*/ 206189 w 412378"/>
                <a:gd name="connsiteY17"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206189 w 412378"/>
                <a:gd name="connsiteY10" fmla="*/ 992574 h 1863094"/>
                <a:gd name="connsiteX11" fmla="*/ 378796 w 412378"/>
                <a:gd name="connsiteY11" fmla="*/ 1001290 h 1863094"/>
                <a:gd name="connsiteX12" fmla="*/ 206189 w 412378"/>
                <a:gd name="connsiteY12" fmla="*/ 992574 h 1863094"/>
                <a:gd name="connsiteX13" fmla="*/ 33580 w 412378"/>
                <a:gd name="connsiteY13" fmla="*/ 1001290 h 1863094"/>
                <a:gd name="connsiteX14" fmla="*/ 0 w 412378"/>
                <a:gd name="connsiteY14" fmla="*/ 1006415 h 1863094"/>
                <a:gd name="connsiteX15" fmla="*/ 0 w 412378"/>
                <a:gd name="connsiteY15" fmla="*/ 10411 h 1863094"/>
                <a:gd name="connsiteX16" fmla="*/ 206189 w 412378"/>
                <a:gd name="connsiteY16"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206189 w 412378"/>
                <a:gd name="connsiteY10" fmla="*/ 992574 h 1863094"/>
                <a:gd name="connsiteX11" fmla="*/ 378796 w 412378"/>
                <a:gd name="connsiteY11" fmla="*/ 1001290 h 1863094"/>
                <a:gd name="connsiteX12" fmla="*/ 33580 w 412378"/>
                <a:gd name="connsiteY12" fmla="*/ 1001290 h 1863094"/>
                <a:gd name="connsiteX13" fmla="*/ 0 w 412378"/>
                <a:gd name="connsiteY13" fmla="*/ 1006415 h 1863094"/>
                <a:gd name="connsiteX14" fmla="*/ 0 w 412378"/>
                <a:gd name="connsiteY14" fmla="*/ 10411 h 1863094"/>
                <a:gd name="connsiteX15" fmla="*/ 206189 w 412378"/>
                <a:gd name="connsiteY15"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378796 w 412378"/>
                <a:gd name="connsiteY10" fmla="*/ 1001290 h 1863094"/>
                <a:gd name="connsiteX11" fmla="*/ 33580 w 412378"/>
                <a:gd name="connsiteY11" fmla="*/ 1001290 h 1863094"/>
                <a:gd name="connsiteX12" fmla="*/ 0 w 412378"/>
                <a:gd name="connsiteY12" fmla="*/ 1006415 h 1863094"/>
                <a:gd name="connsiteX13" fmla="*/ 0 w 412378"/>
                <a:gd name="connsiteY13" fmla="*/ 10411 h 1863094"/>
                <a:gd name="connsiteX14" fmla="*/ 206189 w 412378"/>
                <a:gd name="connsiteY14"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33580 w 412378"/>
                <a:gd name="connsiteY10" fmla="*/ 1001290 h 1863094"/>
                <a:gd name="connsiteX11" fmla="*/ 0 w 412378"/>
                <a:gd name="connsiteY11" fmla="*/ 1006415 h 1863094"/>
                <a:gd name="connsiteX12" fmla="*/ 0 w 412378"/>
                <a:gd name="connsiteY12" fmla="*/ 10411 h 1863094"/>
                <a:gd name="connsiteX13" fmla="*/ 206189 w 412378"/>
                <a:gd name="connsiteY13"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33581 w 412378"/>
                <a:gd name="connsiteY9" fmla="*/ 1001290 h 1863094"/>
                <a:gd name="connsiteX10" fmla="*/ 0 w 412378"/>
                <a:gd name="connsiteY10" fmla="*/ 1006415 h 1863094"/>
                <a:gd name="connsiteX11" fmla="*/ 0 w 412378"/>
                <a:gd name="connsiteY11" fmla="*/ 10411 h 1863094"/>
                <a:gd name="connsiteX12" fmla="*/ 206189 w 412378"/>
                <a:gd name="connsiteY12" fmla="*/ 0 h 1863094"/>
                <a:gd name="connsiteX0" fmla="*/ 206189 w 412378"/>
                <a:gd name="connsiteY0" fmla="*/ 0 h 1863094"/>
                <a:gd name="connsiteX1" fmla="*/ 412377 w 412378"/>
                <a:gd name="connsiteY1" fmla="*/ 10411 h 1863094"/>
                <a:gd name="connsiteX2" fmla="*/ 412378 w 412378"/>
                <a:gd name="connsiteY2" fmla="*/ 1006415 h 1863094"/>
                <a:gd name="connsiteX3" fmla="*/ 412378 w 412378"/>
                <a:gd name="connsiteY3" fmla="*/ 1863093 h 1863094"/>
                <a:gd name="connsiteX4" fmla="*/ 376304 w 412378"/>
                <a:gd name="connsiteY4" fmla="*/ 1853818 h 1863094"/>
                <a:gd name="connsiteX5" fmla="*/ 206189 w 412378"/>
                <a:gd name="connsiteY5" fmla="*/ 1836668 h 1863094"/>
                <a:gd name="connsiteX6" fmla="*/ 36075 w 412378"/>
                <a:gd name="connsiteY6" fmla="*/ 1853817 h 1863094"/>
                <a:gd name="connsiteX7" fmla="*/ 1 w 412378"/>
                <a:gd name="connsiteY7" fmla="*/ 1863094 h 1863094"/>
                <a:gd name="connsiteX8" fmla="*/ 1 w 412378"/>
                <a:gd name="connsiteY8" fmla="*/ 1006415 h 1863094"/>
                <a:gd name="connsiteX9" fmla="*/ 0 w 412378"/>
                <a:gd name="connsiteY9" fmla="*/ 1006415 h 1863094"/>
                <a:gd name="connsiteX10" fmla="*/ 0 w 412378"/>
                <a:gd name="connsiteY10" fmla="*/ 10411 h 1863094"/>
                <a:gd name="connsiteX11" fmla="*/ 206189 w 412378"/>
                <a:gd name="connsiteY11" fmla="*/ 0 h 186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378" h="1863094">
                  <a:moveTo>
                    <a:pt x="206189" y="0"/>
                  </a:moveTo>
                  <a:lnTo>
                    <a:pt x="412377" y="10411"/>
                  </a:lnTo>
                  <a:cubicBezTo>
                    <a:pt x="412377" y="342412"/>
                    <a:pt x="412378" y="674414"/>
                    <a:pt x="412378" y="1006415"/>
                  </a:cubicBezTo>
                  <a:lnTo>
                    <a:pt x="412378" y="1863093"/>
                  </a:lnTo>
                  <a:lnTo>
                    <a:pt x="376304" y="1853818"/>
                  </a:lnTo>
                  <a:cubicBezTo>
                    <a:pt x="321355" y="1842573"/>
                    <a:pt x="264462" y="1836668"/>
                    <a:pt x="206189" y="1836668"/>
                  </a:cubicBezTo>
                  <a:cubicBezTo>
                    <a:pt x="147916" y="1836668"/>
                    <a:pt x="91024" y="1842573"/>
                    <a:pt x="36075" y="1853817"/>
                  </a:cubicBezTo>
                  <a:lnTo>
                    <a:pt x="1" y="1863094"/>
                  </a:lnTo>
                  <a:lnTo>
                    <a:pt x="1" y="1006415"/>
                  </a:lnTo>
                  <a:lnTo>
                    <a:pt x="0" y="1006415"/>
                  </a:lnTo>
                  <a:lnTo>
                    <a:pt x="0" y="10411"/>
                  </a:lnTo>
                  <a:lnTo>
                    <a:pt x="206189" y="0"/>
                  </a:lnTo>
                  <a:close/>
                </a:path>
              </a:pathLst>
            </a:custGeom>
            <a:solidFill>
              <a:srgbClr val="F0EEEF"/>
            </a:solidFill>
            <a:ln>
              <a:noFill/>
            </a:ln>
            <a:effectLst>
              <a:outerShdw blurRad="190500" sx="120000" sy="12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sp>
          <p:nvSpPr>
            <p:cNvPr id="4" name="Freeform: Shape 3">
              <a:extLst>
                <a:ext uri="{FF2B5EF4-FFF2-40B4-BE49-F238E27FC236}">
                  <a16:creationId xmlns:a16="http://schemas.microsoft.com/office/drawing/2014/main" id="{4326F1A6-986F-4302-B07F-89CC80E30ABC}"/>
                </a:ext>
              </a:extLst>
            </p:cNvPr>
            <p:cNvSpPr/>
            <p:nvPr/>
          </p:nvSpPr>
          <p:spPr>
            <a:xfrm>
              <a:off x="6566615" y="3321683"/>
              <a:ext cx="1635608" cy="362025"/>
            </a:xfrm>
            <a:custGeom>
              <a:avLst/>
              <a:gdLst>
                <a:gd name="connsiteX0" fmla="*/ 1006415 w 1863094"/>
                <a:gd name="connsiteY0" fmla="*/ 0 h 412377"/>
                <a:gd name="connsiteX1" fmla="*/ 1863093 w 1863094"/>
                <a:gd name="connsiteY1" fmla="*/ 0 h 412377"/>
                <a:gd name="connsiteX2" fmla="*/ 1853817 w 1863094"/>
                <a:gd name="connsiteY2" fmla="*/ 36072 h 412377"/>
                <a:gd name="connsiteX3" fmla="*/ 1836669 w 1863094"/>
                <a:gd name="connsiteY3" fmla="*/ 206187 h 412377"/>
                <a:gd name="connsiteX4" fmla="*/ 1853818 w 1863094"/>
                <a:gd name="connsiteY4" fmla="*/ 376303 h 412377"/>
                <a:gd name="connsiteX5" fmla="*/ 1863094 w 1863094"/>
                <a:gd name="connsiteY5" fmla="*/ 412377 h 412377"/>
                <a:gd name="connsiteX6" fmla="*/ 1006415 w 1863094"/>
                <a:gd name="connsiteY6" fmla="*/ 412376 h 412377"/>
                <a:gd name="connsiteX7" fmla="*/ 1001290 w 1863094"/>
                <a:gd name="connsiteY7" fmla="*/ 378796 h 412377"/>
                <a:gd name="connsiteX8" fmla="*/ 992573 w 1863094"/>
                <a:gd name="connsiteY8" fmla="*/ 206189 h 412377"/>
                <a:gd name="connsiteX9" fmla="*/ 1001289 w 1863094"/>
                <a:gd name="connsiteY9" fmla="*/ 378796 h 412377"/>
                <a:gd name="connsiteX10" fmla="*/ 1006414 w 1863094"/>
                <a:gd name="connsiteY10" fmla="*/ 412377 h 412377"/>
                <a:gd name="connsiteX11" fmla="*/ 10411 w 1863094"/>
                <a:gd name="connsiteY11" fmla="*/ 412377 h 412377"/>
                <a:gd name="connsiteX12" fmla="*/ 0 w 1863094"/>
                <a:gd name="connsiteY12" fmla="*/ 206188 h 412377"/>
                <a:gd name="connsiteX13" fmla="*/ 10411 w 1863094"/>
                <a:gd name="connsiteY13" fmla="*/ 0 h 412377"/>
                <a:gd name="connsiteX14" fmla="*/ 1006414 w 1863094"/>
                <a:gd name="connsiteY14" fmla="*/ 1 h 412377"/>
                <a:gd name="connsiteX15" fmla="*/ 1006415 w 1863094"/>
                <a:gd name="connsiteY15" fmla="*/ 0 h 412377"/>
                <a:gd name="connsiteX0" fmla="*/ 1006415 w 1863094"/>
                <a:gd name="connsiteY0" fmla="*/ 0 h 412377"/>
                <a:gd name="connsiteX1" fmla="*/ 1863093 w 1863094"/>
                <a:gd name="connsiteY1" fmla="*/ 0 h 412377"/>
                <a:gd name="connsiteX2" fmla="*/ 1853817 w 1863094"/>
                <a:gd name="connsiteY2" fmla="*/ 36072 h 412377"/>
                <a:gd name="connsiteX3" fmla="*/ 1836669 w 1863094"/>
                <a:gd name="connsiteY3" fmla="*/ 206187 h 412377"/>
                <a:gd name="connsiteX4" fmla="*/ 1853818 w 1863094"/>
                <a:gd name="connsiteY4" fmla="*/ 376303 h 412377"/>
                <a:gd name="connsiteX5" fmla="*/ 1863094 w 1863094"/>
                <a:gd name="connsiteY5" fmla="*/ 412377 h 412377"/>
                <a:gd name="connsiteX6" fmla="*/ 1006415 w 1863094"/>
                <a:gd name="connsiteY6" fmla="*/ 412376 h 412377"/>
                <a:gd name="connsiteX7" fmla="*/ 1001290 w 1863094"/>
                <a:gd name="connsiteY7" fmla="*/ 378796 h 412377"/>
                <a:gd name="connsiteX8" fmla="*/ 1001289 w 1863094"/>
                <a:gd name="connsiteY8" fmla="*/ 378796 h 412377"/>
                <a:gd name="connsiteX9" fmla="*/ 1006414 w 1863094"/>
                <a:gd name="connsiteY9" fmla="*/ 412377 h 412377"/>
                <a:gd name="connsiteX10" fmla="*/ 10411 w 1863094"/>
                <a:gd name="connsiteY10" fmla="*/ 412377 h 412377"/>
                <a:gd name="connsiteX11" fmla="*/ 0 w 1863094"/>
                <a:gd name="connsiteY11" fmla="*/ 206188 h 412377"/>
                <a:gd name="connsiteX12" fmla="*/ 10411 w 1863094"/>
                <a:gd name="connsiteY12" fmla="*/ 0 h 412377"/>
                <a:gd name="connsiteX13" fmla="*/ 1006414 w 1863094"/>
                <a:gd name="connsiteY13" fmla="*/ 1 h 412377"/>
                <a:gd name="connsiteX14" fmla="*/ 1006415 w 1863094"/>
                <a:gd name="connsiteY14" fmla="*/ 0 h 412377"/>
                <a:gd name="connsiteX0" fmla="*/ 1006415 w 1863094"/>
                <a:gd name="connsiteY0" fmla="*/ 0 h 412377"/>
                <a:gd name="connsiteX1" fmla="*/ 1863093 w 1863094"/>
                <a:gd name="connsiteY1" fmla="*/ 0 h 412377"/>
                <a:gd name="connsiteX2" fmla="*/ 1853817 w 1863094"/>
                <a:gd name="connsiteY2" fmla="*/ 36072 h 412377"/>
                <a:gd name="connsiteX3" fmla="*/ 1836669 w 1863094"/>
                <a:gd name="connsiteY3" fmla="*/ 206187 h 412377"/>
                <a:gd name="connsiteX4" fmla="*/ 1853818 w 1863094"/>
                <a:gd name="connsiteY4" fmla="*/ 376303 h 412377"/>
                <a:gd name="connsiteX5" fmla="*/ 1863094 w 1863094"/>
                <a:gd name="connsiteY5" fmla="*/ 412377 h 412377"/>
                <a:gd name="connsiteX6" fmla="*/ 1006415 w 1863094"/>
                <a:gd name="connsiteY6" fmla="*/ 412376 h 412377"/>
                <a:gd name="connsiteX7" fmla="*/ 1001290 w 1863094"/>
                <a:gd name="connsiteY7" fmla="*/ 378796 h 412377"/>
                <a:gd name="connsiteX8" fmla="*/ 1006414 w 1863094"/>
                <a:gd name="connsiteY8" fmla="*/ 412377 h 412377"/>
                <a:gd name="connsiteX9" fmla="*/ 10411 w 1863094"/>
                <a:gd name="connsiteY9" fmla="*/ 412377 h 412377"/>
                <a:gd name="connsiteX10" fmla="*/ 0 w 1863094"/>
                <a:gd name="connsiteY10" fmla="*/ 206188 h 412377"/>
                <a:gd name="connsiteX11" fmla="*/ 10411 w 1863094"/>
                <a:gd name="connsiteY11" fmla="*/ 0 h 412377"/>
                <a:gd name="connsiteX12" fmla="*/ 1006414 w 1863094"/>
                <a:gd name="connsiteY12" fmla="*/ 1 h 412377"/>
                <a:gd name="connsiteX13" fmla="*/ 1006415 w 1863094"/>
                <a:gd name="connsiteY13" fmla="*/ 0 h 412377"/>
                <a:gd name="connsiteX0" fmla="*/ 1006415 w 1863094"/>
                <a:gd name="connsiteY0" fmla="*/ 0 h 412377"/>
                <a:gd name="connsiteX1" fmla="*/ 1863093 w 1863094"/>
                <a:gd name="connsiteY1" fmla="*/ 0 h 412377"/>
                <a:gd name="connsiteX2" fmla="*/ 1853817 w 1863094"/>
                <a:gd name="connsiteY2" fmla="*/ 36072 h 412377"/>
                <a:gd name="connsiteX3" fmla="*/ 1836669 w 1863094"/>
                <a:gd name="connsiteY3" fmla="*/ 206187 h 412377"/>
                <a:gd name="connsiteX4" fmla="*/ 1853818 w 1863094"/>
                <a:gd name="connsiteY4" fmla="*/ 376303 h 412377"/>
                <a:gd name="connsiteX5" fmla="*/ 1863094 w 1863094"/>
                <a:gd name="connsiteY5" fmla="*/ 412377 h 412377"/>
                <a:gd name="connsiteX6" fmla="*/ 1006415 w 1863094"/>
                <a:gd name="connsiteY6" fmla="*/ 412376 h 412377"/>
                <a:gd name="connsiteX7" fmla="*/ 1006414 w 1863094"/>
                <a:gd name="connsiteY7" fmla="*/ 412377 h 412377"/>
                <a:gd name="connsiteX8" fmla="*/ 10411 w 1863094"/>
                <a:gd name="connsiteY8" fmla="*/ 412377 h 412377"/>
                <a:gd name="connsiteX9" fmla="*/ 0 w 1863094"/>
                <a:gd name="connsiteY9" fmla="*/ 206188 h 412377"/>
                <a:gd name="connsiteX10" fmla="*/ 10411 w 1863094"/>
                <a:gd name="connsiteY10" fmla="*/ 0 h 412377"/>
                <a:gd name="connsiteX11" fmla="*/ 1006414 w 1863094"/>
                <a:gd name="connsiteY11" fmla="*/ 1 h 412377"/>
                <a:gd name="connsiteX12" fmla="*/ 1006415 w 1863094"/>
                <a:gd name="connsiteY12" fmla="*/ 0 h 41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3094" h="412377">
                  <a:moveTo>
                    <a:pt x="1006415" y="0"/>
                  </a:moveTo>
                  <a:lnTo>
                    <a:pt x="1863093" y="0"/>
                  </a:lnTo>
                  <a:lnTo>
                    <a:pt x="1853817" y="36072"/>
                  </a:lnTo>
                  <a:cubicBezTo>
                    <a:pt x="1842574" y="91021"/>
                    <a:pt x="1836668" y="147915"/>
                    <a:pt x="1836669" y="206187"/>
                  </a:cubicBezTo>
                  <a:cubicBezTo>
                    <a:pt x="1836669" y="264460"/>
                    <a:pt x="1842573" y="321353"/>
                    <a:pt x="1853818" y="376303"/>
                  </a:cubicBezTo>
                  <a:lnTo>
                    <a:pt x="1863094" y="412377"/>
                  </a:lnTo>
                  <a:lnTo>
                    <a:pt x="1006415" y="412376"/>
                  </a:lnTo>
                  <a:lnTo>
                    <a:pt x="1006414" y="412377"/>
                  </a:lnTo>
                  <a:lnTo>
                    <a:pt x="10411" y="412377"/>
                  </a:lnTo>
                  <a:lnTo>
                    <a:pt x="0" y="206188"/>
                  </a:lnTo>
                  <a:lnTo>
                    <a:pt x="10411" y="0"/>
                  </a:lnTo>
                  <a:lnTo>
                    <a:pt x="1006414" y="1"/>
                  </a:lnTo>
                  <a:lnTo>
                    <a:pt x="1006415" y="0"/>
                  </a:lnTo>
                  <a:close/>
                </a:path>
              </a:pathLst>
            </a:custGeom>
            <a:solidFill>
              <a:srgbClr val="F0EEEF"/>
            </a:solidFill>
            <a:ln>
              <a:noFill/>
            </a:ln>
            <a:effectLst>
              <a:outerShdw blurRad="190500" sx="120000" sy="12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sp>
          <p:nvSpPr>
            <p:cNvPr id="5" name="Freeform: Shape 4">
              <a:extLst>
                <a:ext uri="{FF2B5EF4-FFF2-40B4-BE49-F238E27FC236}">
                  <a16:creationId xmlns:a16="http://schemas.microsoft.com/office/drawing/2014/main" id="{5DDFEF4F-FAE3-4B8A-8E67-1CCC42AAC665}"/>
                </a:ext>
              </a:extLst>
            </p:cNvPr>
            <p:cNvSpPr/>
            <p:nvPr/>
          </p:nvSpPr>
          <p:spPr>
            <a:xfrm>
              <a:off x="9637886" y="3321683"/>
              <a:ext cx="1635605" cy="362026"/>
            </a:xfrm>
            <a:custGeom>
              <a:avLst/>
              <a:gdLst>
                <a:gd name="connsiteX0" fmla="*/ 856678 w 1863090"/>
                <a:gd name="connsiteY0" fmla="*/ 1 h 412378"/>
                <a:gd name="connsiteX1" fmla="*/ 1852679 w 1863090"/>
                <a:gd name="connsiteY1" fmla="*/ 1 h 412378"/>
                <a:gd name="connsiteX2" fmla="*/ 1863090 w 1863090"/>
                <a:gd name="connsiteY2" fmla="*/ 206188 h 412378"/>
                <a:gd name="connsiteX3" fmla="*/ 1852679 w 1863090"/>
                <a:gd name="connsiteY3" fmla="*/ 412378 h 412378"/>
                <a:gd name="connsiteX4" fmla="*/ 856676 w 1863090"/>
                <a:gd name="connsiteY4" fmla="*/ 412378 h 412378"/>
                <a:gd name="connsiteX5" fmla="*/ 861803 w 1863090"/>
                <a:gd name="connsiteY5" fmla="*/ 378797 h 412378"/>
                <a:gd name="connsiteX6" fmla="*/ 870519 w 1863090"/>
                <a:gd name="connsiteY6" fmla="*/ 206189 h 412378"/>
                <a:gd name="connsiteX7" fmla="*/ 861802 w 1863090"/>
                <a:gd name="connsiteY7" fmla="*/ 33581 h 412378"/>
                <a:gd name="connsiteX8" fmla="*/ 0 w 1863090"/>
                <a:gd name="connsiteY8" fmla="*/ 0 h 412378"/>
                <a:gd name="connsiteX9" fmla="*/ 856677 w 1863090"/>
                <a:gd name="connsiteY9" fmla="*/ 0 h 412378"/>
                <a:gd name="connsiteX10" fmla="*/ 861801 w 1863090"/>
                <a:gd name="connsiteY10" fmla="*/ 33579 h 412378"/>
                <a:gd name="connsiteX11" fmla="*/ 870517 w 1863090"/>
                <a:gd name="connsiteY11" fmla="*/ 206188 h 412378"/>
                <a:gd name="connsiteX12" fmla="*/ 861802 w 1863090"/>
                <a:gd name="connsiteY12" fmla="*/ 378795 h 412378"/>
                <a:gd name="connsiteX13" fmla="*/ 856676 w 1863090"/>
                <a:gd name="connsiteY13" fmla="*/ 412376 h 412378"/>
                <a:gd name="connsiteX14" fmla="*/ 0 w 1863090"/>
                <a:gd name="connsiteY14" fmla="*/ 412376 h 412378"/>
                <a:gd name="connsiteX15" fmla="*/ 9275 w 1863090"/>
                <a:gd name="connsiteY15" fmla="*/ 376302 h 412378"/>
                <a:gd name="connsiteX16" fmla="*/ 26424 w 1863090"/>
                <a:gd name="connsiteY16" fmla="*/ 206188 h 412378"/>
                <a:gd name="connsiteX17" fmla="*/ 9275 w 1863090"/>
                <a:gd name="connsiteY17" fmla="*/ 36073 h 41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3090" h="412378">
                  <a:moveTo>
                    <a:pt x="856678" y="1"/>
                  </a:moveTo>
                  <a:lnTo>
                    <a:pt x="1852679" y="1"/>
                  </a:lnTo>
                  <a:lnTo>
                    <a:pt x="1863090" y="206188"/>
                  </a:lnTo>
                  <a:lnTo>
                    <a:pt x="1852679" y="412378"/>
                  </a:lnTo>
                  <a:lnTo>
                    <a:pt x="856676" y="412378"/>
                  </a:lnTo>
                  <a:lnTo>
                    <a:pt x="861803" y="378797"/>
                  </a:lnTo>
                  <a:cubicBezTo>
                    <a:pt x="867565" y="322044"/>
                    <a:pt x="870517" y="264461"/>
                    <a:pt x="870519" y="206189"/>
                  </a:cubicBezTo>
                  <a:cubicBezTo>
                    <a:pt x="870519" y="147917"/>
                    <a:pt x="867565" y="90333"/>
                    <a:pt x="861802" y="33581"/>
                  </a:cubicBezTo>
                  <a:close/>
                  <a:moveTo>
                    <a:pt x="0" y="0"/>
                  </a:moveTo>
                  <a:lnTo>
                    <a:pt x="856677" y="0"/>
                  </a:lnTo>
                  <a:lnTo>
                    <a:pt x="861801" y="33579"/>
                  </a:lnTo>
                  <a:cubicBezTo>
                    <a:pt x="867565" y="90332"/>
                    <a:pt x="870517" y="147915"/>
                    <a:pt x="870517" y="206188"/>
                  </a:cubicBezTo>
                  <a:cubicBezTo>
                    <a:pt x="870517" y="264460"/>
                    <a:pt x="867565" y="322043"/>
                    <a:pt x="861802" y="378795"/>
                  </a:cubicBezTo>
                  <a:lnTo>
                    <a:pt x="856676" y="412376"/>
                  </a:lnTo>
                  <a:lnTo>
                    <a:pt x="0" y="412376"/>
                  </a:lnTo>
                  <a:lnTo>
                    <a:pt x="9275" y="376302"/>
                  </a:lnTo>
                  <a:cubicBezTo>
                    <a:pt x="20519" y="321353"/>
                    <a:pt x="26424" y="264460"/>
                    <a:pt x="26424" y="206188"/>
                  </a:cubicBezTo>
                  <a:cubicBezTo>
                    <a:pt x="26424" y="147915"/>
                    <a:pt x="20519" y="91022"/>
                    <a:pt x="9275" y="36073"/>
                  </a:cubicBezTo>
                  <a:close/>
                </a:path>
              </a:pathLst>
            </a:custGeom>
            <a:solidFill>
              <a:srgbClr val="F0EEEF"/>
            </a:solidFill>
            <a:ln>
              <a:noFill/>
            </a:ln>
            <a:effectLst>
              <a:outerShdw blurRad="190500" sx="120000" sy="12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sp>
          <p:nvSpPr>
            <p:cNvPr id="6" name="Freeform: Shape 5">
              <a:extLst>
                <a:ext uri="{FF2B5EF4-FFF2-40B4-BE49-F238E27FC236}">
                  <a16:creationId xmlns:a16="http://schemas.microsoft.com/office/drawing/2014/main" id="{EDC15F73-3FF9-4F67-AA72-FF577950A4BA}"/>
                </a:ext>
              </a:extLst>
            </p:cNvPr>
            <p:cNvSpPr/>
            <p:nvPr/>
          </p:nvSpPr>
          <p:spPr>
            <a:xfrm>
              <a:off x="8739040" y="4220528"/>
              <a:ext cx="362026" cy="1635606"/>
            </a:xfrm>
            <a:custGeom>
              <a:avLst/>
              <a:gdLst>
                <a:gd name="connsiteX0" fmla="*/ 1 w 412378"/>
                <a:gd name="connsiteY0" fmla="*/ 0 h 1863091"/>
                <a:gd name="connsiteX1" fmla="*/ 36075 w 412378"/>
                <a:gd name="connsiteY1" fmla="*/ 9275 h 1863091"/>
                <a:gd name="connsiteX2" fmla="*/ 206191 w 412378"/>
                <a:gd name="connsiteY2" fmla="*/ 26424 h 1863091"/>
                <a:gd name="connsiteX3" fmla="*/ 376305 w 412378"/>
                <a:gd name="connsiteY3" fmla="*/ 9275 h 1863091"/>
                <a:gd name="connsiteX4" fmla="*/ 412378 w 412378"/>
                <a:gd name="connsiteY4" fmla="*/ 0 h 1863091"/>
                <a:gd name="connsiteX5" fmla="*/ 412378 w 412378"/>
                <a:gd name="connsiteY5" fmla="*/ 856677 h 1863091"/>
                <a:gd name="connsiteX6" fmla="*/ 378797 w 412378"/>
                <a:gd name="connsiteY6" fmla="*/ 861802 h 1863091"/>
                <a:gd name="connsiteX7" fmla="*/ 214486 w 412378"/>
                <a:gd name="connsiteY7" fmla="*/ 870100 h 1863091"/>
                <a:gd name="connsiteX8" fmla="*/ 378797 w 412378"/>
                <a:gd name="connsiteY8" fmla="*/ 861803 h 1863091"/>
                <a:gd name="connsiteX9" fmla="*/ 412377 w 412378"/>
                <a:gd name="connsiteY9" fmla="*/ 856678 h 1863091"/>
                <a:gd name="connsiteX10" fmla="*/ 412377 w 412378"/>
                <a:gd name="connsiteY10" fmla="*/ 1852680 h 1863091"/>
                <a:gd name="connsiteX11" fmla="*/ 206189 w 412378"/>
                <a:gd name="connsiteY11" fmla="*/ 1863091 h 1863091"/>
                <a:gd name="connsiteX12" fmla="*/ 0 w 412378"/>
                <a:gd name="connsiteY12" fmla="*/ 1852680 h 1863091"/>
                <a:gd name="connsiteX13" fmla="*/ 0 w 412378"/>
                <a:gd name="connsiteY13" fmla="*/ 856678 h 1863091"/>
                <a:gd name="connsiteX14" fmla="*/ 33580 w 412378"/>
                <a:gd name="connsiteY14" fmla="*/ 861803 h 1863091"/>
                <a:gd name="connsiteX15" fmla="*/ 206188 w 412378"/>
                <a:gd name="connsiteY15" fmla="*/ 870519 h 1863091"/>
                <a:gd name="connsiteX16" fmla="*/ 206189 w 412378"/>
                <a:gd name="connsiteY16" fmla="*/ 870519 h 1863091"/>
                <a:gd name="connsiteX17" fmla="*/ 33581 w 412378"/>
                <a:gd name="connsiteY17" fmla="*/ 861802 h 1863091"/>
                <a:gd name="connsiteX18" fmla="*/ 1 w 412378"/>
                <a:gd name="connsiteY18" fmla="*/ 856678 h 1863091"/>
                <a:gd name="connsiteX0" fmla="*/ 1 w 412378"/>
                <a:gd name="connsiteY0" fmla="*/ 0 h 1863091"/>
                <a:gd name="connsiteX1" fmla="*/ 36075 w 412378"/>
                <a:gd name="connsiteY1" fmla="*/ 9275 h 1863091"/>
                <a:gd name="connsiteX2" fmla="*/ 206191 w 412378"/>
                <a:gd name="connsiteY2" fmla="*/ 26424 h 1863091"/>
                <a:gd name="connsiteX3" fmla="*/ 376305 w 412378"/>
                <a:gd name="connsiteY3" fmla="*/ 9275 h 1863091"/>
                <a:gd name="connsiteX4" fmla="*/ 412378 w 412378"/>
                <a:gd name="connsiteY4" fmla="*/ 0 h 1863091"/>
                <a:gd name="connsiteX5" fmla="*/ 412378 w 412378"/>
                <a:gd name="connsiteY5" fmla="*/ 856677 h 1863091"/>
                <a:gd name="connsiteX6" fmla="*/ 378797 w 412378"/>
                <a:gd name="connsiteY6" fmla="*/ 861802 h 1863091"/>
                <a:gd name="connsiteX7" fmla="*/ 214486 w 412378"/>
                <a:gd name="connsiteY7" fmla="*/ 870100 h 1863091"/>
                <a:gd name="connsiteX8" fmla="*/ 378797 w 412378"/>
                <a:gd name="connsiteY8" fmla="*/ 861803 h 1863091"/>
                <a:gd name="connsiteX9" fmla="*/ 412377 w 412378"/>
                <a:gd name="connsiteY9" fmla="*/ 856678 h 1863091"/>
                <a:gd name="connsiteX10" fmla="*/ 412377 w 412378"/>
                <a:gd name="connsiteY10" fmla="*/ 1852680 h 1863091"/>
                <a:gd name="connsiteX11" fmla="*/ 206189 w 412378"/>
                <a:gd name="connsiteY11" fmla="*/ 1863091 h 1863091"/>
                <a:gd name="connsiteX12" fmla="*/ 0 w 412378"/>
                <a:gd name="connsiteY12" fmla="*/ 1852680 h 1863091"/>
                <a:gd name="connsiteX13" fmla="*/ 0 w 412378"/>
                <a:gd name="connsiteY13" fmla="*/ 856678 h 1863091"/>
                <a:gd name="connsiteX14" fmla="*/ 33580 w 412378"/>
                <a:gd name="connsiteY14" fmla="*/ 861803 h 1863091"/>
                <a:gd name="connsiteX15" fmla="*/ 206188 w 412378"/>
                <a:gd name="connsiteY15" fmla="*/ 870519 h 1863091"/>
                <a:gd name="connsiteX16" fmla="*/ 33581 w 412378"/>
                <a:gd name="connsiteY16" fmla="*/ 861802 h 1863091"/>
                <a:gd name="connsiteX17" fmla="*/ 1 w 412378"/>
                <a:gd name="connsiteY17" fmla="*/ 856678 h 1863091"/>
                <a:gd name="connsiteX18" fmla="*/ 1 w 412378"/>
                <a:gd name="connsiteY18" fmla="*/ 0 h 1863091"/>
                <a:gd name="connsiteX0" fmla="*/ 1 w 412378"/>
                <a:gd name="connsiteY0" fmla="*/ 0 h 1863091"/>
                <a:gd name="connsiteX1" fmla="*/ 36075 w 412378"/>
                <a:gd name="connsiteY1" fmla="*/ 9275 h 1863091"/>
                <a:gd name="connsiteX2" fmla="*/ 206191 w 412378"/>
                <a:gd name="connsiteY2" fmla="*/ 26424 h 1863091"/>
                <a:gd name="connsiteX3" fmla="*/ 376305 w 412378"/>
                <a:gd name="connsiteY3" fmla="*/ 9275 h 1863091"/>
                <a:gd name="connsiteX4" fmla="*/ 412378 w 412378"/>
                <a:gd name="connsiteY4" fmla="*/ 0 h 1863091"/>
                <a:gd name="connsiteX5" fmla="*/ 412378 w 412378"/>
                <a:gd name="connsiteY5" fmla="*/ 856677 h 1863091"/>
                <a:gd name="connsiteX6" fmla="*/ 378797 w 412378"/>
                <a:gd name="connsiteY6" fmla="*/ 861802 h 1863091"/>
                <a:gd name="connsiteX7" fmla="*/ 214486 w 412378"/>
                <a:gd name="connsiteY7" fmla="*/ 870100 h 1863091"/>
                <a:gd name="connsiteX8" fmla="*/ 378797 w 412378"/>
                <a:gd name="connsiteY8" fmla="*/ 861803 h 1863091"/>
                <a:gd name="connsiteX9" fmla="*/ 412377 w 412378"/>
                <a:gd name="connsiteY9" fmla="*/ 856678 h 1863091"/>
                <a:gd name="connsiteX10" fmla="*/ 412377 w 412378"/>
                <a:gd name="connsiteY10" fmla="*/ 1852680 h 1863091"/>
                <a:gd name="connsiteX11" fmla="*/ 206189 w 412378"/>
                <a:gd name="connsiteY11" fmla="*/ 1863091 h 1863091"/>
                <a:gd name="connsiteX12" fmla="*/ 0 w 412378"/>
                <a:gd name="connsiteY12" fmla="*/ 1852680 h 1863091"/>
                <a:gd name="connsiteX13" fmla="*/ 0 w 412378"/>
                <a:gd name="connsiteY13" fmla="*/ 856678 h 1863091"/>
                <a:gd name="connsiteX14" fmla="*/ 33580 w 412378"/>
                <a:gd name="connsiteY14" fmla="*/ 861803 h 1863091"/>
                <a:gd name="connsiteX15" fmla="*/ 33581 w 412378"/>
                <a:gd name="connsiteY15" fmla="*/ 861802 h 1863091"/>
                <a:gd name="connsiteX16" fmla="*/ 1 w 412378"/>
                <a:gd name="connsiteY16" fmla="*/ 856678 h 1863091"/>
                <a:gd name="connsiteX17" fmla="*/ 1 w 412378"/>
                <a:gd name="connsiteY17" fmla="*/ 0 h 1863091"/>
                <a:gd name="connsiteX0" fmla="*/ 1 w 412378"/>
                <a:gd name="connsiteY0" fmla="*/ 0 h 1863091"/>
                <a:gd name="connsiteX1" fmla="*/ 36075 w 412378"/>
                <a:gd name="connsiteY1" fmla="*/ 9275 h 1863091"/>
                <a:gd name="connsiteX2" fmla="*/ 206191 w 412378"/>
                <a:gd name="connsiteY2" fmla="*/ 26424 h 1863091"/>
                <a:gd name="connsiteX3" fmla="*/ 376305 w 412378"/>
                <a:gd name="connsiteY3" fmla="*/ 9275 h 1863091"/>
                <a:gd name="connsiteX4" fmla="*/ 412378 w 412378"/>
                <a:gd name="connsiteY4" fmla="*/ 0 h 1863091"/>
                <a:gd name="connsiteX5" fmla="*/ 412378 w 412378"/>
                <a:gd name="connsiteY5" fmla="*/ 856677 h 1863091"/>
                <a:gd name="connsiteX6" fmla="*/ 378797 w 412378"/>
                <a:gd name="connsiteY6" fmla="*/ 861802 h 1863091"/>
                <a:gd name="connsiteX7" fmla="*/ 378797 w 412378"/>
                <a:gd name="connsiteY7" fmla="*/ 861803 h 1863091"/>
                <a:gd name="connsiteX8" fmla="*/ 412377 w 412378"/>
                <a:gd name="connsiteY8" fmla="*/ 856678 h 1863091"/>
                <a:gd name="connsiteX9" fmla="*/ 412377 w 412378"/>
                <a:gd name="connsiteY9" fmla="*/ 1852680 h 1863091"/>
                <a:gd name="connsiteX10" fmla="*/ 206189 w 412378"/>
                <a:gd name="connsiteY10" fmla="*/ 1863091 h 1863091"/>
                <a:gd name="connsiteX11" fmla="*/ 0 w 412378"/>
                <a:gd name="connsiteY11" fmla="*/ 1852680 h 1863091"/>
                <a:gd name="connsiteX12" fmla="*/ 0 w 412378"/>
                <a:gd name="connsiteY12" fmla="*/ 856678 h 1863091"/>
                <a:gd name="connsiteX13" fmla="*/ 33580 w 412378"/>
                <a:gd name="connsiteY13" fmla="*/ 861803 h 1863091"/>
                <a:gd name="connsiteX14" fmla="*/ 33581 w 412378"/>
                <a:gd name="connsiteY14" fmla="*/ 861802 h 1863091"/>
                <a:gd name="connsiteX15" fmla="*/ 1 w 412378"/>
                <a:gd name="connsiteY15" fmla="*/ 856678 h 1863091"/>
                <a:gd name="connsiteX16" fmla="*/ 1 w 412378"/>
                <a:gd name="connsiteY16" fmla="*/ 0 h 186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2378" h="1863091">
                  <a:moveTo>
                    <a:pt x="1" y="0"/>
                  </a:moveTo>
                  <a:lnTo>
                    <a:pt x="36075" y="9275"/>
                  </a:lnTo>
                  <a:cubicBezTo>
                    <a:pt x="91024" y="20520"/>
                    <a:pt x="147918" y="26424"/>
                    <a:pt x="206191" y="26424"/>
                  </a:cubicBezTo>
                  <a:cubicBezTo>
                    <a:pt x="264462" y="26425"/>
                    <a:pt x="321356" y="20519"/>
                    <a:pt x="376305" y="9275"/>
                  </a:cubicBezTo>
                  <a:lnTo>
                    <a:pt x="412378" y="0"/>
                  </a:lnTo>
                  <a:lnTo>
                    <a:pt x="412378" y="856677"/>
                  </a:lnTo>
                  <a:lnTo>
                    <a:pt x="378797" y="861802"/>
                  </a:lnTo>
                  <a:lnTo>
                    <a:pt x="378797" y="861803"/>
                  </a:lnTo>
                  <a:lnTo>
                    <a:pt x="412377" y="856678"/>
                  </a:lnTo>
                  <a:lnTo>
                    <a:pt x="412377" y="1852680"/>
                  </a:lnTo>
                  <a:lnTo>
                    <a:pt x="206189" y="1863091"/>
                  </a:lnTo>
                  <a:lnTo>
                    <a:pt x="0" y="1852680"/>
                  </a:lnTo>
                  <a:lnTo>
                    <a:pt x="0" y="856678"/>
                  </a:lnTo>
                  <a:lnTo>
                    <a:pt x="33580" y="861803"/>
                  </a:lnTo>
                  <a:cubicBezTo>
                    <a:pt x="39177" y="862657"/>
                    <a:pt x="39177" y="862656"/>
                    <a:pt x="33581" y="861802"/>
                  </a:cubicBezTo>
                  <a:lnTo>
                    <a:pt x="1" y="856678"/>
                  </a:lnTo>
                  <a:lnTo>
                    <a:pt x="1" y="0"/>
                  </a:lnTo>
                  <a:close/>
                </a:path>
              </a:pathLst>
            </a:custGeom>
            <a:solidFill>
              <a:srgbClr val="F0EEEF"/>
            </a:solidFill>
            <a:ln>
              <a:noFill/>
            </a:ln>
            <a:effectLst>
              <a:outerShdw blurRad="190500" sx="120000" sy="12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sp>
          <p:nvSpPr>
            <p:cNvPr id="7" name="Oval 6">
              <a:extLst>
                <a:ext uri="{FF2B5EF4-FFF2-40B4-BE49-F238E27FC236}">
                  <a16:creationId xmlns:a16="http://schemas.microsoft.com/office/drawing/2014/main" id="{7DA37188-7ADB-4BC9-95C4-931778256A64}"/>
                </a:ext>
              </a:extLst>
            </p:cNvPr>
            <p:cNvSpPr/>
            <p:nvPr/>
          </p:nvSpPr>
          <p:spPr>
            <a:xfrm>
              <a:off x="8060409" y="2643050"/>
              <a:ext cx="1719288" cy="1719288"/>
            </a:xfrm>
            <a:prstGeom prst="ellipse">
              <a:avLst/>
            </a:prstGeom>
            <a:solidFill>
              <a:srgbClr val="F0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sp>
          <p:nvSpPr>
            <p:cNvPr id="22" name="Rectangle 21">
              <a:extLst>
                <a:ext uri="{FF2B5EF4-FFF2-40B4-BE49-F238E27FC236}">
                  <a16:creationId xmlns:a16="http://schemas.microsoft.com/office/drawing/2014/main" id="{3C2FF62A-B323-42E3-AB3E-5B59C7AFE7C8}"/>
                </a:ext>
              </a:extLst>
            </p:cNvPr>
            <p:cNvSpPr/>
            <p:nvPr/>
          </p:nvSpPr>
          <p:spPr>
            <a:xfrm>
              <a:off x="6167617" y="1490270"/>
              <a:ext cx="2666775" cy="10468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noProof="0" dirty="0">
                  <a:solidFill>
                    <a:srgbClr val="00257A"/>
                  </a:solidFill>
                </a:rPr>
                <a:t>Terminal Conditions</a:t>
              </a:r>
            </a:p>
          </p:txBody>
        </p:sp>
        <p:grpSp>
          <p:nvGrpSpPr>
            <p:cNvPr id="43" name="Group 42">
              <a:extLst>
                <a:ext uri="{FF2B5EF4-FFF2-40B4-BE49-F238E27FC236}">
                  <a16:creationId xmlns:a16="http://schemas.microsoft.com/office/drawing/2014/main" id="{4A6B4AF2-7822-4BB1-8C33-D31CC46612B3}"/>
                </a:ext>
              </a:extLst>
            </p:cNvPr>
            <p:cNvGrpSpPr/>
            <p:nvPr/>
          </p:nvGrpSpPr>
          <p:grpSpPr>
            <a:xfrm>
              <a:off x="8175317" y="2770664"/>
              <a:ext cx="1485172" cy="1485168"/>
              <a:chOff x="5348340" y="3075463"/>
              <a:chExt cx="1485172" cy="1485168"/>
            </a:xfrm>
          </p:grpSpPr>
          <p:sp>
            <p:nvSpPr>
              <p:cNvPr id="27" name="Freeform: Shape 26">
                <a:extLst>
                  <a:ext uri="{FF2B5EF4-FFF2-40B4-BE49-F238E27FC236}">
                    <a16:creationId xmlns:a16="http://schemas.microsoft.com/office/drawing/2014/main" id="{DA32C92B-ACAA-45E7-87E6-155F7C87B7B6}"/>
                  </a:ext>
                </a:extLst>
              </p:cNvPr>
              <p:cNvSpPr/>
              <p:nvPr/>
            </p:nvSpPr>
            <p:spPr>
              <a:xfrm>
                <a:off x="6271939" y="3075463"/>
                <a:ext cx="561573" cy="561575"/>
              </a:xfrm>
              <a:custGeom>
                <a:avLst/>
                <a:gdLst>
                  <a:gd name="connsiteX0" fmla="*/ 0 w 561573"/>
                  <a:gd name="connsiteY0" fmla="*/ 0 h 561575"/>
                  <a:gd name="connsiteX1" fmla="*/ 117304 w 561573"/>
                  <a:gd name="connsiteY1" fmla="*/ 36413 h 561575"/>
                  <a:gd name="connsiteX2" fmla="*/ 525158 w 561573"/>
                  <a:gd name="connsiteY2" fmla="*/ 444267 h 561575"/>
                  <a:gd name="connsiteX3" fmla="*/ 561573 w 561573"/>
                  <a:gd name="connsiteY3" fmla="*/ 561575 h 561575"/>
                  <a:gd name="connsiteX4" fmla="*/ 466127 w 561573"/>
                  <a:gd name="connsiteY4" fmla="*/ 561575 h 561575"/>
                  <a:gd name="connsiteX5" fmla="*/ 439242 w 561573"/>
                  <a:gd name="connsiteY5" fmla="*/ 474968 h 561575"/>
                  <a:gd name="connsiteX6" fmla="*/ 79117 w 561573"/>
                  <a:gd name="connsiteY6" fmla="*/ 114843 h 561575"/>
                  <a:gd name="connsiteX7" fmla="*/ 0 w 561573"/>
                  <a:gd name="connsiteY7" fmla="*/ 90284 h 561575"/>
                  <a:gd name="connsiteX8" fmla="*/ 0 w 561573"/>
                  <a:gd name="connsiteY8" fmla="*/ 0 h 56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573" h="561575">
                    <a:moveTo>
                      <a:pt x="0" y="0"/>
                    </a:moveTo>
                    <a:lnTo>
                      <a:pt x="117304" y="36413"/>
                    </a:lnTo>
                    <a:cubicBezTo>
                      <a:pt x="300685" y="113977"/>
                      <a:pt x="447594" y="260886"/>
                      <a:pt x="525158" y="444267"/>
                    </a:cubicBezTo>
                    <a:lnTo>
                      <a:pt x="561573" y="561575"/>
                    </a:lnTo>
                    <a:lnTo>
                      <a:pt x="466127" y="561575"/>
                    </a:lnTo>
                    <a:lnTo>
                      <a:pt x="439242" y="474968"/>
                    </a:lnTo>
                    <a:cubicBezTo>
                      <a:pt x="370755" y="313047"/>
                      <a:pt x="241038" y="183330"/>
                      <a:pt x="79117" y="114843"/>
                    </a:cubicBezTo>
                    <a:lnTo>
                      <a:pt x="0" y="90284"/>
                    </a:ln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sp>
            <p:nvSpPr>
              <p:cNvPr id="28" name="Freeform: Shape 27">
                <a:extLst>
                  <a:ext uri="{FF2B5EF4-FFF2-40B4-BE49-F238E27FC236}">
                    <a16:creationId xmlns:a16="http://schemas.microsoft.com/office/drawing/2014/main" id="{F839EF15-703C-4034-B6AC-F3F45AC61F8F}"/>
                  </a:ext>
                </a:extLst>
              </p:cNvPr>
              <p:cNvSpPr/>
              <p:nvPr/>
            </p:nvSpPr>
            <p:spPr>
              <a:xfrm>
                <a:off x="5348340" y="3075463"/>
                <a:ext cx="561573" cy="561575"/>
              </a:xfrm>
              <a:custGeom>
                <a:avLst/>
                <a:gdLst>
                  <a:gd name="connsiteX0" fmla="*/ 561573 w 561573"/>
                  <a:gd name="connsiteY0" fmla="*/ 0 h 561575"/>
                  <a:gd name="connsiteX1" fmla="*/ 561573 w 561573"/>
                  <a:gd name="connsiteY1" fmla="*/ 88250 h 561575"/>
                  <a:gd name="connsiteX2" fmla="*/ 475904 w 561573"/>
                  <a:gd name="connsiteY2" fmla="*/ 114843 h 561575"/>
                  <a:gd name="connsiteX3" fmla="*/ 115779 w 561573"/>
                  <a:gd name="connsiteY3" fmla="*/ 474968 h 561575"/>
                  <a:gd name="connsiteX4" fmla="*/ 88895 w 561573"/>
                  <a:gd name="connsiteY4" fmla="*/ 561575 h 561575"/>
                  <a:gd name="connsiteX5" fmla="*/ 0 w 561573"/>
                  <a:gd name="connsiteY5" fmla="*/ 561575 h 561575"/>
                  <a:gd name="connsiteX6" fmla="*/ 36415 w 561573"/>
                  <a:gd name="connsiteY6" fmla="*/ 444267 h 561575"/>
                  <a:gd name="connsiteX7" fmla="*/ 444269 w 561573"/>
                  <a:gd name="connsiteY7" fmla="*/ 36413 h 561575"/>
                  <a:gd name="connsiteX8" fmla="*/ 561573 w 561573"/>
                  <a:gd name="connsiteY8" fmla="*/ 0 h 56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573" h="561575">
                    <a:moveTo>
                      <a:pt x="561573" y="0"/>
                    </a:moveTo>
                    <a:lnTo>
                      <a:pt x="561573" y="88250"/>
                    </a:lnTo>
                    <a:lnTo>
                      <a:pt x="475904" y="114843"/>
                    </a:lnTo>
                    <a:cubicBezTo>
                      <a:pt x="313983" y="183330"/>
                      <a:pt x="184266" y="313047"/>
                      <a:pt x="115779" y="474968"/>
                    </a:cubicBezTo>
                    <a:lnTo>
                      <a:pt x="88895" y="561575"/>
                    </a:lnTo>
                    <a:lnTo>
                      <a:pt x="0" y="561575"/>
                    </a:lnTo>
                    <a:lnTo>
                      <a:pt x="36415" y="444267"/>
                    </a:lnTo>
                    <a:cubicBezTo>
                      <a:pt x="113979" y="260886"/>
                      <a:pt x="260888" y="113977"/>
                      <a:pt x="444269" y="36413"/>
                    </a:cubicBezTo>
                    <a:lnTo>
                      <a:pt x="561573" y="0"/>
                    </a:lnTo>
                    <a:close/>
                  </a:path>
                </a:pathLst>
              </a:cu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sp>
            <p:nvSpPr>
              <p:cNvPr id="29" name="Freeform: Shape 28">
                <a:extLst>
                  <a:ext uri="{FF2B5EF4-FFF2-40B4-BE49-F238E27FC236}">
                    <a16:creationId xmlns:a16="http://schemas.microsoft.com/office/drawing/2014/main" id="{3786E4A6-1C7E-4049-9042-178C8A31798A}"/>
                  </a:ext>
                </a:extLst>
              </p:cNvPr>
              <p:cNvSpPr/>
              <p:nvPr/>
            </p:nvSpPr>
            <p:spPr>
              <a:xfrm>
                <a:off x="5348341" y="3999061"/>
                <a:ext cx="561572" cy="561570"/>
              </a:xfrm>
              <a:custGeom>
                <a:avLst/>
                <a:gdLst>
                  <a:gd name="connsiteX0" fmla="*/ 0 w 561572"/>
                  <a:gd name="connsiteY0" fmla="*/ 0 h 561570"/>
                  <a:gd name="connsiteX1" fmla="*/ 91508 w 561572"/>
                  <a:gd name="connsiteY1" fmla="*/ 0 h 561570"/>
                  <a:gd name="connsiteX2" fmla="*/ 115777 w 561572"/>
                  <a:gd name="connsiteY2" fmla="*/ 78181 h 561570"/>
                  <a:gd name="connsiteX3" fmla="*/ 475902 w 561572"/>
                  <a:gd name="connsiteY3" fmla="*/ 438306 h 561570"/>
                  <a:gd name="connsiteX4" fmla="*/ 561572 w 561572"/>
                  <a:gd name="connsiteY4" fmla="*/ 464900 h 561570"/>
                  <a:gd name="connsiteX5" fmla="*/ 561572 w 561572"/>
                  <a:gd name="connsiteY5" fmla="*/ 561570 h 561570"/>
                  <a:gd name="connsiteX6" fmla="*/ 444267 w 561572"/>
                  <a:gd name="connsiteY6" fmla="*/ 525156 h 561570"/>
                  <a:gd name="connsiteX7" fmla="*/ 36413 w 561572"/>
                  <a:gd name="connsiteY7" fmla="*/ 117302 h 561570"/>
                  <a:gd name="connsiteX8" fmla="*/ 0 w 561572"/>
                  <a:gd name="connsiteY8" fmla="*/ 0 h 56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572" h="561570">
                    <a:moveTo>
                      <a:pt x="0" y="0"/>
                    </a:moveTo>
                    <a:lnTo>
                      <a:pt x="91508" y="0"/>
                    </a:lnTo>
                    <a:lnTo>
                      <a:pt x="115777" y="78181"/>
                    </a:lnTo>
                    <a:cubicBezTo>
                      <a:pt x="184264" y="240102"/>
                      <a:pt x="313981" y="369819"/>
                      <a:pt x="475902" y="438306"/>
                    </a:cubicBezTo>
                    <a:lnTo>
                      <a:pt x="561572" y="464900"/>
                    </a:lnTo>
                    <a:lnTo>
                      <a:pt x="561572" y="561570"/>
                    </a:lnTo>
                    <a:lnTo>
                      <a:pt x="444267" y="525156"/>
                    </a:lnTo>
                    <a:cubicBezTo>
                      <a:pt x="260886" y="447592"/>
                      <a:pt x="113977" y="300683"/>
                      <a:pt x="36413" y="117302"/>
                    </a:cubicBezTo>
                    <a:lnTo>
                      <a:pt x="0" y="0"/>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sp>
            <p:nvSpPr>
              <p:cNvPr id="30" name="Freeform: Shape 29">
                <a:extLst>
                  <a:ext uri="{FF2B5EF4-FFF2-40B4-BE49-F238E27FC236}">
                    <a16:creationId xmlns:a16="http://schemas.microsoft.com/office/drawing/2014/main" id="{64CB3A47-3DE1-4934-A8D8-3A1240E7680B}"/>
                  </a:ext>
                </a:extLst>
              </p:cNvPr>
              <p:cNvSpPr/>
              <p:nvPr/>
            </p:nvSpPr>
            <p:spPr>
              <a:xfrm>
                <a:off x="6271939" y="3999062"/>
                <a:ext cx="561571" cy="561569"/>
              </a:xfrm>
              <a:custGeom>
                <a:avLst/>
                <a:gdLst>
                  <a:gd name="connsiteX0" fmla="*/ 463511 w 561571"/>
                  <a:gd name="connsiteY0" fmla="*/ 0 h 561569"/>
                  <a:gd name="connsiteX1" fmla="*/ 561571 w 561571"/>
                  <a:gd name="connsiteY1" fmla="*/ 0 h 561569"/>
                  <a:gd name="connsiteX2" fmla="*/ 525158 w 561571"/>
                  <a:gd name="connsiteY2" fmla="*/ 117302 h 561569"/>
                  <a:gd name="connsiteX3" fmla="*/ 117304 w 561571"/>
                  <a:gd name="connsiteY3" fmla="*/ 525156 h 561569"/>
                  <a:gd name="connsiteX4" fmla="*/ 0 w 561571"/>
                  <a:gd name="connsiteY4" fmla="*/ 561569 h 561569"/>
                  <a:gd name="connsiteX5" fmla="*/ 0 w 561571"/>
                  <a:gd name="connsiteY5" fmla="*/ 462866 h 561569"/>
                  <a:gd name="connsiteX6" fmla="*/ 79117 w 561571"/>
                  <a:gd name="connsiteY6" fmla="*/ 438306 h 561569"/>
                  <a:gd name="connsiteX7" fmla="*/ 439242 w 561571"/>
                  <a:gd name="connsiteY7" fmla="*/ 78181 h 561569"/>
                  <a:gd name="connsiteX8" fmla="*/ 463511 w 561571"/>
                  <a:gd name="connsiteY8" fmla="*/ 0 h 56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571" h="561569">
                    <a:moveTo>
                      <a:pt x="463511" y="0"/>
                    </a:moveTo>
                    <a:lnTo>
                      <a:pt x="561571" y="0"/>
                    </a:lnTo>
                    <a:lnTo>
                      <a:pt x="525158" y="117302"/>
                    </a:lnTo>
                    <a:cubicBezTo>
                      <a:pt x="447594" y="300683"/>
                      <a:pt x="300685" y="447592"/>
                      <a:pt x="117304" y="525156"/>
                    </a:cubicBezTo>
                    <a:lnTo>
                      <a:pt x="0" y="561569"/>
                    </a:lnTo>
                    <a:lnTo>
                      <a:pt x="0" y="462866"/>
                    </a:lnTo>
                    <a:lnTo>
                      <a:pt x="79117" y="438306"/>
                    </a:lnTo>
                    <a:cubicBezTo>
                      <a:pt x="241038" y="369819"/>
                      <a:pt x="370755" y="240102"/>
                      <a:pt x="439242" y="78181"/>
                    </a:cubicBezTo>
                    <a:lnTo>
                      <a:pt x="463511" y="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solidFill>
                    <a:srgbClr val="00257A"/>
                  </a:solidFill>
                </a:endParaRPr>
              </a:p>
            </p:txBody>
          </p:sp>
        </p:grpSp>
        <p:sp>
          <p:nvSpPr>
            <p:cNvPr id="49" name="Rectangle 48">
              <a:extLst>
                <a:ext uri="{FF2B5EF4-FFF2-40B4-BE49-F238E27FC236}">
                  <a16:creationId xmlns:a16="http://schemas.microsoft.com/office/drawing/2014/main" id="{0DF8DB4D-A2D4-4AC5-B127-2082ED96F34E}"/>
                </a:ext>
              </a:extLst>
            </p:cNvPr>
            <p:cNvSpPr/>
            <p:nvPr/>
          </p:nvSpPr>
          <p:spPr>
            <a:xfrm>
              <a:off x="6026344" y="4209072"/>
              <a:ext cx="2634547" cy="10468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noProof="0" dirty="0">
                  <a:solidFill>
                    <a:srgbClr val="00257A"/>
                  </a:solidFill>
                </a:rPr>
                <a:t>Multiple Comorbidities</a:t>
              </a:r>
            </a:p>
          </p:txBody>
        </p:sp>
        <p:sp>
          <p:nvSpPr>
            <p:cNvPr id="55" name="Oval 4">
              <a:extLst>
                <a:ext uri="{FF2B5EF4-FFF2-40B4-BE49-F238E27FC236}">
                  <a16:creationId xmlns:a16="http://schemas.microsoft.com/office/drawing/2014/main" id="{FDE414FA-3980-40B1-8AD1-CFE099223A7C}"/>
                </a:ext>
              </a:extLst>
            </p:cNvPr>
            <p:cNvSpPr txBox="1"/>
            <p:nvPr/>
          </p:nvSpPr>
          <p:spPr>
            <a:xfrm>
              <a:off x="7834501" y="2547677"/>
              <a:ext cx="2036308" cy="1699863"/>
            </a:xfrm>
            <a:prstGeom prst="rect">
              <a:avLst/>
            </a:prstGeom>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23813" tIns="23813" rIns="23813" bIns="23813" numCol="1" spcCol="1270" anchor="ctr" anchorCtr="0">
              <a:noAutofit/>
            </a:bodyPr>
            <a:lstStyle/>
            <a:p>
              <a:pPr algn="ctr" defTabSz="833438">
                <a:lnSpc>
                  <a:spcPct val="90000"/>
                </a:lnSpc>
                <a:spcBef>
                  <a:spcPct val="0"/>
                </a:spcBef>
                <a:spcAft>
                  <a:spcPct val="35000"/>
                </a:spcAft>
              </a:pPr>
              <a:r>
                <a:rPr lang="en-US" sz="1400" b="1" noProof="0" dirty="0">
                  <a:solidFill>
                    <a:srgbClr val="00257A"/>
                  </a:solidFill>
                </a:rPr>
                <a:t>Most Vulnerable Populations</a:t>
              </a:r>
            </a:p>
          </p:txBody>
        </p:sp>
        <p:sp>
          <p:nvSpPr>
            <p:cNvPr id="50" name="Rectangle 49">
              <a:extLst>
                <a:ext uri="{FF2B5EF4-FFF2-40B4-BE49-F238E27FC236}">
                  <a16:creationId xmlns:a16="http://schemas.microsoft.com/office/drawing/2014/main" id="{4C2B81DF-09E7-4B8F-A92A-44BD1480EA05}"/>
                </a:ext>
              </a:extLst>
            </p:cNvPr>
            <p:cNvSpPr/>
            <p:nvPr/>
          </p:nvSpPr>
          <p:spPr>
            <a:xfrm>
              <a:off x="10232835" y="3802019"/>
              <a:ext cx="2451360" cy="164505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noProof="0" dirty="0">
                  <a:solidFill>
                    <a:srgbClr val="00257A"/>
                  </a:solidFill>
                </a:rPr>
                <a:t>Disabled (unable to perform their daily living activities)</a:t>
              </a:r>
            </a:p>
          </p:txBody>
        </p:sp>
        <p:sp>
          <p:nvSpPr>
            <p:cNvPr id="51" name="Rectangle 50">
              <a:extLst>
                <a:ext uri="{FF2B5EF4-FFF2-40B4-BE49-F238E27FC236}">
                  <a16:creationId xmlns:a16="http://schemas.microsoft.com/office/drawing/2014/main" id="{FC840B8B-4B15-4EF4-AB13-F715B6A8B7B7}"/>
                </a:ext>
              </a:extLst>
            </p:cNvPr>
            <p:cNvSpPr/>
            <p:nvPr/>
          </p:nvSpPr>
          <p:spPr>
            <a:xfrm>
              <a:off x="9791209" y="1408725"/>
              <a:ext cx="2368738" cy="164505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500" noProof="0" dirty="0">
                  <a:solidFill>
                    <a:srgbClr val="00257A"/>
                  </a:solidFill>
                </a:rPr>
                <a:t>Fragile (over 85 years old) with multiple conditions</a:t>
              </a:r>
            </a:p>
          </p:txBody>
        </p:sp>
      </p:grpSp>
      <p:sp>
        <p:nvSpPr>
          <p:cNvPr id="56" name="Title 1">
            <a:extLst>
              <a:ext uri="{FF2B5EF4-FFF2-40B4-BE49-F238E27FC236}">
                <a16:creationId xmlns:a16="http://schemas.microsoft.com/office/drawing/2014/main" id="{582A33DF-1B11-478A-8905-F566ECC48553}"/>
              </a:ext>
            </a:extLst>
          </p:cNvPr>
          <p:cNvSpPr txBox="1">
            <a:spLocks/>
          </p:cNvSpPr>
          <p:nvPr/>
        </p:nvSpPr>
        <p:spPr>
          <a:xfrm>
            <a:off x="217744" y="1847702"/>
            <a:ext cx="8477426" cy="82466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Autofit/>
          </a:bodyPr>
          <a:lstStyle>
            <a:lvl1pPr algn="r" defTabSz="914400" rtl="0" eaLnBrk="1" latinLnBrk="0" hangingPunct="1">
              <a:lnSpc>
                <a:spcPct val="90000"/>
              </a:lnSpc>
              <a:spcBef>
                <a:spcPct val="0"/>
              </a:spcBef>
              <a:buNone/>
              <a:defRPr sz="3600" kern="1200">
                <a:solidFill>
                  <a:srgbClr val="0088CE"/>
                </a:solidFill>
                <a:latin typeface="Arial" panose="020B0604020202020204" pitchFamily="34" charset="0"/>
                <a:ea typeface="+mj-ea"/>
                <a:cs typeface="Arial" panose="020B0604020202020204" pitchFamily="34" charset="0"/>
              </a:defRPr>
            </a:lvl1pPr>
          </a:lstStyle>
          <a:p>
            <a:pPr algn="just">
              <a:lnSpc>
                <a:spcPts val="1725"/>
              </a:lnSpc>
            </a:pPr>
            <a:r>
              <a:rPr lang="en-US" sz="1800" b="1" noProof="0" dirty="0">
                <a:solidFill>
                  <a:srgbClr val="00257A"/>
                </a:solidFill>
                <a:latin typeface="+mn-lt"/>
              </a:rPr>
              <a:t>Higher-risk or more vulnerable populations are identified to direct resources to members most in need of services, such as care management services.
</a:t>
            </a:r>
          </a:p>
        </p:txBody>
      </p:sp>
      <p:sp>
        <p:nvSpPr>
          <p:cNvPr id="32" name="Title 1">
            <a:extLst>
              <a:ext uri="{FF2B5EF4-FFF2-40B4-BE49-F238E27FC236}">
                <a16:creationId xmlns:a16="http://schemas.microsoft.com/office/drawing/2014/main" id="{0560CBCD-0F05-4716-A63B-E9556F7FEB95}"/>
              </a:ext>
            </a:extLst>
          </p:cNvPr>
          <p:cNvSpPr txBox="1">
            <a:spLocks noGrp="1"/>
          </p:cNvSpPr>
          <p:nvPr>
            <p:ph type="title" idx="4294967295"/>
          </p:nvPr>
        </p:nvSpPr>
        <p:spPr>
          <a:xfrm>
            <a:off x="382469" y="389952"/>
            <a:ext cx="8786702"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MOC Element 1: Description of SNP Population</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Most Vulnerable Populations</a:t>
            </a:r>
          </a:p>
        </p:txBody>
      </p:sp>
    </p:spTree>
    <p:extLst>
      <p:ext uri="{BB962C8B-B14F-4D97-AF65-F5344CB8AC3E}">
        <p14:creationId xmlns:p14="http://schemas.microsoft.com/office/powerpoint/2010/main" val="3692496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DDAC8DD7-280C-4F83-887A-6427EE63D125}"/>
              </a:ext>
            </a:extLst>
          </p:cNvPr>
          <p:cNvSpPr>
            <a:spLocks noGrp="1"/>
          </p:cNvSpPr>
          <p:nvPr>
            <p:ph type="sldNum" sz="quarter" idx="4"/>
          </p:nvPr>
        </p:nvSpPr>
        <p:spPr>
          <a:xfrm>
            <a:off x="87923" y="6230460"/>
            <a:ext cx="395156" cy="365125"/>
          </a:xfrm>
        </p:spPr>
        <p:txBody>
          <a:bodyPr/>
          <a:lstStyle/>
          <a:p>
            <a:fld id="{75B346D6-B0F2-48A4-B9F5-82E64496262F}" type="slidenum">
              <a:rPr lang="en-US" noProof="0" smtClean="0"/>
              <a:t>16</a:t>
            </a:fld>
            <a:endParaRPr lang="en-US" noProof="0" dirty="0"/>
          </a:p>
        </p:txBody>
      </p:sp>
      <p:sp>
        <p:nvSpPr>
          <p:cNvPr id="6" name="Content Placeholder 2">
            <a:extLst>
              <a:ext uri="{FF2B5EF4-FFF2-40B4-BE49-F238E27FC236}">
                <a16:creationId xmlns:a16="http://schemas.microsoft.com/office/drawing/2014/main" id="{15F443E7-174F-45A6-B159-D6AB7C3AED0A}"/>
              </a:ext>
            </a:extLst>
          </p:cNvPr>
          <p:cNvSpPr txBox="1">
            <a:spLocks/>
          </p:cNvSpPr>
          <p:nvPr/>
        </p:nvSpPr>
        <p:spPr>
          <a:xfrm>
            <a:off x="305556" y="1855039"/>
            <a:ext cx="8718425" cy="3465665"/>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57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57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57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57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25" noProof="0" dirty="0">
                <a:latin typeface="+mn-lt"/>
                <a:cs typeface="Arial"/>
              </a:rPr>
              <a:t>Regulations 42 CFR§422.101(f)(ii)-(v) and 42 CFR§422.152(g)(2)(vii)-(x) require all SNPs to coordinate and evaluate the effectiveness of services provided as required by the MOC. </a:t>
            </a:r>
            <a:endParaRPr lang="en-US" sz="1725" noProof="0" dirty="0">
              <a:latin typeface="+mn-lt"/>
            </a:endParaRPr>
          </a:p>
          <a:p>
            <a:r>
              <a:rPr lang="en-US" sz="1725" noProof="0" dirty="0">
                <a:latin typeface="+mn-lt"/>
                <a:cs typeface="Arial"/>
              </a:rPr>
              <a:t>Care coordination ensures that all health needs and service preferences of SNP members are covered. </a:t>
            </a:r>
            <a:endParaRPr lang="en-US" sz="1725" noProof="0" dirty="0">
              <a:latin typeface="+mn-lt"/>
              <a:ea typeface="Calibri"/>
            </a:endParaRPr>
          </a:p>
          <a:p>
            <a:r>
              <a:rPr lang="en-US" sz="1725" noProof="0" dirty="0">
                <a:latin typeface="+mn-lt"/>
                <a:cs typeface="Arial"/>
              </a:rPr>
              <a:t>Ensures that medical information among healthcare professionals is shared by maximizing effectiveness, efficiency, high quality of services and improving members' health outcomes. </a:t>
            </a:r>
          </a:p>
          <a:p>
            <a:r>
              <a:rPr lang="en-US" sz="1725" noProof="0" dirty="0">
                <a:latin typeface="+mn-lt"/>
                <a:cs typeface="Arial"/>
              </a:rPr>
              <a:t>Describes the roles, responsibilities, and oversight of clinical and non-clinical staff. </a:t>
            </a:r>
          </a:p>
          <a:p>
            <a:r>
              <a:rPr lang="en-US" sz="1725" noProof="0" dirty="0">
                <a:latin typeface="+mn-lt"/>
                <a:cs typeface="Arial"/>
              </a:rPr>
              <a:t>Establishes a contingency plan that ensures the continuity of the critical functions of Triple-S Advantage's operation during an emergency. </a:t>
            </a:r>
          </a:p>
          <a:p>
            <a:r>
              <a:rPr lang="en-US" sz="1725" noProof="0" dirty="0">
                <a:latin typeface="+mn-lt"/>
                <a:cs typeface="Arial"/>
              </a:rPr>
              <a:t>It requires that all staff must be trained in MOC at the time of hiring and annually.</a:t>
            </a:r>
            <a:endParaRPr lang="en-US" sz="1725" noProof="0" dirty="0">
              <a:latin typeface="+mn-lt"/>
              <a:ea typeface="Calibri"/>
              <a:cs typeface="Arial"/>
            </a:endParaRPr>
          </a:p>
        </p:txBody>
      </p:sp>
      <p:sp>
        <p:nvSpPr>
          <p:cNvPr id="5" name="Title 1">
            <a:extLst>
              <a:ext uri="{FF2B5EF4-FFF2-40B4-BE49-F238E27FC236}">
                <a16:creationId xmlns:a16="http://schemas.microsoft.com/office/drawing/2014/main" id="{64EA1965-F8C8-4B2F-AFDA-BE48DE23793C}"/>
              </a:ext>
            </a:extLst>
          </p:cNvPr>
          <p:cNvSpPr txBox="1">
            <a:spLocks noGrp="1"/>
          </p:cNvSpPr>
          <p:nvPr>
            <p:ph type="title" idx="4294967295"/>
          </p:nvPr>
        </p:nvSpPr>
        <p:spPr>
          <a:xfrm>
            <a:off x="1236520" y="462603"/>
            <a:ext cx="7581736"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MOC Element 2: Care Coordination</a:t>
            </a:r>
          </a:p>
        </p:txBody>
      </p:sp>
    </p:spTree>
    <p:extLst>
      <p:ext uri="{BB962C8B-B14F-4D97-AF65-F5344CB8AC3E}">
        <p14:creationId xmlns:p14="http://schemas.microsoft.com/office/powerpoint/2010/main" val="1359451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FB4A4A29-F27F-4A00-953F-6087900BFCE8}"/>
              </a:ext>
            </a:extLst>
          </p:cNvPr>
          <p:cNvSpPr>
            <a:spLocks noGrp="1"/>
          </p:cNvSpPr>
          <p:nvPr>
            <p:ph type="sldNum" sz="quarter" idx="4"/>
          </p:nvPr>
        </p:nvSpPr>
        <p:spPr>
          <a:xfrm>
            <a:off x="87923" y="6230460"/>
            <a:ext cx="395156" cy="365125"/>
          </a:xfrm>
        </p:spPr>
        <p:txBody>
          <a:bodyPr/>
          <a:lstStyle/>
          <a:p>
            <a:fld id="{75B346D6-B0F2-48A4-B9F5-82E64496262F}" type="slidenum">
              <a:rPr lang="en-US" noProof="0" smtClean="0"/>
              <a:t>17</a:t>
            </a:fld>
            <a:endParaRPr lang="en-US" noProof="0" dirty="0"/>
          </a:p>
        </p:txBody>
      </p:sp>
      <p:sp>
        <p:nvSpPr>
          <p:cNvPr id="3" name="Content Placeholder 2">
            <a:extLst>
              <a:ext uri="{FF2B5EF4-FFF2-40B4-BE49-F238E27FC236}">
                <a16:creationId xmlns:a16="http://schemas.microsoft.com/office/drawing/2014/main" id="{F6D3E9E5-3AF0-4A92-82FB-5BC8A7E69A38}"/>
              </a:ext>
            </a:extLst>
          </p:cNvPr>
          <p:cNvSpPr>
            <a:spLocks noGrp="1"/>
          </p:cNvSpPr>
          <p:nvPr>
            <p:ph idx="1"/>
          </p:nvPr>
        </p:nvSpPr>
        <p:spPr>
          <a:xfrm>
            <a:off x="4047929" y="1892826"/>
            <a:ext cx="4840658" cy="4337634"/>
          </a:xfrm>
        </p:spPr>
        <p:txBody>
          <a:bodyPr vert="horz" lIns="68580" tIns="34290" rIns="68580" bIns="34290" rtlCol="0" anchor="t">
            <a:normAutofit lnSpcReduction="10000"/>
          </a:bodyPr>
          <a:lstStyle/>
          <a:p>
            <a:pPr>
              <a:lnSpc>
                <a:spcPct val="100000"/>
              </a:lnSpc>
              <a:spcBef>
                <a:spcPts val="450"/>
              </a:spcBef>
              <a:buBlip>
                <a:blip r:embed="rId2">
                  <a:extLst>
                    <a:ext uri="{96DAC541-7B7A-43D3-8B79-37D633B846F1}">
                      <asvg:svgBlip xmlns:asvg="http://schemas.microsoft.com/office/drawing/2016/SVG/main" r:embed="rId3"/>
                    </a:ext>
                  </a:extLst>
                </a:blip>
              </a:buBlip>
            </a:pPr>
            <a:r>
              <a:rPr lang="en-US" sz="1800" noProof="0" dirty="0">
                <a:latin typeface="+mn-lt"/>
                <a:cs typeface="Arial"/>
              </a:rPr>
              <a:t>All individuals enrolled with an SNP coverage are eligible for the Case Management Program. 
They are notified by letter or phone call and contacted by telephone to complete the Health Risk Assessment (HRA). 
Cases are classified according to the results of the HRA and stratification according to the data obtained by claims.
Members are informed about their participation in the Case Management Program, in which they collaborate with members of an interdisciplinary team in creating an individualized care plan and goals to be achieved.</a:t>
            </a:r>
          </a:p>
        </p:txBody>
      </p:sp>
      <p:pic>
        <p:nvPicPr>
          <p:cNvPr id="2" name="Picture 1">
            <a:extLst>
              <a:ext uri="{FF2B5EF4-FFF2-40B4-BE49-F238E27FC236}">
                <a16:creationId xmlns:a16="http://schemas.microsoft.com/office/drawing/2014/main" id="{60091F61-BAF2-E012-FB7E-70C01DEDCD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377345">
            <a:off x="341831" y="2247544"/>
            <a:ext cx="3049155" cy="2769175"/>
          </a:xfrm>
          <a:prstGeom prst="rect">
            <a:avLst/>
          </a:prstGeom>
          <a:effectLst>
            <a:outerShdw blurRad="152400" dist="317500" dir="5400000" sx="90000" sy="-19000" rotWithShape="0">
              <a:prstClr val="black">
                <a:alpha val="15000"/>
              </a:prstClr>
            </a:outerShdw>
          </a:effectLst>
        </p:spPr>
      </p:pic>
      <p:sp>
        <p:nvSpPr>
          <p:cNvPr id="7" name="Title 1">
            <a:extLst>
              <a:ext uri="{FF2B5EF4-FFF2-40B4-BE49-F238E27FC236}">
                <a16:creationId xmlns:a16="http://schemas.microsoft.com/office/drawing/2014/main" id="{5CAA8F3F-EA1B-4624-AA96-35F0CE47D7FA}"/>
              </a:ext>
            </a:extLst>
          </p:cNvPr>
          <p:cNvSpPr txBox="1">
            <a:spLocks noGrp="1"/>
          </p:cNvSpPr>
          <p:nvPr>
            <p:ph type="title" idx="4294967295"/>
          </p:nvPr>
        </p:nvSpPr>
        <p:spPr>
          <a:xfrm>
            <a:off x="646617" y="425577"/>
            <a:ext cx="8632558"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MOC Element 2: Care Coordination – Cont.</a:t>
            </a:r>
          </a:p>
        </p:txBody>
      </p:sp>
    </p:spTree>
    <p:extLst>
      <p:ext uri="{BB962C8B-B14F-4D97-AF65-F5344CB8AC3E}">
        <p14:creationId xmlns:p14="http://schemas.microsoft.com/office/powerpoint/2010/main" val="3738605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age Number">
            <a:extLst>
              <a:ext uri="{FF2B5EF4-FFF2-40B4-BE49-F238E27FC236}">
                <a16:creationId xmlns:a16="http://schemas.microsoft.com/office/drawing/2014/main" id="{E343D7B8-C58B-442D-A3B7-45E506F2A0B0}"/>
              </a:ext>
            </a:extLst>
          </p:cNvPr>
          <p:cNvSpPr>
            <a:spLocks noGrp="1"/>
          </p:cNvSpPr>
          <p:nvPr>
            <p:ph type="sldNum" sz="quarter" idx="4"/>
          </p:nvPr>
        </p:nvSpPr>
        <p:spPr>
          <a:xfrm>
            <a:off x="87923" y="6230460"/>
            <a:ext cx="438288" cy="365125"/>
          </a:xfrm>
        </p:spPr>
        <p:txBody>
          <a:bodyPr/>
          <a:lstStyle/>
          <a:p>
            <a:fld id="{75B346D6-B0F2-48A4-B9F5-82E64496262F}" type="slidenum">
              <a:rPr lang="en-US" noProof="0" smtClean="0"/>
              <a:t>18</a:t>
            </a:fld>
            <a:endParaRPr lang="en-US" noProof="0" dirty="0"/>
          </a:p>
        </p:txBody>
      </p:sp>
      <p:grpSp>
        <p:nvGrpSpPr>
          <p:cNvPr id="4" name="Group 3" descr="needs assessed in a health risk assessment (HRA): physical and medical conditions, mental health, functional, cognitive, social determinants">
            <a:extLst>
              <a:ext uri="{FF2B5EF4-FFF2-40B4-BE49-F238E27FC236}">
                <a16:creationId xmlns:a16="http://schemas.microsoft.com/office/drawing/2014/main" id="{6A0BA2F5-D2C3-424F-9D44-046CCCA11398}"/>
              </a:ext>
            </a:extLst>
          </p:cNvPr>
          <p:cNvGrpSpPr/>
          <p:nvPr/>
        </p:nvGrpSpPr>
        <p:grpSpPr>
          <a:xfrm>
            <a:off x="5033473" y="1826537"/>
            <a:ext cx="3935849" cy="3620889"/>
            <a:chOff x="1873969" y="1858041"/>
            <a:chExt cx="6998907" cy="4679546"/>
          </a:xfrm>
        </p:grpSpPr>
        <p:cxnSp>
          <p:nvCxnSpPr>
            <p:cNvPr id="5" name="Straight Arrow Connector 4">
              <a:extLst>
                <a:ext uri="{FF2B5EF4-FFF2-40B4-BE49-F238E27FC236}">
                  <a16:creationId xmlns:a16="http://schemas.microsoft.com/office/drawing/2014/main" id="{95DCBE2C-21D9-4A36-90B7-F17B21B978C0}"/>
                </a:ext>
              </a:extLst>
            </p:cNvPr>
            <p:cNvCxnSpPr>
              <a:cxnSpLocks/>
            </p:cNvCxnSpPr>
            <p:nvPr/>
          </p:nvCxnSpPr>
          <p:spPr>
            <a:xfrm>
              <a:off x="6240346" y="4020041"/>
              <a:ext cx="24447" cy="740479"/>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9C695BB-44E0-4F85-AAB3-5676E7182D9B}"/>
                </a:ext>
              </a:extLst>
            </p:cNvPr>
            <p:cNvCxnSpPr>
              <a:cxnSpLocks/>
              <a:stCxn id="8" idx="40"/>
            </p:cNvCxnSpPr>
            <p:nvPr/>
          </p:nvCxnSpPr>
          <p:spPr>
            <a:xfrm>
              <a:off x="4002017" y="4030086"/>
              <a:ext cx="10010" cy="70982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80B3031-B32D-43FF-B146-E38160F94A1A}"/>
                </a:ext>
              </a:extLst>
            </p:cNvPr>
            <p:cNvCxnSpPr>
              <a:cxnSpLocks/>
              <a:stCxn id="8" idx="58"/>
            </p:cNvCxnSpPr>
            <p:nvPr/>
          </p:nvCxnSpPr>
          <p:spPr>
            <a:xfrm flipH="1">
              <a:off x="2884661" y="4030086"/>
              <a:ext cx="1" cy="126945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50CBC710-4077-4018-8E0B-9072E8CBECDE}"/>
                </a:ext>
              </a:extLst>
            </p:cNvPr>
            <p:cNvSpPr/>
            <p:nvPr/>
          </p:nvSpPr>
          <p:spPr>
            <a:xfrm>
              <a:off x="2141214" y="3275706"/>
              <a:ext cx="2589999" cy="1005840"/>
            </a:xfrm>
            <a:custGeom>
              <a:avLst/>
              <a:gdLst>
                <a:gd name="connsiteX0" fmla="*/ 2025375 w 4057286"/>
                <a:gd name="connsiteY0" fmla="*/ 1915414 h 2329251"/>
                <a:gd name="connsiteX1" fmla="*/ 2025374 w 4057286"/>
                <a:gd name="connsiteY1" fmla="*/ 1915414 h 2329251"/>
                <a:gd name="connsiteX2" fmla="*/ 2028878 w 4057286"/>
                <a:gd name="connsiteY2" fmla="*/ 1919269 h 2329251"/>
                <a:gd name="connsiteX3" fmla="*/ 2028873 w 4057286"/>
                <a:gd name="connsiteY3" fmla="*/ 1919262 h 2329251"/>
                <a:gd name="connsiteX4" fmla="*/ 3917234 w 4057286"/>
                <a:gd name="connsiteY4" fmla="*/ 1755984 h 2329251"/>
                <a:gd name="connsiteX5" fmla="*/ 3911006 w 4057286"/>
                <a:gd name="connsiteY5" fmla="*/ 1768526 h 2329251"/>
                <a:gd name="connsiteX6" fmla="*/ 3861318 w 4057286"/>
                <a:gd name="connsiteY6" fmla="*/ 1836674 h 2329251"/>
                <a:gd name="connsiteX7" fmla="*/ 4002855 w 4057286"/>
                <a:gd name="connsiteY7" fmla="*/ 1578113 h 2329251"/>
                <a:gd name="connsiteX8" fmla="*/ 3998830 w 4057286"/>
                <a:gd name="connsiteY8" fmla="*/ 1591664 h 2329251"/>
                <a:gd name="connsiteX9" fmla="*/ 3960864 w 4057286"/>
                <a:gd name="connsiteY9" fmla="*/ 1668120 h 2329251"/>
                <a:gd name="connsiteX10" fmla="*/ 4057286 w 4057286"/>
                <a:gd name="connsiteY10" fmla="*/ 1386093 h 2329251"/>
                <a:gd name="connsiteX11" fmla="*/ 4055951 w 4057286"/>
                <a:gd name="connsiteY11" fmla="*/ 1399338 h 2329251"/>
                <a:gd name="connsiteX12" fmla="*/ 4031174 w 4057286"/>
                <a:gd name="connsiteY12" fmla="*/ 1482762 h 2329251"/>
                <a:gd name="connsiteX13" fmla="*/ 1164625 w 4057286"/>
                <a:gd name="connsiteY13" fmla="*/ 0 h 2329251"/>
                <a:gd name="connsiteX14" fmla="*/ 1988139 w 4057286"/>
                <a:gd name="connsiteY14" fmla="*/ 341111 h 2329251"/>
                <a:gd name="connsiteX15" fmla="*/ 2039807 w 4057286"/>
                <a:gd name="connsiteY15" fmla="*/ 397959 h 2329251"/>
                <a:gd name="connsiteX16" fmla="*/ 2039807 w 4057286"/>
                <a:gd name="connsiteY16" fmla="*/ 397958 h 2329251"/>
                <a:gd name="connsiteX17" fmla="*/ 2063307 w 4057286"/>
                <a:gd name="connsiteY17" fmla="*/ 423815 h 2329251"/>
                <a:gd name="connsiteX18" fmla="*/ 2063317 w 4057286"/>
                <a:gd name="connsiteY18" fmla="*/ 423829 h 2329251"/>
                <a:gd name="connsiteX19" fmla="*/ 2130351 w 4057286"/>
                <a:gd name="connsiteY19" fmla="*/ 513472 h 2329251"/>
                <a:gd name="connsiteX20" fmla="*/ 2165282 w 4057286"/>
                <a:gd name="connsiteY20" fmla="*/ 570970 h 2329251"/>
                <a:gd name="connsiteX21" fmla="*/ 2174952 w 4057286"/>
                <a:gd name="connsiteY21" fmla="*/ 584925 h 2329251"/>
                <a:gd name="connsiteX22" fmla="*/ 2178897 w 4057286"/>
                <a:gd name="connsiteY22" fmla="*/ 593383 h 2329251"/>
                <a:gd name="connsiteX23" fmla="*/ 2188686 w 4057286"/>
                <a:gd name="connsiteY23" fmla="*/ 609496 h 2329251"/>
                <a:gd name="connsiteX24" fmla="*/ 2237728 w 4057286"/>
                <a:gd name="connsiteY24" fmla="*/ 711300 h 2329251"/>
                <a:gd name="connsiteX25" fmla="*/ 2251635 w 4057286"/>
                <a:gd name="connsiteY25" fmla="*/ 749298 h 2329251"/>
                <a:gd name="connsiteX26" fmla="*/ 2258582 w 4057286"/>
                <a:gd name="connsiteY26" fmla="*/ 764188 h 2329251"/>
                <a:gd name="connsiteX27" fmla="*/ 2262799 w 4057286"/>
                <a:gd name="connsiteY27" fmla="*/ 779798 h 2329251"/>
                <a:gd name="connsiteX28" fmla="*/ 2276891 w 4057286"/>
                <a:gd name="connsiteY28" fmla="*/ 818301 h 2329251"/>
                <a:gd name="connsiteX29" fmla="*/ 2305589 w 4057286"/>
                <a:gd name="connsiteY29" fmla="*/ 929912 h 2329251"/>
                <a:gd name="connsiteX30" fmla="*/ 2308500 w 4057286"/>
                <a:gd name="connsiteY30" fmla="*/ 948987 h 2329251"/>
                <a:gd name="connsiteX31" fmla="*/ 2311061 w 4057286"/>
                <a:gd name="connsiteY31" fmla="*/ 958467 h 2329251"/>
                <a:gd name="connsiteX32" fmla="*/ 2318786 w 4057286"/>
                <a:gd name="connsiteY32" fmla="*/ 1016384 h 2329251"/>
                <a:gd name="connsiteX33" fmla="*/ 2323237 w 4057286"/>
                <a:gd name="connsiteY33" fmla="*/ 1045549 h 2329251"/>
                <a:gd name="connsiteX34" fmla="*/ 2323579 w 4057286"/>
                <a:gd name="connsiteY34" fmla="*/ 1052316 h 2329251"/>
                <a:gd name="connsiteX35" fmla="*/ 2324638 w 4057286"/>
                <a:gd name="connsiteY35" fmla="*/ 1060257 h 2329251"/>
                <a:gd name="connsiteX36" fmla="*/ 2329251 w 4057286"/>
                <a:gd name="connsiteY36" fmla="*/ 1164625 h 2329251"/>
                <a:gd name="connsiteX37" fmla="*/ 2329081 w 4057286"/>
                <a:gd name="connsiteY37" fmla="*/ 1166555 h 2329251"/>
                <a:gd name="connsiteX38" fmla="*/ 2332869 w 4057286"/>
                <a:gd name="connsiteY38" fmla="*/ 1166555 h 2329251"/>
                <a:gd name="connsiteX39" fmla="*/ 2344504 w 4057286"/>
                <a:gd name="connsiteY39" fmla="*/ 1281981 h 2329251"/>
                <a:gd name="connsiteX40" fmla="*/ 2914986 w 4057286"/>
                <a:gd name="connsiteY40" fmla="*/ 1746937 h 2329251"/>
                <a:gd name="connsiteX41" fmla="*/ 3485468 w 4057286"/>
                <a:gd name="connsiteY41" fmla="*/ 1281981 h 2329251"/>
                <a:gd name="connsiteX42" fmla="*/ 3497104 w 4057286"/>
                <a:gd name="connsiteY42" fmla="*/ 1166555 h 2329251"/>
                <a:gd name="connsiteX43" fmla="*/ 3500808 w 4057286"/>
                <a:gd name="connsiteY43" fmla="*/ 1166555 h 2329251"/>
                <a:gd name="connsiteX44" fmla="*/ 3505336 w 4057286"/>
                <a:gd name="connsiteY44" fmla="*/ 1268993 h 2329251"/>
                <a:gd name="connsiteX45" fmla="*/ 3766667 w 4057286"/>
                <a:gd name="connsiteY45" fmla="*/ 1905435 h 2329251"/>
                <a:gd name="connsiteX46" fmla="*/ 3790168 w 4057286"/>
                <a:gd name="connsiteY46" fmla="*/ 1931292 h 2329251"/>
                <a:gd name="connsiteX47" fmla="*/ 3801100 w 4057286"/>
                <a:gd name="connsiteY47" fmla="*/ 1919264 h 2329251"/>
                <a:gd name="connsiteX48" fmla="*/ 3795616 w 4057286"/>
                <a:gd name="connsiteY48" fmla="*/ 1926786 h 2329251"/>
                <a:gd name="connsiteX49" fmla="*/ 2914987 w 4057286"/>
                <a:gd name="connsiteY49" fmla="*/ 2329250 h 2329251"/>
                <a:gd name="connsiteX50" fmla="*/ 2119082 w 4057286"/>
                <a:gd name="connsiteY50" fmla="*/ 2014858 h 2329251"/>
                <a:gd name="connsiteX51" fmla="*/ 2039808 w 4057286"/>
                <a:gd name="connsiteY51" fmla="*/ 1932451 h 2329251"/>
                <a:gd name="connsiteX52" fmla="*/ 1960533 w 4057286"/>
                <a:gd name="connsiteY52" fmla="*/ 2014859 h 2329251"/>
                <a:gd name="connsiteX53" fmla="*/ 1164627 w 4057286"/>
                <a:gd name="connsiteY53" fmla="*/ 2329251 h 2329251"/>
                <a:gd name="connsiteX54" fmla="*/ 23663 w 4057286"/>
                <a:gd name="connsiteY54" fmla="*/ 1399339 h 2329251"/>
                <a:gd name="connsiteX55" fmla="*/ 197 w 4057286"/>
                <a:gd name="connsiteY55" fmla="*/ 1166556 h 2329251"/>
                <a:gd name="connsiteX56" fmla="*/ 582509 w 4057286"/>
                <a:gd name="connsiteY56" fmla="*/ 1166556 h 2329251"/>
                <a:gd name="connsiteX57" fmla="*/ 594145 w 4057286"/>
                <a:gd name="connsiteY57" fmla="*/ 1281982 h 2329251"/>
                <a:gd name="connsiteX58" fmla="*/ 1164626 w 4057286"/>
                <a:gd name="connsiteY58" fmla="*/ 1746938 h 2329251"/>
                <a:gd name="connsiteX59" fmla="*/ 1735108 w 4057286"/>
                <a:gd name="connsiteY59" fmla="*/ 1281982 h 2329251"/>
                <a:gd name="connsiteX60" fmla="*/ 1746744 w 4057286"/>
                <a:gd name="connsiteY60" fmla="*/ 1166556 h 2329251"/>
                <a:gd name="connsiteX61" fmla="*/ 1750447 w 4057286"/>
                <a:gd name="connsiteY61" fmla="*/ 1166556 h 2329251"/>
                <a:gd name="connsiteX62" fmla="*/ 1750447 w 4057286"/>
                <a:gd name="connsiteY62" fmla="*/ 1166555 h 2329251"/>
                <a:gd name="connsiteX63" fmla="*/ 1746742 w 4057286"/>
                <a:gd name="connsiteY63" fmla="*/ 1166555 h 2329251"/>
                <a:gd name="connsiteX64" fmla="*/ 1746936 w 4057286"/>
                <a:gd name="connsiteY64" fmla="*/ 1164625 h 2329251"/>
                <a:gd name="connsiteX65" fmla="*/ 1164624 w 4057286"/>
                <a:gd name="connsiteY65" fmla="*/ 582313 h 2329251"/>
                <a:gd name="connsiteX66" fmla="*/ 582312 w 4057286"/>
                <a:gd name="connsiteY66" fmla="*/ 1164625 h 2329251"/>
                <a:gd name="connsiteX67" fmla="*/ 582507 w 4057286"/>
                <a:gd name="connsiteY67" fmla="*/ 1166555 h 2329251"/>
                <a:gd name="connsiteX68" fmla="*/ 195 w 4057286"/>
                <a:gd name="connsiteY68" fmla="*/ 1166555 h 2329251"/>
                <a:gd name="connsiteX69" fmla="*/ 0 w 4057286"/>
                <a:gd name="connsiteY69" fmla="*/ 1164625 h 2329251"/>
                <a:gd name="connsiteX70" fmla="*/ 1164625 w 4057286"/>
                <a:gd name="connsiteY70" fmla="*/ 0 h 232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57286" h="2329251">
                  <a:moveTo>
                    <a:pt x="2025375" y="1915414"/>
                  </a:moveTo>
                  <a:lnTo>
                    <a:pt x="2025374" y="1915414"/>
                  </a:lnTo>
                  <a:lnTo>
                    <a:pt x="2028878" y="1919269"/>
                  </a:lnTo>
                  <a:lnTo>
                    <a:pt x="2028873" y="1919262"/>
                  </a:lnTo>
                  <a:close/>
                  <a:moveTo>
                    <a:pt x="3917234" y="1755984"/>
                  </a:moveTo>
                  <a:lnTo>
                    <a:pt x="3911006" y="1768526"/>
                  </a:lnTo>
                  <a:lnTo>
                    <a:pt x="3861318" y="1836674"/>
                  </a:lnTo>
                  <a:close/>
                  <a:moveTo>
                    <a:pt x="4002855" y="1578113"/>
                  </a:moveTo>
                  <a:lnTo>
                    <a:pt x="3998830" y="1591664"/>
                  </a:lnTo>
                  <a:lnTo>
                    <a:pt x="3960864" y="1668120"/>
                  </a:lnTo>
                  <a:close/>
                  <a:moveTo>
                    <a:pt x="4057286" y="1386093"/>
                  </a:moveTo>
                  <a:lnTo>
                    <a:pt x="4055951" y="1399338"/>
                  </a:lnTo>
                  <a:lnTo>
                    <a:pt x="4031174" y="1482762"/>
                  </a:lnTo>
                  <a:close/>
                  <a:moveTo>
                    <a:pt x="1164625" y="0"/>
                  </a:moveTo>
                  <a:cubicBezTo>
                    <a:pt x="1486228" y="0"/>
                    <a:pt x="1777384" y="130355"/>
                    <a:pt x="1988139" y="341111"/>
                  </a:cubicBezTo>
                  <a:lnTo>
                    <a:pt x="2039807" y="397959"/>
                  </a:lnTo>
                  <a:lnTo>
                    <a:pt x="2039807" y="397958"/>
                  </a:lnTo>
                  <a:lnTo>
                    <a:pt x="2063307" y="423815"/>
                  </a:lnTo>
                  <a:lnTo>
                    <a:pt x="2063317" y="423829"/>
                  </a:lnTo>
                  <a:lnTo>
                    <a:pt x="2130351" y="513472"/>
                  </a:lnTo>
                  <a:lnTo>
                    <a:pt x="2165282" y="570970"/>
                  </a:lnTo>
                  <a:lnTo>
                    <a:pt x="2174952" y="584925"/>
                  </a:lnTo>
                  <a:lnTo>
                    <a:pt x="2178897" y="593383"/>
                  </a:lnTo>
                  <a:lnTo>
                    <a:pt x="2188686" y="609496"/>
                  </a:lnTo>
                  <a:cubicBezTo>
                    <a:pt x="2206615" y="642499"/>
                    <a:pt x="2222995" y="676467"/>
                    <a:pt x="2237728" y="711300"/>
                  </a:cubicBezTo>
                  <a:lnTo>
                    <a:pt x="2251635" y="749298"/>
                  </a:lnTo>
                  <a:lnTo>
                    <a:pt x="2258582" y="764188"/>
                  </a:lnTo>
                  <a:lnTo>
                    <a:pt x="2262799" y="779798"/>
                  </a:lnTo>
                  <a:lnTo>
                    <a:pt x="2276891" y="818301"/>
                  </a:lnTo>
                  <a:cubicBezTo>
                    <a:pt x="2288234" y="854769"/>
                    <a:pt x="2297832" y="892005"/>
                    <a:pt x="2305589" y="929912"/>
                  </a:cubicBezTo>
                  <a:lnTo>
                    <a:pt x="2308500" y="948987"/>
                  </a:lnTo>
                  <a:lnTo>
                    <a:pt x="2311061" y="958467"/>
                  </a:lnTo>
                  <a:lnTo>
                    <a:pt x="2318786" y="1016384"/>
                  </a:lnTo>
                  <a:lnTo>
                    <a:pt x="2323237" y="1045549"/>
                  </a:lnTo>
                  <a:lnTo>
                    <a:pt x="2323579" y="1052316"/>
                  </a:lnTo>
                  <a:lnTo>
                    <a:pt x="2324638" y="1060257"/>
                  </a:lnTo>
                  <a:cubicBezTo>
                    <a:pt x="2327692" y="1094639"/>
                    <a:pt x="2329251" y="1129450"/>
                    <a:pt x="2329251" y="1164625"/>
                  </a:cubicBezTo>
                  <a:lnTo>
                    <a:pt x="2329081" y="1166555"/>
                  </a:lnTo>
                  <a:lnTo>
                    <a:pt x="2332869" y="1166555"/>
                  </a:lnTo>
                  <a:lnTo>
                    <a:pt x="2344504" y="1281981"/>
                  </a:lnTo>
                  <a:cubicBezTo>
                    <a:pt x="2398803" y="1547331"/>
                    <a:pt x="2633584" y="1746937"/>
                    <a:pt x="2914986" y="1746937"/>
                  </a:cubicBezTo>
                  <a:cubicBezTo>
                    <a:pt x="3196388" y="1746937"/>
                    <a:pt x="3431169" y="1547331"/>
                    <a:pt x="3485468" y="1281981"/>
                  </a:cubicBezTo>
                  <a:lnTo>
                    <a:pt x="3497104" y="1166555"/>
                  </a:lnTo>
                  <a:lnTo>
                    <a:pt x="3500808" y="1166555"/>
                  </a:lnTo>
                  <a:lnTo>
                    <a:pt x="3505336" y="1268993"/>
                  </a:lnTo>
                  <a:cubicBezTo>
                    <a:pt x="3526710" y="1509663"/>
                    <a:pt x="3621294" y="1729284"/>
                    <a:pt x="3766667" y="1905435"/>
                  </a:cubicBezTo>
                  <a:lnTo>
                    <a:pt x="3790168" y="1931292"/>
                  </a:lnTo>
                  <a:lnTo>
                    <a:pt x="3801100" y="1919264"/>
                  </a:lnTo>
                  <a:lnTo>
                    <a:pt x="3795616" y="1926786"/>
                  </a:lnTo>
                  <a:cubicBezTo>
                    <a:pt x="3582070" y="2173308"/>
                    <a:pt x="3266740" y="2329250"/>
                    <a:pt x="2914987" y="2329250"/>
                  </a:cubicBezTo>
                  <a:cubicBezTo>
                    <a:pt x="2607204" y="2329250"/>
                    <a:pt x="2327306" y="2209857"/>
                    <a:pt x="2119082" y="2014858"/>
                  </a:cubicBezTo>
                  <a:lnTo>
                    <a:pt x="2039808" y="1932451"/>
                  </a:lnTo>
                  <a:lnTo>
                    <a:pt x="1960533" y="2014859"/>
                  </a:lnTo>
                  <a:cubicBezTo>
                    <a:pt x="1752309" y="2209858"/>
                    <a:pt x="1472411" y="2329251"/>
                    <a:pt x="1164627" y="2329251"/>
                  </a:cubicBezTo>
                  <a:cubicBezTo>
                    <a:pt x="601823" y="2329251"/>
                    <a:pt x="132260" y="1930039"/>
                    <a:pt x="23663" y="1399339"/>
                  </a:cubicBezTo>
                  <a:lnTo>
                    <a:pt x="197" y="1166556"/>
                  </a:lnTo>
                  <a:lnTo>
                    <a:pt x="582509" y="1166556"/>
                  </a:lnTo>
                  <a:lnTo>
                    <a:pt x="594145" y="1281982"/>
                  </a:lnTo>
                  <a:cubicBezTo>
                    <a:pt x="648443" y="1547332"/>
                    <a:pt x="883224" y="1746938"/>
                    <a:pt x="1164626" y="1746938"/>
                  </a:cubicBezTo>
                  <a:cubicBezTo>
                    <a:pt x="1446028" y="1746938"/>
                    <a:pt x="1680809" y="1547332"/>
                    <a:pt x="1735108" y="1281982"/>
                  </a:cubicBezTo>
                  <a:lnTo>
                    <a:pt x="1746744" y="1166556"/>
                  </a:lnTo>
                  <a:lnTo>
                    <a:pt x="1750447" y="1166556"/>
                  </a:lnTo>
                  <a:lnTo>
                    <a:pt x="1750447" y="1166555"/>
                  </a:lnTo>
                  <a:lnTo>
                    <a:pt x="1746742" y="1166555"/>
                  </a:lnTo>
                  <a:lnTo>
                    <a:pt x="1746936" y="1164625"/>
                  </a:lnTo>
                  <a:cubicBezTo>
                    <a:pt x="1746936" y="843023"/>
                    <a:pt x="1486226" y="582313"/>
                    <a:pt x="1164624" y="582313"/>
                  </a:cubicBezTo>
                  <a:cubicBezTo>
                    <a:pt x="843022" y="582313"/>
                    <a:pt x="582312" y="843023"/>
                    <a:pt x="582312" y="1164625"/>
                  </a:cubicBezTo>
                  <a:lnTo>
                    <a:pt x="582507" y="1166555"/>
                  </a:lnTo>
                  <a:lnTo>
                    <a:pt x="195" y="1166555"/>
                  </a:lnTo>
                  <a:lnTo>
                    <a:pt x="0" y="1164625"/>
                  </a:lnTo>
                  <a:cubicBezTo>
                    <a:pt x="0" y="521420"/>
                    <a:pt x="521420" y="0"/>
                    <a:pt x="116462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noProof="0" dirty="0">
                <a:solidFill>
                  <a:srgbClr val="00257A"/>
                </a:solidFill>
              </a:endParaRPr>
            </a:p>
          </p:txBody>
        </p:sp>
        <p:cxnSp>
          <p:nvCxnSpPr>
            <p:cNvPr id="9" name="Connector: Curved 8">
              <a:extLst>
                <a:ext uri="{FF2B5EF4-FFF2-40B4-BE49-F238E27FC236}">
                  <a16:creationId xmlns:a16="http://schemas.microsoft.com/office/drawing/2014/main" id="{6D407281-3833-4C44-8476-254DF7167CEE}"/>
                </a:ext>
              </a:extLst>
            </p:cNvPr>
            <p:cNvCxnSpPr>
              <a:cxnSpLocks/>
            </p:cNvCxnSpPr>
            <p:nvPr/>
          </p:nvCxnSpPr>
          <p:spPr>
            <a:xfrm rot="5400000">
              <a:off x="3870845" y="2170915"/>
              <a:ext cx="1166511" cy="881865"/>
            </a:xfrm>
            <a:prstGeom prst="curvedConnector3">
              <a:avLst>
                <a:gd name="adj1" fmla="val 50000"/>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4EF66B0D-B3F2-428A-9113-54700CFC029D}"/>
                </a:ext>
              </a:extLst>
            </p:cNvPr>
            <p:cNvCxnSpPr>
              <a:cxnSpLocks/>
            </p:cNvCxnSpPr>
            <p:nvPr/>
          </p:nvCxnSpPr>
          <p:spPr>
            <a:xfrm rot="16200000" flipH="1">
              <a:off x="5364152" y="2418266"/>
              <a:ext cx="858442" cy="719331"/>
            </a:xfrm>
            <a:prstGeom prst="curvedConnector3">
              <a:avLst>
                <a:gd name="adj1" fmla="val 34563"/>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4CB3D06B-CE8F-4ED6-983E-E0A99C09E1A0}"/>
                </a:ext>
              </a:extLst>
            </p:cNvPr>
            <p:cNvCxnSpPr>
              <a:cxnSpLocks/>
            </p:cNvCxnSpPr>
            <p:nvPr/>
          </p:nvCxnSpPr>
          <p:spPr>
            <a:xfrm rot="10800000" flipV="1">
              <a:off x="2872281" y="2238538"/>
              <a:ext cx="2361478" cy="1003117"/>
            </a:xfrm>
            <a:prstGeom prst="curvedConnector3">
              <a:avLst>
                <a:gd name="adj1" fmla="val 99508"/>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C227A528-9769-41C1-8676-C76C057B2A03}"/>
                </a:ext>
              </a:extLst>
            </p:cNvPr>
            <p:cNvCxnSpPr>
              <a:cxnSpLocks/>
              <a:endCxn id="30" idx="0"/>
            </p:cNvCxnSpPr>
            <p:nvPr/>
          </p:nvCxnSpPr>
          <p:spPr>
            <a:xfrm>
              <a:off x="5117450" y="2175349"/>
              <a:ext cx="2298642" cy="1003272"/>
            </a:xfrm>
            <a:prstGeom prst="curvedConnector3">
              <a:avLst>
                <a:gd name="adj1" fmla="val 99613"/>
              </a:avLst>
            </a:prstGeom>
            <a:ln>
              <a:solidFill>
                <a:schemeClr val="bg2">
                  <a:lumMod val="2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DA07A03D-C9A7-4D17-8557-312BB8DEE66B}"/>
                </a:ext>
              </a:extLst>
            </p:cNvPr>
            <p:cNvSpPr/>
            <p:nvPr/>
          </p:nvSpPr>
          <p:spPr>
            <a:xfrm>
              <a:off x="4454460" y="1858041"/>
              <a:ext cx="1352357" cy="930470"/>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000" b="1" noProof="0" dirty="0">
                <a:solidFill>
                  <a:srgbClr val="00257A"/>
                </a:solidFill>
              </a:endParaRPr>
            </a:p>
          </p:txBody>
        </p:sp>
        <p:sp>
          <p:nvSpPr>
            <p:cNvPr id="14" name="Freeform: Shape 13">
              <a:extLst>
                <a:ext uri="{FF2B5EF4-FFF2-40B4-BE49-F238E27FC236}">
                  <a16:creationId xmlns:a16="http://schemas.microsoft.com/office/drawing/2014/main" id="{6B050BAF-352C-40EB-BEAE-20B5175B69CC}"/>
                </a:ext>
              </a:extLst>
            </p:cNvPr>
            <p:cNvSpPr/>
            <p:nvPr/>
          </p:nvSpPr>
          <p:spPr>
            <a:xfrm>
              <a:off x="4544409" y="3304237"/>
              <a:ext cx="2497929" cy="914400"/>
            </a:xfrm>
            <a:custGeom>
              <a:avLst/>
              <a:gdLst>
                <a:gd name="connsiteX0" fmla="*/ 3628292 w 3768345"/>
                <a:gd name="connsiteY0" fmla="*/ 1755985 h 2329250"/>
                <a:gd name="connsiteX1" fmla="*/ 3622064 w 3768345"/>
                <a:gd name="connsiteY1" fmla="*/ 1768526 h 2329250"/>
                <a:gd name="connsiteX2" fmla="*/ 3572381 w 3768345"/>
                <a:gd name="connsiteY2" fmla="*/ 1836668 h 2329250"/>
                <a:gd name="connsiteX3" fmla="*/ 3713913 w 3768345"/>
                <a:gd name="connsiteY3" fmla="*/ 1578113 h 2329250"/>
                <a:gd name="connsiteX4" fmla="*/ 3709889 w 3768345"/>
                <a:gd name="connsiteY4" fmla="*/ 1591664 h 2329250"/>
                <a:gd name="connsiteX5" fmla="*/ 3671925 w 3768345"/>
                <a:gd name="connsiteY5" fmla="*/ 1668116 h 2329250"/>
                <a:gd name="connsiteX6" fmla="*/ 3768345 w 3768345"/>
                <a:gd name="connsiteY6" fmla="*/ 1386094 h 2329250"/>
                <a:gd name="connsiteX7" fmla="*/ 3767010 w 3768345"/>
                <a:gd name="connsiteY7" fmla="*/ 1399338 h 2329250"/>
                <a:gd name="connsiteX8" fmla="*/ 3742233 w 3768345"/>
                <a:gd name="connsiteY8" fmla="*/ 1482761 h 2329250"/>
                <a:gd name="connsiteX9" fmla="*/ 875684 w 3768345"/>
                <a:gd name="connsiteY9" fmla="*/ 0 h 2329250"/>
                <a:gd name="connsiteX10" fmla="*/ 1699199 w 3768345"/>
                <a:gd name="connsiteY10" fmla="*/ 341111 h 2329250"/>
                <a:gd name="connsiteX11" fmla="*/ 1750865 w 3768345"/>
                <a:gd name="connsiteY11" fmla="*/ 397958 h 2329250"/>
                <a:gd name="connsiteX12" fmla="*/ 1750865 w 3768345"/>
                <a:gd name="connsiteY12" fmla="*/ 397958 h 2329250"/>
                <a:gd name="connsiteX13" fmla="*/ 1761993 w 3768345"/>
                <a:gd name="connsiteY13" fmla="*/ 410202 h 2329250"/>
                <a:gd name="connsiteX14" fmla="*/ 1774366 w 3768345"/>
                <a:gd name="connsiteY14" fmla="*/ 423815 h 2329250"/>
                <a:gd name="connsiteX15" fmla="*/ 1841410 w 3768345"/>
                <a:gd name="connsiteY15" fmla="*/ 513472 h 2329250"/>
                <a:gd name="connsiteX16" fmla="*/ 1876348 w 3768345"/>
                <a:gd name="connsiteY16" fmla="*/ 570982 h 2329250"/>
                <a:gd name="connsiteX17" fmla="*/ 1886010 w 3768345"/>
                <a:gd name="connsiteY17" fmla="*/ 584925 h 2329250"/>
                <a:gd name="connsiteX18" fmla="*/ 1889952 w 3768345"/>
                <a:gd name="connsiteY18" fmla="*/ 593376 h 2329250"/>
                <a:gd name="connsiteX19" fmla="*/ 1899745 w 3768345"/>
                <a:gd name="connsiteY19" fmla="*/ 609496 h 2329250"/>
                <a:gd name="connsiteX20" fmla="*/ 1948787 w 3768345"/>
                <a:gd name="connsiteY20" fmla="*/ 711300 h 2329250"/>
                <a:gd name="connsiteX21" fmla="*/ 1962698 w 3768345"/>
                <a:gd name="connsiteY21" fmla="*/ 749307 h 2329250"/>
                <a:gd name="connsiteX22" fmla="*/ 1969640 w 3768345"/>
                <a:gd name="connsiteY22" fmla="*/ 764188 h 2329250"/>
                <a:gd name="connsiteX23" fmla="*/ 1979483 w 3768345"/>
                <a:gd name="connsiteY23" fmla="*/ 795168 h 2329250"/>
                <a:gd name="connsiteX24" fmla="*/ 1987950 w 3768345"/>
                <a:gd name="connsiteY24" fmla="*/ 818301 h 2329250"/>
                <a:gd name="connsiteX25" fmla="*/ 1992689 w 3768345"/>
                <a:gd name="connsiteY25" fmla="*/ 836732 h 2329250"/>
                <a:gd name="connsiteX26" fmla="*/ 1999970 w 3768345"/>
                <a:gd name="connsiteY26" fmla="*/ 859647 h 2329250"/>
                <a:gd name="connsiteX27" fmla="*/ 2009404 w 3768345"/>
                <a:gd name="connsiteY27" fmla="*/ 901740 h 2329250"/>
                <a:gd name="connsiteX28" fmla="*/ 2016648 w 3768345"/>
                <a:gd name="connsiteY28" fmla="*/ 929912 h 2329250"/>
                <a:gd name="connsiteX29" fmla="*/ 2018631 w 3768345"/>
                <a:gd name="connsiteY29" fmla="*/ 942906 h 2329250"/>
                <a:gd name="connsiteX30" fmla="*/ 2022119 w 3768345"/>
                <a:gd name="connsiteY30" fmla="*/ 958467 h 2329250"/>
                <a:gd name="connsiteX31" fmla="*/ 2029837 w 3768345"/>
                <a:gd name="connsiteY31" fmla="*/ 1016331 h 2329250"/>
                <a:gd name="connsiteX32" fmla="*/ 2034296 w 3768345"/>
                <a:gd name="connsiteY32" fmla="*/ 1045549 h 2329250"/>
                <a:gd name="connsiteX33" fmla="*/ 2034639 w 3768345"/>
                <a:gd name="connsiteY33" fmla="*/ 1052329 h 2329250"/>
                <a:gd name="connsiteX34" fmla="*/ 2035696 w 3768345"/>
                <a:gd name="connsiteY34" fmla="*/ 1060257 h 2329250"/>
                <a:gd name="connsiteX35" fmla="*/ 2040309 w 3768345"/>
                <a:gd name="connsiteY35" fmla="*/ 1164625 h 2329250"/>
                <a:gd name="connsiteX36" fmla="*/ 2040139 w 3768345"/>
                <a:gd name="connsiteY36" fmla="*/ 1166555 h 2329250"/>
                <a:gd name="connsiteX37" fmla="*/ 2043928 w 3768345"/>
                <a:gd name="connsiteY37" fmla="*/ 1166555 h 2329250"/>
                <a:gd name="connsiteX38" fmla="*/ 2055564 w 3768345"/>
                <a:gd name="connsiteY38" fmla="*/ 1281981 h 2329250"/>
                <a:gd name="connsiteX39" fmla="*/ 2626045 w 3768345"/>
                <a:gd name="connsiteY39" fmla="*/ 1746937 h 2329250"/>
                <a:gd name="connsiteX40" fmla="*/ 3196526 w 3768345"/>
                <a:gd name="connsiteY40" fmla="*/ 1281981 h 2329250"/>
                <a:gd name="connsiteX41" fmla="*/ 3208162 w 3768345"/>
                <a:gd name="connsiteY41" fmla="*/ 1166555 h 2329250"/>
                <a:gd name="connsiteX42" fmla="*/ 3211868 w 3768345"/>
                <a:gd name="connsiteY42" fmla="*/ 1166555 h 2329250"/>
                <a:gd name="connsiteX43" fmla="*/ 3216396 w 3768345"/>
                <a:gd name="connsiteY43" fmla="*/ 1268993 h 2329250"/>
                <a:gd name="connsiteX44" fmla="*/ 3477727 w 3768345"/>
                <a:gd name="connsiteY44" fmla="*/ 1905435 h 2329250"/>
                <a:gd name="connsiteX45" fmla="*/ 3501227 w 3768345"/>
                <a:gd name="connsiteY45" fmla="*/ 1931292 h 2329250"/>
                <a:gd name="connsiteX46" fmla="*/ 3512158 w 3768345"/>
                <a:gd name="connsiteY46" fmla="*/ 1919265 h 2329250"/>
                <a:gd name="connsiteX47" fmla="*/ 3506674 w 3768345"/>
                <a:gd name="connsiteY47" fmla="*/ 1926786 h 2329250"/>
                <a:gd name="connsiteX48" fmla="*/ 2626046 w 3768345"/>
                <a:gd name="connsiteY48" fmla="*/ 2329250 h 2329250"/>
                <a:gd name="connsiteX49" fmla="*/ 1745418 w 3768345"/>
                <a:gd name="connsiteY49" fmla="*/ 1926786 h 2329250"/>
                <a:gd name="connsiteX50" fmla="*/ 1739937 w 3768345"/>
                <a:gd name="connsiteY50" fmla="*/ 1919268 h 2329250"/>
                <a:gd name="connsiteX51" fmla="*/ 1727364 w 3768345"/>
                <a:gd name="connsiteY51" fmla="*/ 1905435 h 2329250"/>
                <a:gd name="connsiteX52" fmla="*/ 1641064 w 3768345"/>
                <a:gd name="connsiteY52" fmla="*/ 1783663 h 2329250"/>
                <a:gd name="connsiteX53" fmla="*/ 1630028 w 3768345"/>
                <a:gd name="connsiteY53" fmla="*/ 1768526 h 2329250"/>
                <a:gd name="connsiteX54" fmla="*/ 1629304 w 3768345"/>
                <a:gd name="connsiteY54" fmla="*/ 1767069 h 2329250"/>
                <a:gd name="connsiteX55" fmla="*/ 1628208 w 3768345"/>
                <a:gd name="connsiteY55" fmla="*/ 1765521 h 2329250"/>
                <a:gd name="connsiteX56" fmla="*/ 1550199 w 3768345"/>
                <a:gd name="connsiteY56" fmla="*/ 1611409 h 2329250"/>
                <a:gd name="connsiteX57" fmla="*/ 1546633 w 3768345"/>
                <a:gd name="connsiteY57" fmla="*/ 1600585 h 2329250"/>
                <a:gd name="connsiteX58" fmla="*/ 1542204 w 3768345"/>
                <a:gd name="connsiteY58" fmla="*/ 1591664 h 2329250"/>
                <a:gd name="connsiteX59" fmla="*/ 1528560 w 3768345"/>
                <a:gd name="connsiteY59" fmla="*/ 1545726 h 2329250"/>
                <a:gd name="connsiteX60" fmla="*/ 1495440 w 3768345"/>
                <a:gd name="connsiteY60" fmla="*/ 1445198 h 2329250"/>
                <a:gd name="connsiteX61" fmla="*/ 1491256 w 3768345"/>
                <a:gd name="connsiteY61" fmla="*/ 1420125 h 2329250"/>
                <a:gd name="connsiteX62" fmla="*/ 1485082 w 3768345"/>
                <a:gd name="connsiteY62" fmla="*/ 1399338 h 2329250"/>
                <a:gd name="connsiteX63" fmla="*/ 1480957 w 3768345"/>
                <a:gd name="connsiteY63" fmla="*/ 1358413 h 2329250"/>
                <a:gd name="connsiteX64" fmla="*/ 1466033 w 3768345"/>
                <a:gd name="connsiteY64" fmla="*/ 1268993 h 2329250"/>
                <a:gd name="connsiteX65" fmla="*/ 1461506 w 3768345"/>
                <a:gd name="connsiteY65" fmla="*/ 1166555 h 2329250"/>
                <a:gd name="connsiteX66" fmla="*/ 1457801 w 3768345"/>
                <a:gd name="connsiteY66" fmla="*/ 1166555 h 2329250"/>
                <a:gd name="connsiteX67" fmla="*/ 1457995 w 3768345"/>
                <a:gd name="connsiteY67" fmla="*/ 1164625 h 2329250"/>
                <a:gd name="connsiteX68" fmla="*/ 875683 w 3768345"/>
                <a:gd name="connsiteY68" fmla="*/ 582313 h 2329250"/>
                <a:gd name="connsiteX69" fmla="*/ 293371 w 3768345"/>
                <a:gd name="connsiteY69" fmla="*/ 1164625 h 2329250"/>
                <a:gd name="connsiteX70" fmla="*/ 293566 w 3768345"/>
                <a:gd name="connsiteY70" fmla="*/ 1166555 h 2329250"/>
                <a:gd name="connsiteX71" fmla="*/ 289864 w 3768345"/>
                <a:gd name="connsiteY71" fmla="*/ 1166555 h 2329250"/>
                <a:gd name="connsiteX72" fmla="*/ 289949 w 3768345"/>
                <a:gd name="connsiteY72" fmla="*/ 1164625 h 2329250"/>
                <a:gd name="connsiteX73" fmla="*/ 271759 w 3768345"/>
                <a:gd name="connsiteY73" fmla="*/ 958467 h 2329250"/>
                <a:gd name="connsiteX74" fmla="*/ 267623 w 3768345"/>
                <a:gd name="connsiteY74" fmla="*/ 943156 h 2329250"/>
                <a:gd name="connsiteX75" fmla="*/ 266288 w 3768345"/>
                <a:gd name="connsiteY75" fmla="*/ 929912 h 2329250"/>
                <a:gd name="connsiteX76" fmla="*/ 249014 w 3768345"/>
                <a:gd name="connsiteY76" fmla="*/ 874265 h 2329250"/>
                <a:gd name="connsiteX77" fmla="*/ 219280 w 3768345"/>
                <a:gd name="connsiteY77" fmla="*/ 764188 h 2329250"/>
                <a:gd name="connsiteX78" fmla="*/ 206024 w 3768345"/>
                <a:gd name="connsiteY78" fmla="*/ 735773 h 2329250"/>
                <a:gd name="connsiteX79" fmla="*/ 198427 w 3768345"/>
                <a:gd name="connsiteY79" fmla="*/ 711300 h 2329250"/>
                <a:gd name="connsiteX80" fmla="*/ 171235 w 3768345"/>
                <a:gd name="connsiteY80" fmla="*/ 661203 h 2329250"/>
                <a:gd name="connsiteX81" fmla="*/ 135650 w 3768345"/>
                <a:gd name="connsiteY81" fmla="*/ 584925 h 2329250"/>
                <a:gd name="connsiteX82" fmla="*/ 108811 w 3768345"/>
                <a:gd name="connsiteY82" fmla="*/ 546195 h 2329250"/>
                <a:gd name="connsiteX83" fmla="*/ 91050 w 3768345"/>
                <a:gd name="connsiteY83" fmla="*/ 513472 h 2329250"/>
                <a:gd name="connsiteX84" fmla="*/ 24006 w 3768345"/>
                <a:gd name="connsiteY84" fmla="*/ 423815 h 2329250"/>
                <a:gd name="connsiteX85" fmla="*/ 13852 w 3768345"/>
                <a:gd name="connsiteY85" fmla="*/ 412643 h 2329250"/>
                <a:gd name="connsiteX86" fmla="*/ 505 w 3768345"/>
                <a:gd name="connsiteY86" fmla="*/ 397958 h 2329250"/>
                <a:gd name="connsiteX87" fmla="*/ 0 w 3768345"/>
                <a:gd name="connsiteY87" fmla="*/ 397402 h 2329250"/>
                <a:gd name="connsiteX88" fmla="*/ 92617 w 3768345"/>
                <a:gd name="connsiteY88" fmla="*/ 302549 h 2329250"/>
                <a:gd name="connsiteX89" fmla="*/ 875684 w 3768345"/>
                <a:gd name="connsiteY89" fmla="*/ 0 h 23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768345" h="2329250">
                  <a:moveTo>
                    <a:pt x="3628292" y="1755985"/>
                  </a:moveTo>
                  <a:lnTo>
                    <a:pt x="3622064" y="1768526"/>
                  </a:lnTo>
                  <a:lnTo>
                    <a:pt x="3572381" y="1836668"/>
                  </a:lnTo>
                  <a:close/>
                  <a:moveTo>
                    <a:pt x="3713913" y="1578113"/>
                  </a:moveTo>
                  <a:lnTo>
                    <a:pt x="3709889" y="1591664"/>
                  </a:lnTo>
                  <a:lnTo>
                    <a:pt x="3671925" y="1668116"/>
                  </a:lnTo>
                  <a:close/>
                  <a:moveTo>
                    <a:pt x="3768345" y="1386094"/>
                  </a:moveTo>
                  <a:lnTo>
                    <a:pt x="3767010" y="1399338"/>
                  </a:lnTo>
                  <a:lnTo>
                    <a:pt x="3742233" y="1482761"/>
                  </a:lnTo>
                  <a:close/>
                  <a:moveTo>
                    <a:pt x="875684" y="0"/>
                  </a:moveTo>
                  <a:cubicBezTo>
                    <a:pt x="1197287" y="0"/>
                    <a:pt x="1488443" y="130355"/>
                    <a:pt x="1699199" y="341111"/>
                  </a:cubicBezTo>
                  <a:lnTo>
                    <a:pt x="1750865" y="397958"/>
                  </a:lnTo>
                  <a:lnTo>
                    <a:pt x="1750865" y="397958"/>
                  </a:lnTo>
                  <a:lnTo>
                    <a:pt x="1761993" y="410202"/>
                  </a:lnTo>
                  <a:lnTo>
                    <a:pt x="1774366" y="423815"/>
                  </a:lnTo>
                  <a:cubicBezTo>
                    <a:pt x="1798100" y="452575"/>
                    <a:pt x="1820481" y="482493"/>
                    <a:pt x="1841410" y="513472"/>
                  </a:cubicBezTo>
                  <a:lnTo>
                    <a:pt x="1876348" y="570982"/>
                  </a:lnTo>
                  <a:lnTo>
                    <a:pt x="1886010" y="584925"/>
                  </a:lnTo>
                  <a:lnTo>
                    <a:pt x="1889952" y="593376"/>
                  </a:lnTo>
                  <a:lnTo>
                    <a:pt x="1899745" y="609496"/>
                  </a:lnTo>
                  <a:cubicBezTo>
                    <a:pt x="1917674" y="642499"/>
                    <a:pt x="1934054" y="676467"/>
                    <a:pt x="1948787" y="711300"/>
                  </a:cubicBezTo>
                  <a:lnTo>
                    <a:pt x="1962698" y="749307"/>
                  </a:lnTo>
                  <a:lnTo>
                    <a:pt x="1969640" y="764188"/>
                  </a:lnTo>
                  <a:lnTo>
                    <a:pt x="1979483" y="795168"/>
                  </a:lnTo>
                  <a:lnTo>
                    <a:pt x="1987950" y="818301"/>
                  </a:lnTo>
                  <a:lnTo>
                    <a:pt x="1992689" y="836732"/>
                  </a:lnTo>
                  <a:lnTo>
                    <a:pt x="1999970" y="859647"/>
                  </a:lnTo>
                  <a:lnTo>
                    <a:pt x="2009404" y="901740"/>
                  </a:lnTo>
                  <a:lnTo>
                    <a:pt x="2016648" y="929912"/>
                  </a:lnTo>
                  <a:lnTo>
                    <a:pt x="2018631" y="942906"/>
                  </a:lnTo>
                  <a:lnTo>
                    <a:pt x="2022119" y="958467"/>
                  </a:lnTo>
                  <a:lnTo>
                    <a:pt x="2029837" y="1016331"/>
                  </a:lnTo>
                  <a:lnTo>
                    <a:pt x="2034296" y="1045549"/>
                  </a:lnTo>
                  <a:lnTo>
                    <a:pt x="2034639" y="1052329"/>
                  </a:lnTo>
                  <a:lnTo>
                    <a:pt x="2035696" y="1060257"/>
                  </a:lnTo>
                  <a:cubicBezTo>
                    <a:pt x="2038750" y="1094639"/>
                    <a:pt x="2040309" y="1129450"/>
                    <a:pt x="2040309" y="1164625"/>
                  </a:cubicBezTo>
                  <a:lnTo>
                    <a:pt x="2040139" y="1166555"/>
                  </a:lnTo>
                  <a:lnTo>
                    <a:pt x="2043928" y="1166555"/>
                  </a:lnTo>
                  <a:lnTo>
                    <a:pt x="2055564" y="1281981"/>
                  </a:lnTo>
                  <a:cubicBezTo>
                    <a:pt x="2109862" y="1547331"/>
                    <a:pt x="2344643" y="1746937"/>
                    <a:pt x="2626045" y="1746937"/>
                  </a:cubicBezTo>
                  <a:cubicBezTo>
                    <a:pt x="2907447" y="1746937"/>
                    <a:pt x="3142228" y="1547331"/>
                    <a:pt x="3196526" y="1281981"/>
                  </a:cubicBezTo>
                  <a:lnTo>
                    <a:pt x="3208162" y="1166555"/>
                  </a:lnTo>
                  <a:lnTo>
                    <a:pt x="3211868" y="1166555"/>
                  </a:lnTo>
                  <a:lnTo>
                    <a:pt x="3216396" y="1268993"/>
                  </a:lnTo>
                  <a:cubicBezTo>
                    <a:pt x="3237770" y="1509663"/>
                    <a:pt x="3332354" y="1729284"/>
                    <a:pt x="3477727" y="1905435"/>
                  </a:cubicBezTo>
                  <a:lnTo>
                    <a:pt x="3501227" y="1931292"/>
                  </a:lnTo>
                  <a:lnTo>
                    <a:pt x="3512158" y="1919265"/>
                  </a:lnTo>
                  <a:lnTo>
                    <a:pt x="3506674" y="1926786"/>
                  </a:lnTo>
                  <a:cubicBezTo>
                    <a:pt x="3293129" y="2173308"/>
                    <a:pt x="2977799" y="2329250"/>
                    <a:pt x="2626046" y="2329250"/>
                  </a:cubicBezTo>
                  <a:cubicBezTo>
                    <a:pt x="2274294" y="2329250"/>
                    <a:pt x="1958964" y="2173308"/>
                    <a:pt x="1745418" y="1926786"/>
                  </a:cubicBezTo>
                  <a:lnTo>
                    <a:pt x="1739937" y="1919268"/>
                  </a:lnTo>
                  <a:lnTo>
                    <a:pt x="1727364" y="1905435"/>
                  </a:lnTo>
                  <a:lnTo>
                    <a:pt x="1641064" y="1783663"/>
                  </a:lnTo>
                  <a:lnTo>
                    <a:pt x="1630028" y="1768526"/>
                  </a:lnTo>
                  <a:lnTo>
                    <a:pt x="1629304" y="1767069"/>
                  </a:lnTo>
                  <a:lnTo>
                    <a:pt x="1628208" y="1765521"/>
                  </a:lnTo>
                  <a:cubicBezTo>
                    <a:pt x="1598563" y="1716400"/>
                    <a:pt x="1572444" y="1664913"/>
                    <a:pt x="1550199" y="1611409"/>
                  </a:cubicBezTo>
                  <a:lnTo>
                    <a:pt x="1546633" y="1600585"/>
                  </a:lnTo>
                  <a:lnTo>
                    <a:pt x="1542204" y="1591664"/>
                  </a:lnTo>
                  <a:lnTo>
                    <a:pt x="1528560" y="1545726"/>
                  </a:lnTo>
                  <a:lnTo>
                    <a:pt x="1495440" y="1445198"/>
                  </a:lnTo>
                  <a:lnTo>
                    <a:pt x="1491256" y="1420125"/>
                  </a:lnTo>
                  <a:lnTo>
                    <a:pt x="1485082" y="1399338"/>
                  </a:lnTo>
                  <a:lnTo>
                    <a:pt x="1480957" y="1358413"/>
                  </a:lnTo>
                  <a:lnTo>
                    <a:pt x="1466033" y="1268993"/>
                  </a:lnTo>
                  <a:lnTo>
                    <a:pt x="1461506" y="1166555"/>
                  </a:lnTo>
                  <a:lnTo>
                    <a:pt x="1457801" y="1166555"/>
                  </a:lnTo>
                  <a:lnTo>
                    <a:pt x="1457995" y="1164625"/>
                  </a:lnTo>
                  <a:cubicBezTo>
                    <a:pt x="1457995" y="843023"/>
                    <a:pt x="1197285" y="582313"/>
                    <a:pt x="875683" y="582313"/>
                  </a:cubicBezTo>
                  <a:cubicBezTo>
                    <a:pt x="554081" y="582313"/>
                    <a:pt x="293371" y="843023"/>
                    <a:pt x="293371" y="1164625"/>
                  </a:cubicBezTo>
                  <a:lnTo>
                    <a:pt x="293566" y="1166555"/>
                  </a:lnTo>
                  <a:lnTo>
                    <a:pt x="289864" y="1166555"/>
                  </a:lnTo>
                  <a:lnTo>
                    <a:pt x="289949" y="1164625"/>
                  </a:lnTo>
                  <a:cubicBezTo>
                    <a:pt x="289949" y="1094275"/>
                    <a:pt x="283712" y="1025381"/>
                    <a:pt x="271759" y="958467"/>
                  </a:cubicBezTo>
                  <a:lnTo>
                    <a:pt x="267623" y="943156"/>
                  </a:lnTo>
                  <a:lnTo>
                    <a:pt x="266288" y="929912"/>
                  </a:lnTo>
                  <a:lnTo>
                    <a:pt x="249014" y="874265"/>
                  </a:lnTo>
                  <a:lnTo>
                    <a:pt x="219280" y="764188"/>
                  </a:lnTo>
                  <a:lnTo>
                    <a:pt x="206024" y="735773"/>
                  </a:lnTo>
                  <a:lnTo>
                    <a:pt x="198427" y="711300"/>
                  </a:lnTo>
                  <a:lnTo>
                    <a:pt x="171235" y="661203"/>
                  </a:lnTo>
                  <a:lnTo>
                    <a:pt x="135650" y="584925"/>
                  </a:lnTo>
                  <a:lnTo>
                    <a:pt x="108811" y="546195"/>
                  </a:lnTo>
                  <a:lnTo>
                    <a:pt x="91050" y="513472"/>
                  </a:lnTo>
                  <a:cubicBezTo>
                    <a:pt x="70121" y="482493"/>
                    <a:pt x="47740" y="452575"/>
                    <a:pt x="24006" y="423815"/>
                  </a:cubicBezTo>
                  <a:lnTo>
                    <a:pt x="13852" y="412643"/>
                  </a:lnTo>
                  <a:lnTo>
                    <a:pt x="505" y="397958"/>
                  </a:lnTo>
                  <a:lnTo>
                    <a:pt x="0" y="397402"/>
                  </a:lnTo>
                  <a:lnTo>
                    <a:pt x="92617" y="302549"/>
                  </a:lnTo>
                  <a:cubicBezTo>
                    <a:pt x="299439" y="114570"/>
                    <a:pt x="574182" y="0"/>
                    <a:pt x="87568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noProof="0" dirty="0">
                <a:solidFill>
                  <a:srgbClr val="00257A"/>
                </a:solidFill>
              </a:endParaRPr>
            </a:p>
          </p:txBody>
        </p:sp>
        <p:sp>
          <p:nvSpPr>
            <p:cNvPr id="15" name="Rectangle 14">
              <a:extLst>
                <a:ext uri="{FF2B5EF4-FFF2-40B4-BE49-F238E27FC236}">
                  <a16:creationId xmlns:a16="http://schemas.microsoft.com/office/drawing/2014/main" id="{A833B4B8-8DD6-4C29-8318-B82AE2515E2A}"/>
                </a:ext>
              </a:extLst>
            </p:cNvPr>
            <p:cNvSpPr/>
            <p:nvPr/>
          </p:nvSpPr>
          <p:spPr>
            <a:xfrm>
              <a:off x="1873969" y="5463749"/>
              <a:ext cx="2034065" cy="1073838"/>
            </a:xfrm>
            <a:prstGeom prst="rect">
              <a:avLst/>
            </a:prstGeom>
          </p:spPr>
          <p:txBody>
            <a:bodyPr wrap="square" anchor="ctr">
              <a:spAutoFit/>
            </a:bodyPr>
            <a:lstStyle/>
            <a:p>
              <a:pPr algn="ctr"/>
              <a:r>
                <a:rPr lang="en-US" sz="1200" b="1" cap="all" noProof="0" dirty="0">
                  <a:solidFill>
                    <a:srgbClr val="00257A"/>
                  </a:solidFill>
                </a:rPr>
                <a:t>PHYSICAL AND MEDICAL </a:t>
              </a:r>
              <a:r>
                <a:rPr lang="en-US" sz="1200" b="1" cap="all" noProof="0" dirty="0" err="1">
                  <a:solidFill>
                    <a:srgbClr val="00257A"/>
                  </a:solidFill>
                </a:rPr>
                <a:t>CondiTions</a:t>
              </a:r>
              <a:endParaRPr lang="en-US" sz="1200" b="1" cap="all" noProof="0" dirty="0">
                <a:solidFill>
                  <a:srgbClr val="00257A"/>
                </a:solidFill>
              </a:endParaRPr>
            </a:p>
          </p:txBody>
        </p:sp>
        <p:sp>
          <p:nvSpPr>
            <p:cNvPr id="16" name="Rectangle 15">
              <a:extLst>
                <a:ext uri="{FF2B5EF4-FFF2-40B4-BE49-F238E27FC236}">
                  <a16:creationId xmlns:a16="http://schemas.microsoft.com/office/drawing/2014/main" id="{71662506-34B7-46CF-A102-4C3E6AB1D9BD}"/>
                </a:ext>
              </a:extLst>
            </p:cNvPr>
            <p:cNvSpPr/>
            <p:nvPr/>
          </p:nvSpPr>
          <p:spPr>
            <a:xfrm>
              <a:off x="3504198" y="5001249"/>
              <a:ext cx="1485159" cy="596577"/>
            </a:xfrm>
            <a:prstGeom prst="rect">
              <a:avLst/>
            </a:prstGeom>
          </p:spPr>
          <p:txBody>
            <a:bodyPr wrap="square" anchor="ctr">
              <a:spAutoFit/>
            </a:bodyPr>
            <a:lstStyle/>
            <a:p>
              <a:pPr algn="ctr"/>
              <a:r>
                <a:rPr lang="en-US" sz="1200" b="1" cap="all" noProof="0" dirty="0">
                  <a:solidFill>
                    <a:srgbClr val="00257A"/>
                  </a:solidFill>
                </a:rPr>
                <a:t>Mental HEALTH</a:t>
              </a:r>
            </a:p>
          </p:txBody>
        </p:sp>
        <p:sp>
          <p:nvSpPr>
            <p:cNvPr id="17" name="Rectangle 16">
              <a:extLst>
                <a:ext uri="{FF2B5EF4-FFF2-40B4-BE49-F238E27FC236}">
                  <a16:creationId xmlns:a16="http://schemas.microsoft.com/office/drawing/2014/main" id="{6F36CA0B-1D7A-4EEE-969B-80FC02068903}"/>
                </a:ext>
              </a:extLst>
            </p:cNvPr>
            <p:cNvSpPr/>
            <p:nvPr/>
          </p:nvSpPr>
          <p:spPr>
            <a:xfrm>
              <a:off x="4454101" y="5734472"/>
              <a:ext cx="1744060" cy="357946"/>
            </a:xfrm>
            <a:prstGeom prst="rect">
              <a:avLst/>
            </a:prstGeom>
          </p:spPr>
          <p:txBody>
            <a:bodyPr wrap="none" anchor="ctr">
              <a:spAutoFit/>
            </a:bodyPr>
            <a:lstStyle/>
            <a:p>
              <a:pPr algn="ctr"/>
              <a:r>
                <a:rPr lang="en-US" sz="1200" b="1" cap="all" noProof="0" dirty="0" err="1">
                  <a:solidFill>
                    <a:srgbClr val="00257A"/>
                  </a:solidFill>
                </a:rPr>
                <a:t>FuncTional</a:t>
              </a:r>
              <a:endParaRPr lang="en-US" sz="1200" b="1" cap="all" noProof="0" dirty="0">
                <a:solidFill>
                  <a:srgbClr val="00257A"/>
                </a:solidFill>
              </a:endParaRPr>
            </a:p>
          </p:txBody>
        </p:sp>
        <p:sp>
          <p:nvSpPr>
            <p:cNvPr id="18" name="Freeform: Shape 17">
              <a:extLst>
                <a:ext uri="{FF2B5EF4-FFF2-40B4-BE49-F238E27FC236}">
                  <a16:creationId xmlns:a16="http://schemas.microsoft.com/office/drawing/2014/main" id="{4AF0CD82-BD6C-4954-B6DC-F571B7C7B2AE}"/>
                </a:ext>
              </a:extLst>
            </p:cNvPr>
            <p:cNvSpPr/>
            <p:nvPr/>
          </p:nvSpPr>
          <p:spPr>
            <a:xfrm>
              <a:off x="3387735" y="3261066"/>
              <a:ext cx="2497929" cy="1005840"/>
            </a:xfrm>
            <a:custGeom>
              <a:avLst/>
              <a:gdLst>
                <a:gd name="connsiteX0" fmla="*/ 3628330 w 3768381"/>
                <a:gd name="connsiteY0" fmla="*/ 1755982 h 2329250"/>
                <a:gd name="connsiteX1" fmla="*/ 3622101 w 3768381"/>
                <a:gd name="connsiteY1" fmla="*/ 1768526 h 2329250"/>
                <a:gd name="connsiteX2" fmla="*/ 3572405 w 3768381"/>
                <a:gd name="connsiteY2" fmla="*/ 1836686 h 2329250"/>
                <a:gd name="connsiteX3" fmla="*/ 3713951 w 3768381"/>
                <a:gd name="connsiteY3" fmla="*/ 1578111 h 2329250"/>
                <a:gd name="connsiteX4" fmla="*/ 3709925 w 3768381"/>
                <a:gd name="connsiteY4" fmla="*/ 1591664 h 2329250"/>
                <a:gd name="connsiteX5" fmla="*/ 3671954 w 3768381"/>
                <a:gd name="connsiteY5" fmla="*/ 1668131 h 2329250"/>
                <a:gd name="connsiteX6" fmla="*/ 3768381 w 3768381"/>
                <a:gd name="connsiteY6" fmla="*/ 1386093 h 2329250"/>
                <a:gd name="connsiteX7" fmla="*/ 3767046 w 3768381"/>
                <a:gd name="connsiteY7" fmla="*/ 1399338 h 2329250"/>
                <a:gd name="connsiteX8" fmla="*/ 3742268 w 3768381"/>
                <a:gd name="connsiteY8" fmla="*/ 1482767 h 2329250"/>
                <a:gd name="connsiteX9" fmla="*/ 875720 w 3768381"/>
                <a:gd name="connsiteY9" fmla="*/ 0 h 2329250"/>
                <a:gd name="connsiteX10" fmla="*/ 1699235 w 3768381"/>
                <a:gd name="connsiteY10" fmla="*/ 341111 h 2329250"/>
                <a:gd name="connsiteX11" fmla="*/ 1750902 w 3768381"/>
                <a:gd name="connsiteY11" fmla="*/ 397959 h 2329250"/>
                <a:gd name="connsiteX12" fmla="*/ 1750902 w 3768381"/>
                <a:gd name="connsiteY12" fmla="*/ 397958 h 2329250"/>
                <a:gd name="connsiteX13" fmla="*/ 1774402 w 3768381"/>
                <a:gd name="connsiteY13" fmla="*/ 423815 h 2329250"/>
                <a:gd name="connsiteX14" fmla="*/ 1774411 w 3768381"/>
                <a:gd name="connsiteY14" fmla="*/ 423828 h 2329250"/>
                <a:gd name="connsiteX15" fmla="*/ 1841446 w 3768381"/>
                <a:gd name="connsiteY15" fmla="*/ 513472 h 2329250"/>
                <a:gd name="connsiteX16" fmla="*/ 1876377 w 3768381"/>
                <a:gd name="connsiteY16" fmla="*/ 570971 h 2329250"/>
                <a:gd name="connsiteX17" fmla="*/ 1886047 w 3768381"/>
                <a:gd name="connsiteY17" fmla="*/ 584925 h 2329250"/>
                <a:gd name="connsiteX18" fmla="*/ 1889992 w 3768381"/>
                <a:gd name="connsiteY18" fmla="*/ 593383 h 2329250"/>
                <a:gd name="connsiteX19" fmla="*/ 1899781 w 3768381"/>
                <a:gd name="connsiteY19" fmla="*/ 609496 h 2329250"/>
                <a:gd name="connsiteX20" fmla="*/ 1948823 w 3768381"/>
                <a:gd name="connsiteY20" fmla="*/ 711300 h 2329250"/>
                <a:gd name="connsiteX21" fmla="*/ 1962731 w 3768381"/>
                <a:gd name="connsiteY21" fmla="*/ 749298 h 2329250"/>
                <a:gd name="connsiteX22" fmla="*/ 1969677 w 3768381"/>
                <a:gd name="connsiteY22" fmla="*/ 764188 h 2329250"/>
                <a:gd name="connsiteX23" fmla="*/ 1973894 w 3768381"/>
                <a:gd name="connsiteY23" fmla="*/ 779798 h 2329250"/>
                <a:gd name="connsiteX24" fmla="*/ 1987986 w 3768381"/>
                <a:gd name="connsiteY24" fmla="*/ 818301 h 2329250"/>
                <a:gd name="connsiteX25" fmla="*/ 2016684 w 3768381"/>
                <a:gd name="connsiteY25" fmla="*/ 929912 h 2329250"/>
                <a:gd name="connsiteX26" fmla="*/ 2019595 w 3768381"/>
                <a:gd name="connsiteY26" fmla="*/ 948988 h 2329250"/>
                <a:gd name="connsiteX27" fmla="*/ 2022156 w 3768381"/>
                <a:gd name="connsiteY27" fmla="*/ 958467 h 2329250"/>
                <a:gd name="connsiteX28" fmla="*/ 2029881 w 3768381"/>
                <a:gd name="connsiteY28" fmla="*/ 1016382 h 2329250"/>
                <a:gd name="connsiteX29" fmla="*/ 2034332 w 3768381"/>
                <a:gd name="connsiteY29" fmla="*/ 1045549 h 2329250"/>
                <a:gd name="connsiteX30" fmla="*/ 2034674 w 3768381"/>
                <a:gd name="connsiteY30" fmla="*/ 1052317 h 2329250"/>
                <a:gd name="connsiteX31" fmla="*/ 2035733 w 3768381"/>
                <a:gd name="connsiteY31" fmla="*/ 1060257 h 2329250"/>
                <a:gd name="connsiteX32" fmla="*/ 2040346 w 3768381"/>
                <a:gd name="connsiteY32" fmla="*/ 1164625 h 2329250"/>
                <a:gd name="connsiteX33" fmla="*/ 2040176 w 3768381"/>
                <a:gd name="connsiteY33" fmla="*/ 1166555 h 2329250"/>
                <a:gd name="connsiteX34" fmla="*/ 2043964 w 3768381"/>
                <a:gd name="connsiteY34" fmla="*/ 1166555 h 2329250"/>
                <a:gd name="connsiteX35" fmla="*/ 2055600 w 3768381"/>
                <a:gd name="connsiteY35" fmla="*/ 1281981 h 2329250"/>
                <a:gd name="connsiteX36" fmla="*/ 2626082 w 3768381"/>
                <a:gd name="connsiteY36" fmla="*/ 1746937 h 2329250"/>
                <a:gd name="connsiteX37" fmla="*/ 3196563 w 3768381"/>
                <a:gd name="connsiteY37" fmla="*/ 1281981 h 2329250"/>
                <a:gd name="connsiteX38" fmla="*/ 3208199 w 3768381"/>
                <a:gd name="connsiteY38" fmla="*/ 1166555 h 2329250"/>
                <a:gd name="connsiteX39" fmla="*/ 3211904 w 3768381"/>
                <a:gd name="connsiteY39" fmla="*/ 1166555 h 2329250"/>
                <a:gd name="connsiteX40" fmla="*/ 3216431 w 3768381"/>
                <a:gd name="connsiteY40" fmla="*/ 1268993 h 2329250"/>
                <a:gd name="connsiteX41" fmla="*/ 3477762 w 3768381"/>
                <a:gd name="connsiteY41" fmla="*/ 1905435 h 2329250"/>
                <a:gd name="connsiteX42" fmla="*/ 3501263 w 3768381"/>
                <a:gd name="connsiteY42" fmla="*/ 1931292 h 2329250"/>
                <a:gd name="connsiteX43" fmla="*/ 3512197 w 3768381"/>
                <a:gd name="connsiteY43" fmla="*/ 1919261 h 2329250"/>
                <a:gd name="connsiteX44" fmla="*/ 3506711 w 3768381"/>
                <a:gd name="connsiteY44" fmla="*/ 1926786 h 2329250"/>
                <a:gd name="connsiteX45" fmla="*/ 2626082 w 3768381"/>
                <a:gd name="connsiteY45" fmla="*/ 2329250 h 2329250"/>
                <a:gd name="connsiteX46" fmla="*/ 1745454 w 3768381"/>
                <a:gd name="connsiteY46" fmla="*/ 1926786 h 2329250"/>
                <a:gd name="connsiteX47" fmla="*/ 1739969 w 3768381"/>
                <a:gd name="connsiteY47" fmla="*/ 1919263 h 2329250"/>
                <a:gd name="connsiteX48" fmla="*/ 1727401 w 3768381"/>
                <a:gd name="connsiteY48" fmla="*/ 1905435 h 2329250"/>
                <a:gd name="connsiteX49" fmla="*/ 1641134 w 3768381"/>
                <a:gd name="connsiteY49" fmla="*/ 1783709 h 2329250"/>
                <a:gd name="connsiteX50" fmla="*/ 1630064 w 3768381"/>
                <a:gd name="connsiteY50" fmla="*/ 1768526 h 2329250"/>
                <a:gd name="connsiteX51" fmla="*/ 1629338 w 3768381"/>
                <a:gd name="connsiteY51" fmla="*/ 1767065 h 2329250"/>
                <a:gd name="connsiteX52" fmla="*/ 1628245 w 3768381"/>
                <a:gd name="connsiteY52" fmla="*/ 1765521 h 2329250"/>
                <a:gd name="connsiteX53" fmla="*/ 1550236 w 3768381"/>
                <a:gd name="connsiteY53" fmla="*/ 1611409 h 2329250"/>
                <a:gd name="connsiteX54" fmla="*/ 1546672 w 3768381"/>
                <a:gd name="connsiteY54" fmla="*/ 1600590 h 2329250"/>
                <a:gd name="connsiteX55" fmla="*/ 1542240 w 3768381"/>
                <a:gd name="connsiteY55" fmla="*/ 1591664 h 2329250"/>
                <a:gd name="connsiteX56" fmla="*/ 1528588 w 3768381"/>
                <a:gd name="connsiteY56" fmla="*/ 1545699 h 2329250"/>
                <a:gd name="connsiteX57" fmla="*/ 1495477 w 3768381"/>
                <a:gd name="connsiteY57" fmla="*/ 1445198 h 2329250"/>
                <a:gd name="connsiteX58" fmla="*/ 1491294 w 3768381"/>
                <a:gd name="connsiteY58" fmla="*/ 1420132 h 2329250"/>
                <a:gd name="connsiteX59" fmla="*/ 1485118 w 3768381"/>
                <a:gd name="connsiteY59" fmla="*/ 1399338 h 2329250"/>
                <a:gd name="connsiteX60" fmla="*/ 1480991 w 3768381"/>
                <a:gd name="connsiteY60" fmla="*/ 1358399 h 2329250"/>
                <a:gd name="connsiteX61" fmla="*/ 1466070 w 3768381"/>
                <a:gd name="connsiteY61" fmla="*/ 1268993 h 2329250"/>
                <a:gd name="connsiteX62" fmla="*/ 1461542 w 3768381"/>
                <a:gd name="connsiteY62" fmla="*/ 1166555 h 2329250"/>
                <a:gd name="connsiteX63" fmla="*/ 1457837 w 3768381"/>
                <a:gd name="connsiteY63" fmla="*/ 1166555 h 2329250"/>
                <a:gd name="connsiteX64" fmla="*/ 1458031 w 3768381"/>
                <a:gd name="connsiteY64" fmla="*/ 1164625 h 2329250"/>
                <a:gd name="connsiteX65" fmla="*/ 875719 w 3768381"/>
                <a:gd name="connsiteY65" fmla="*/ 582313 h 2329250"/>
                <a:gd name="connsiteX66" fmla="*/ 293407 w 3768381"/>
                <a:gd name="connsiteY66" fmla="*/ 1164625 h 2329250"/>
                <a:gd name="connsiteX67" fmla="*/ 293602 w 3768381"/>
                <a:gd name="connsiteY67" fmla="*/ 1166555 h 2329250"/>
                <a:gd name="connsiteX68" fmla="*/ 289900 w 3768381"/>
                <a:gd name="connsiteY68" fmla="*/ 1166555 h 2329250"/>
                <a:gd name="connsiteX69" fmla="*/ 289985 w 3768381"/>
                <a:gd name="connsiteY69" fmla="*/ 1164627 h 2329250"/>
                <a:gd name="connsiteX70" fmla="*/ 289985 w 3768381"/>
                <a:gd name="connsiteY70" fmla="*/ 1164626 h 2329250"/>
                <a:gd name="connsiteX71" fmla="*/ 289985 w 3768381"/>
                <a:gd name="connsiteY71" fmla="*/ 1164626 h 2329250"/>
                <a:gd name="connsiteX72" fmla="*/ 289985 w 3768381"/>
                <a:gd name="connsiteY72" fmla="*/ 1164625 h 2329250"/>
                <a:gd name="connsiteX73" fmla="*/ 271795 w 3768381"/>
                <a:gd name="connsiteY73" fmla="*/ 958467 h 2329250"/>
                <a:gd name="connsiteX74" fmla="*/ 267659 w 3768381"/>
                <a:gd name="connsiteY74" fmla="*/ 943156 h 2329250"/>
                <a:gd name="connsiteX75" fmla="*/ 266324 w 3768381"/>
                <a:gd name="connsiteY75" fmla="*/ 929913 h 2329250"/>
                <a:gd name="connsiteX76" fmla="*/ 249052 w 3768381"/>
                <a:gd name="connsiteY76" fmla="*/ 874272 h 2329250"/>
                <a:gd name="connsiteX77" fmla="*/ 219316 w 3768381"/>
                <a:gd name="connsiteY77" fmla="*/ 764188 h 2329250"/>
                <a:gd name="connsiteX78" fmla="*/ 206059 w 3768381"/>
                <a:gd name="connsiteY78" fmla="*/ 735772 h 2329250"/>
                <a:gd name="connsiteX79" fmla="*/ 198463 w 3768381"/>
                <a:gd name="connsiteY79" fmla="*/ 711301 h 2329250"/>
                <a:gd name="connsiteX80" fmla="*/ 171274 w 3768381"/>
                <a:gd name="connsiteY80" fmla="*/ 661209 h 2329250"/>
                <a:gd name="connsiteX81" fmla="*/ 135686 w 3768381"/>
                <a:gd name="connsiteY81" fmla="*/ 584925 h 2329250"/>
                <a:gd name="connsiteX82" fmla="*/ 108845 w 3768381"/>
                <a:gd name="connsiteY82" fmla="*/ 546191 h 2329250"/>
                <a:gd name="connsiteX83" fmla="*/ 91086 w 3768381"/>
                <a:gd name="connsiteY83" fmla="*/ 513473 h 2329250"/>
                <a:gd name="connsiteX84" fmla="*/ 24048 w 3768381"/>
                <a:gd name="connsiteY84" fmla="*/ 423825 h 2329250"/>
                <a:gd name="connsiteX85" fmla="*/ 24041 w 3768381"/>
                <a:gd name="connsiteY85" fmla="*/ 423815 h 2329250"/>
                <a:gd name="connsiteX86" fmla="*/ 541 w 3768381"/>
                <a:gd name="connsiteY86" fmla="*/ 397958 h 2329250"/>
                <a:gd name="connsiteX87" fmla="*/ 541 w 3768381"/>
                <a:gd name="connsiteY87" fmla="*/ 397959 h 2329250"/>
                <a:gd name="connsiteX88" fmla="*/ 0 w 3768381"/>
                <a:gd name="connsiteY88" fmla="*/ 397364 h 2329250"/>
                <a:gd name="connsiteX89" fmla="*/ 79815 w 3768381"/>
                <a:gd name="connsiteY89" fmla="*/ 314393 h 2329250"/>
                <a:gd name="connsiteX90" fmla="*/ 875720 w 3768381"/>
                <a:gd name="connsiteY90" fmla="*/ 0 h 23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768381" h="2329250">
                  <a:moveTo>
                    <a:pt x="3628330" y="1755982"/>
                  </a:moveTo>
                  <a:lnTo>
                    <a:pt x="3622101" y="1768526"/>
                  </a:lnTo>
                  <a:lnTo>
                    <a:pt x="3572405" y="1836686"/>
                  </a:lnTo>
                  <a:close/>
                  <a:moveTo>
                    <a:pt x="3713951" y="1578111"/>
                  </a:moveTo>
                  <a:lnTo>
                    <a:pt x="3709925" y="1591664"/>
                  </a:lnTo>
                  <a:lnTo>
                    <a:pt x="3671954" y="1668131"/>
                  </a:lnTo>
                  <a:close/>
                  <a:moveTo>
                    <a:pt x="3768381" y="1386093"/>
                  </a:moveTo>
                  <a:lnTo>
                    <a:pt x="3767046" y="1399338"/>
                  </a:lnTo>
                  <a:lnTo>
                    <a:pt x="3742268" y="1482767"/>
                  </a:lnTo>
                  <a:close/>
                  <a:moveTo>
                    <a:pt x="875720" y="0"/>
                  </a:moveTo>
                  <a:cubicBezTo>
                    <a:pt x="1197323" y="0"/>
                    <a:pt x="1488479" y="130355"/>
                    <a:pt x="1699235" y="341111"/>
                  </a:cubicBezTo>
                  <a:lnTo>
                    <a:pt x="1750902" y="397959"/>
                  </a:lnTo>
                  <a:lnTo>
                    <a:pt x="1750902" y="397958"/>
                  </a:lnTo>
                  <a:lnTo>
                    <a:pt x="1774402" y="423815"/>
                  </a:lnTo>
                  <a:lnTo>
                    <a:pt x="1774411" y="423828"/>
                  </a:lnTo>
                  <a:lnTo>
                    <a:pt x="1841446" y="513472"/>
                  </a:lnTo>
                  <a:lnTo>
                    <a:pt x="1876377" y="570971"/>
                  </a:lnTo>
                  <a:lnTo>
                    <a:pt x="1886047" y="584925"/>
                  </a:lnTo>
                  <a:lnTo>
                    <a:pt x="1889992" y="593383"/>
                  </a:lnTo>
                  <a:lnTo>
                    <a:pt x="1899781" y="609496"/>
                  </a:lnTo>
                  <a:cubicBezTo>
                    <a:pt x="1917710" y="642499"/>
                    <a:pt x="1934090" y="676467"/>
                    <a:pt x="1948823" y="711300"/>
                  </a:cubicBezTo>
                  <a:lnTo>
                    <a:pt x="1962731" y="749298"/>
                  </a:lnTo>
                  <a:lnTo>
                    <a:pt x="1969677" y="764188"/>
                  </a:lnTo>
                  <a:lnTo>
                    <a:pt x="1973894" y="779798"/>
                  </a:lnTo>
                  <a:lnTo>
                    <a:pt x="1987986" y="818301"/>
                  </a:lnTo>
                  <a:cubicBezTo>
                    <a:pt x="1999329" y="854769"/>
                    <a:pt x="2008927" y="892005"/>
                    <a:pt x="2016684" y="929912"/>
                  </a:cubicBezTo>
                  <a:lnTo>
                    <a:pt x="2019595" y="948988"/>
                  </a:lnTo>
                  <a:lnTo>
                    <a:pt x="2022156" y="958467"/>
                  </a:lnTo>
                  <a:lnTo>
                    <a:pt x="2029881" y="1016382"/>
                  </a:lnTo>
                  <a:lnTo>
                    <a:pt x="2034332" y="1045549"/>
                  </a:lnTo>
                  <a:lnTo>
                    <a:pt x="2034674" y="1052317"/>
                  </a:lnTo>
                  <a:lnTo>
                    <a:pt x="2035733" y="1060257"/>
                  </a:lnTo>
                  <a:cubicBezTo>
                    <a:pt x="2038787" y="1094639"/>
                    <a:pt x="2040346" y="1129450"/>
                    <a:pt x="2040346" y="1164625"/>
                  </a:cubicBezTo>
                  <a:lnTo>
                    <a:pt x="2040176" y="1166555"/>
                  </a:lnTo>
                  <a:lnTo>
                    <a:pt x="2043964" y="1166555"/>
                  </a:lnTo>
                  <a:lnTo>
                    <a:pt x="2055600" y="1281981"/>
                  </a:lnTo>
                  <a:cubicBezTo>
                    <a:pt x="2109899" y="1547331"/>
                    <a:pt x="2344680" y="1746937"/>
                    <a:pt x="2626082" y="1746937"/>
                  </a:cubicBezTo>
                  <a:cubicBezTo>
                    <a:pt x="2907483" y="1746937"/>
                    <a:pt x="3142265" y="1547331"/>
                    <a:pt x="3196563" y="1281981"/>
                  </a:cubicBezTo>
                  <a:lnTo>
                    <a:pt x="3208199" y="1166555"/>
                  </a:lnTo>
                  <a:lnTo>
                    <a:pt x="3211904" y="1166555"/>
                  </a:lnTo>
                  <a:lnTo>
                    <a:pt x="3216431" y="1268993"/>
                  </a:lnTo>
                  <a:cubicBezTo>
                    <a:pt x="3237806" y="1509663"/>
                    <a:pt x="3332389" y="1729284"/>
                    <a:pt x="3477762" y="1905435"/>
                  </a:cubicBezTo>
                  <a:lnTo>
                    <a:pt x="3501263" y="1931292"/>
                  </a:lnTo>
                  <a:lnTo>
                    <a:pt x="3512197" y="1919261"/>
                  </a:lnTo>
                  <a:lnTo>
                    <a:pt x="3506711" y="1926786"/>
                  </a:lnTo>
                  <a:cubicBezTo>
                    <a:pt x="3293166" y="2173308"/>
                    <a:pt x="2977835" y="2329250"/>
                    <a:pt x="2626082" y="2329250"/>
                  </a:cubicBezTo>
                  <a:cubicBezTo>
                    <a:pt x="2274330" y="2329250"/>
                    <a:pt x="1959000" y="2173308"/>
                    <a:pt x="1745454" y="1926786"/>
                  </a:cubicBezTo>
                  <a:lnTo>
                    <a:pt x="1739969" y="1919263"/>
                  </a:lnTo>
                  <a:lnTo>
                    <a:pt x="1727401" y="1905435"/>
                  </a:lnTo>
                  <a:lnTo>
                    <a:pt x="1641134" y="1783709"/>
                  </a:lnTo>
                  <a:lnTo>
                    <a:pt x="1630064" y="1768526"/>
                  </a:lnTo>
                  <a:lnTo>
                    <a:pt x="1629338" y="1767065"/>
                  </a:lnTo>
                  <a:lnTo>
                    <a:pt x="1628245" y="1765521"/>
                  </a:lnTo>
                  <a:cubicBezTo>
                    <a:pt x="1598600" y="1716400"/>
                    <a:pt x="1572481" y="1664913"/>
                    <a:pt x="1550236" y="1611409"/>
                  </a:cubicBezTo>
                  <a:lnTo>
                    <a:pt x="1546672" y="1600590"/>
                  </a:lnTo>
                  <a:lnTo>
                    <a:pt x="1542240" y="1591664"/>
                  </a:lnTo>
                  <a:lnTo>
                    <a:pt x="1528588" y="1545699"/>
                  </a:lnTo>
                  <a:lnTo>
                    <a:pt x="1495477" y="1445198"/>
                  </a:lnTo>
                  <a:lnTo>
                    <a:pt x="1491294" y="1420132"/>
                  </a:lnTo>
                  <a:lnTo>
                    <a:pt x="1485118" y="1399338"/>
                  </a:lnTo>
                  <a:lnTo>
                    <a:pt x="1480991" y="1358399"/>
                  </a:lnTo>
                  <a:lnTo>
                    <a:pt x="1466070" y="1268993"/>
                  </a:lnTo>
                  <a:lnTo>
                    <a:pt x="1461542" y="1166555"/>
                  </a:lnTo>
                  <a:lnTo>
                    <a:pt x="1457837" y="1166555"/>
                  </a:lnTo>
                  <a:lnTo>
                    <a:pt x="1458031" y="1164625"/>
                  </a:lnTo>
                  <a:cubicBezTo>
                    <a:pt x="1458031" y="843023"/>
                    <a:pt x="1197321" y="582313"/>
                    <a:pt x="875719" y="582313"/>
                  </a:cubicBezTo>
                  <a:cubicBezTo>
                    <a:pt x="554117" y="582313"/>
                    <a:pt x="293407" y="843023"/>
                    <a:pt x="293407" y="1164625"/>
                  </a:cubicBezTo>
                  <a:lnTo>
                    <a:pt x="293602" y="1166555"/>
                  </a:lnTo>
                  <a:lnTo>
                    <a:pt x="289900" y="1166555"/>
                  </a:lnTo>
                  <a:lnTo>
                    <a:pt x="289985" y="1164627"/>
                  </a:lnTo>
                  <a:lnTo>
                    <a:pt x="289985" y="1164626"/>
                  </a:lnTo>
                  <a:lnTo>
                    <a:pt x="289985" y="1164626"/>
                  </a:lnTo>
                  <a:lnTo>
                    <a:pt x="289985" y="1164625"/>
                  </a:lnTo>
                  <a:cubicBezTo>
                    <a:pt x="289985" y="1094275"/>
                    <a:pt x="283747" y="1025381"/>
                    <a:pt x="271795" y="958467"/>
                  </a:cubicBezTo>
                  <a:lnTo>
                    <a:pt x="267659" y="943156"/>
                  </a:lnTo>
                  <a:lnTo>
                    <a:pt x="266324" y="929913"/>
                  </a:lnTo>
                  <a:lnTo>
                    <a:pt x="249052" y="874272"/>
                  </a:lnTo>
                  <a:lnTo>
                    <a:pt x="219316" y="764188"/>
                  </a:lnTo>
                  <a:lnTo>
                    <a:pt x="206059" y="735772"/>
                  </a:lnTo>
                  <a:lnTo>
                    <a:pt x="198463" y="711301"/>
                  </a:lnTo>
                  <a:lnTo>
                    <a:pt x="171274" y="661209"/>
                  </a:lnTo>
                  <a:lnTo>
                    <a:pt x="135686" y="584925"/>
                  </a:lnTo>
                  <a:lnTo>
                    <a:pt x="108845" y="546191"/>
                  </a:lnTo>
                  <a:lnTo>
                    <a:pt x="91086" y="513473"/>
                  </a:lnTo>
                  <a:lnTo>
                    <a:pt x="24048" y="423825"/>
                  </a:lnTo>
                  <a:lnTo>
                    <a:pt x="24041" y="423815"/>
                  </a:lnTo>
                  <a:lnTo>
                    <a:pt x="541" y="397958"/>
                  </a:lnTo>
                  <a:lnTo>
                    <a:pt x="541" y="397959"/>
                  </a:lnTo>
                  <a:lnTo>
                    <a:pt x="0" y="397364"/>
                  </a:lnTo>
                  <a:lnTo>
                    <a:pt x="79815" y="314393"/>
                  </a:lnTo>
                  <a:cubicBezTo>
                    <a:pt x="288039" y="119394"/>
                    <a:pt x="567937" y="0"/>
                    <a:pt x="87572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noProof="0" dirty="0">
                <a:solidFill>
                  <a:srgbClr val="00257A"/>
                </a:solidFill>
              </a:endParaRPr>
            </a:p>
          </p:txBody>
        </p:sp>
        <p:cxnSp>
          <p:nvCxnSpPr>
            <p:cNvPr id="19" name="Straight Arrow Connector 18">
              <a:extLst>
                <a:ext uri="{FF2B5EF4-FFF2-40B4-BE49-F238E27FC236}">
                  <a16:creationId xmlns:a16="http://schemas.microsoft.com/office/drawing/2014/main" id="{0C762F7A-1220-462D-8428-E375BC3C6E74}"/>
                </a:ext>
              </a:extLst>
            </p:cNvPr>
            <p:cNvCxnSpPr>
              <a:cxnSpLocks/>
              <a:stCxn id="22" idx="4"/>
            </p:cNvCxnSpPr>
            <p:nvPr/>
          </p:nvCxnSpPr>
          <p:spPr>
            <a:xfrm flipH="1">
              <a:off x="5093350" y="4174264"/>
              <a:ext cx="7342" cy="1057993"/>
            </a:xfrm>
            <a:prstGeom prst="straightConnector1">
              <a:avLst/>
            </a:prstGeom>
            <a:ln w="28575">
              <a:solidFill>
                <a:srgbClr val="012D39"/>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95E5E966-DB50-40C9-9CB1-B5300E53EC7E}"/>
                </a:ext>
              </a:extLst>
            </p:cNvPr>
            <p:cNvSpPr/>
            <p:nvPr/>
          </p:nvSpPr>
          <p:spPr>
            <a:xfrm>
              <a:off x="2461940" y="3450076"/>
              <a:ext cx="792796" cy="657099"/>
            </a:xfrm>
            <a:prstGeom prst="ellipse">
              <a:avLst/>
            </a:prstGeom>
            <a:solidFill>
              <a:schemeClr val="bg1"/>
            </a:solidFill>
            <a:ln>
              <a:no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noProof="0" dirty="0">
                <a:solidFill>
                  <a:srgbClr val="00257A"/>
                </a:solidFill>
              </a:endParaRPr>
            </a:p>
          </p:txBody>
        </p:sp>
        <p:sp>
          <p:nvSpPr>
            <p:cNvPr id="21" name="Oval 20">
              <a:extLst>
                <a:ext uri="{FF2B5EF4-FFF2-40B4-BE49-F238E27FC236}">
                  <a16:creationId xmlns:a16="http://schemas.microsoft.com/office/drawing/2014/main" id="{84FAD53A-8834-482B-BC55-F3065167B685}"/>
                </a:ext>
              </a:extLst>
            </p:cNvPr>
            <p:cNvSpPr/>
            <p:nvPr/>
          </p:nvSpPr>
          <p:spPr>
            <a:xfrm>
              <a:off x="3472621" y="3409427"/>
              <a:ext cx="966944" cy="697748"/>
            </a:xfrm>
            <a:prstGeom prst="ellipse">
              <a:avLst/>
            </a:prstGeom>
            <a:blipFill dpi="0"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noProof="0" dirty="0">
                <a:solidFill>
                  <a:srgbClr val="00257A"/>
                </a:solidFill>
              </a:endParaRPr>
            </a:p>
          </p:txBody>
        </p:sp>
        <p:sp>
          <p:nvSpPr>
            <p:cNvPr id="22" name="Oval 21">
              <a:extLst>
                <a:ext uri="{FF2B5EF4-FFF2-40B4-BE49-F238E27FC236}">
                  <a16:creationId xmlns:a16="http://schemas.microsoft.com/office/drawing/2014/main" id="{FBFED1AD-6307-45BD-A254-98C028CA9087}"/>
                </a:ext>
              </a:extLst>
            </p:cNvPr>
            <p:cNvSpPr/>
            <p:nvPr/>
          </p:nvSpPr>
          <p:spPr>
            <a:xfrm>
              <a:off x="4656775" y="3446965"/>
              <a:ext cx="887834" cy="727299"/>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noProof="0" dirty="0">
                <a:solidFill>
                  <a:srgbClr val="00257A"/>
                </a:solidFill>
              </a:endParaRPr>
            </a:p>
          </p:txBody>
        </p:sp>
        <p:sp>
          <p:nvSpPr>
            <p:cNvPr id="23" name="Rectangle 22">
              <a:extLst>
                <a:ext uri="{FF2B5EF4-FFF2-40B4-BE49-F238E27FC236}">
                  <a16:creationId xmlns:a16="http://schemas.microsoft.com/office/drawing/2014/main" id="{43D0135C-4836-46D0-A20C-C812D348C284}"/>
                </a:ext>
              </a:extLst>
            </p:cNvPr>
            <p:cNvSpPr/>
            <p:nvPr/>
          </p:nvSpPr>
          <p:spPr>
            <a:xfrm>
              <a:off x="5515789" y="4814183"/>
              <a:ext cx="1527447" cy="357946"/>
            </a:xfrm>
            <a:prstGeom prst="rect">
              <a:avLst/>
            </a:prstGeom>
          </p:spPr>
          <p:txBody>
            <a:bodyPr wrap="none" anchor="ctr">
              <a:spAutoFit/>
            </a:bodyPr>
            <a:lstStyle/>
            <a:p>
              <a:pPr algn="ctr"/>
              <a:r>
                <a:rPr lang="en-US" sz="1200" b="1" cap="all" noProof="0" dirty="0" err="1">
                  <a:solidFill>
                    <a:srgbClr val="00257A"/>
                  </a:solidFill>
                </a:rPr>
                <a:t>CognitivE</a:t>
              </a:r>
              <a:endParaRPr lang="en-US" sz="1200" b="1" cap="all" noProof="0" dirty="0">
                <a:solidFill>
                  <a:srgbClr val="00257A"/>
                </a:solidFill>
              </a:endParaRPr>
            </a:p>
          </p:txBody>
        </p:sp>
        <p:sp>
          <p:nvSpPr>
            <p:cNvPr id="24" name="Rectangle 23">
              <a:extLst>
                <a:ext uri="{FF2B5EF4-FFF2-40B4-BE49-F238E27FC236}">
                  <a16:creationId xmlns:a16="http://schemas.microsoft.com/office/drawing/2014/main" id="{8D1C659F-7DFE-4D6A-8712-B6FE2BA28D72}"/>
                </a:ext>
              </a:extLst>
            </p:cNvPr>
            <p:cNvSpPr/>
            <p:nvPr/>
          </p:nvSpPr>
          <p:spPr>
            <a:xfrm>
              <a:off x="6264792" y="5263099"/>
              <a:ext cx="2608084" cy="596577"/>
            </a:xfrm>
            <a:prstGeom prst="rect">
              <a:avLst/>
            </a:prstGeom>
          </p:spPr>
          <p:txBody>
            <a:bodyPr wrap="square" anchor="ctr">
              <a:spAutoFit/>
            </a:bodyPr>
            <a:lstStyle/>
            <a:p>
              <a:pPr algn="ctr"/>
              <a:r>
                <a:rPr lang="en-US" sz="1200" b="1" cap="all" noProof="0" dirty="0">
                  <a:solidFill>
                    <a:srgbClr val="00257A"/>
                  </a:solidFill>
                </a:rPr>
                <a:t>SOCIAL Determinants</a:t>
              </a:r>
            </a:p>
          </p:txBody>
        </p:sp>
        <p:grpSp>
          <p:nvGrpSpPr>
            <p:cNvPr id="25" name="Group 24">
              <a:extLst>
                <a:ext uri="{FF2B5EF4-FFF2-40B4-BE49-F238E27FC236}">
                  <a16:creationId xmlns:a16="http://schemas.microsoft.com/office/drawing/2014/main" id="{A2D6FE06-AB5A-42C6-B906-D487CDF5E5BB}"/>
                </a:ext>
              </a:extLst>
            </p:cNvPr>
            <p:cNvGrpSpPr/>
            <p:nvPr/>
          </p:nvGrpSpPr>
          <p:grpSpPr>
            <a:xfrm>
              <a:off x="5704442" y="3178621"/>
              <a:ext cx="2497929" cy="1031524"/>
              <a:chOff x="5940888" y="2954362"/>
              <a:chExt cx="2548283" cy="1554241"/>
            </a:xfrm>
          </p:grpSpPr>
          <p:sp>
            <p:nvSpPr>
              <p:cNvPr id="30" name="Freeform: Shape 29">
                <a:extLst>
                  <a:ext uri="{FF2B5EF4-FFF2-40B4-BE49-F238E27FC236}">
                    <a16:creationId xmlns:a16="http://schemas.microsoft.com/office/drawing/2014/main" id="{E623F1E2-B2D6-4642-91F5-A003F6E23AC9}"/>
                  </a:ext>
                </a:extLst>
              </p:cNvPr>
              <p:cNvSpPr/>
              <p:nvPr/>
            </p:nvSpPr>
            <p:spPr>
              <a:xfrm>
                <a:off x="7086495" y="2954362"/>
                <a:ext cx="1399249" cy="1102212"/>
              </a:xfrm>
              <a:custGeom>
                <a:avLst/>
                <a:gdLst>
                  <a:gd name="connsiteX0" fmla="*/ 875685 w 2040310"/>
                  <a:gd name="connsiteY0" fmla="*/ 0 h 1166555"/>
                  <a:gd name="connsiteX1" fmla="*/ 2040310 w 2040310"/>
                  <a:gd name="connsiteY1" fmla="*/ 1164625 h 1166555"/>
                  <a:gd name="connsiteX2" fmla="*/ 2040116 w 2040310"/>
                  <a:gd name="connsiteY2" fmla="*/ 1166555 h 1166555"/>
                  <a:gd name="connsiteX3" fmla="*/ 1457801 w 2040310"/>
                  <a:gd name="connsiteY3" fmla="*/ 1166555 h 1166555"/>
                  <a:gd name="connsiteX4" fmla="*/ 1457996 w 2040310"/>
                  <a:gd name="connsiteY4" fmla="*/ 1164625 h 1166555"/>
                  <a:gd name="connsiteX5" fmla="*/ 875684 w 2040310"/>
                  <a:gd name="connsiteY5" fmla="*/ 582313 h 1166555"/>
                  <a:gd name="connsiteX6" fmla="*/ 293372 w 2040310"/>
                  <a:gd name="connsiteY6" fmla="*/ 1164625 h 1166555"/>
                  <a:gd name="connsiteX7" fmla="*/ 293567 w 2040310"/>
                  <a:gd name="connsiteY7" fmla="*/ 1166555 h 1166555"/>
                  <a:gd name="connsiteX8" fmla="*/ 289864 w 2040310"/>
                  <a:gd name="connsiteY8" fmla="*/ 1166555 h 1166555"/>
                  <a:gd name="connsiteX9" fmla="*/ 289949 w 2040310"/>
                  <a:gd name="connsiteY9" fmla="*/ 1164625 h 1166555"/>
                  <a:gd name="connsiteX10" fmla="*/ 271759 w 2040310"/>
                  <a:gd name="connsiteY10" fmla="*/ 958467 h 1166555"/>
                  <a:gd name="connsiteX11" fmla="*/ 267623 w 2040310"/>
                  <a:gd name="connsiteY11" fmla="*/ 943156 h 1166555"/>
                  <a:gd name="connsiteX12" fmla="*/ 266288 w 2040310"/>
                  <a:gd name="connsiteY12" fmla="*/ 929912 h 1166555"/>
                  <a:gd name="connsiteX13" fmla="*/ 249014 w 2040310"/>
                  <a:gd name="connsiteY13" fmla="*/ 874264 h 1166555"/>
                  <a:gd name="connsiteX14" fmla="*/ 219280 w 2040310"/>
                  <a:gd name="connsiteY14" fmla="*/ 764188 h 1166555"/>
                  <a:gd name="connsiteX15" fmla="*/ 206024 w 2040310"/>
                  <a:gd name="connsiteY15" fmla="*/ 735774 h 1166555"/>
                  <a:gd name="connsiteX16" fmla="*/ 198427 w 2040310"/>
                  <a:gd name="connsiteY16" fmla="*/ 711300 h 1166555"/>
                  <a:gd name="connsiteX17" fmla="*/ 171234 w 2040310"/>
                  <a:gd name="connsiteY17" fmla="*/ 661201 h 1166555"/>
                  <a:gd name="connsiteX18" fmla="*/ 135649 w 2040310"/>
                  <a:gd name="connsiteY18" fmla="*/ 584925 h 1166555"/>
                  <a:gd name="connsiteX19" fmla="*/ 108811 w 2040310"/>
                  <a:gd name="connsiteY19" fmla="*/ 546195 h 1166555"/>
                  <a:gd name="connsiteX20" fmla="*/ 91049 w 2040310"/>
                  <a:gd name="connsiteY20" fmla="*/ 513472 h 1166555"/>
                  <a:gd name="connsiteX21" fmla="*/ 24005 w 2040310"/>
                  <a:gd name="connsiteY21" fmla="*/ 423815 h 1166555"/>
                  <a:gd name="connsiteX22" fmla="*/ 0 w 2040310"/>
                  <a:gd name="connsiteY22" fmla="*/ 397403 h 1166555"/>
                  <a:gd name="connsiteX23" fmla="*/ 92618 w 2040310"/>
                  <a:gd name="connsiteY23" fmla="*/ 302549 h 1166555"/>
                  <a:gd name="connsiteX24" fmla="*/ 875685 w 2040310"/>
                  <a:gd name="connsiteY24" fmla="*/ 0 h 116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0310" h="1166555">
                    <a:moveTo>
                      <a:pt x="875685" y="0"/>
                    </a:moveTo>
                    <a:cubicBezTo>
                      <a:pt x="1518890" y="0"/>
                      <a:pt x="2040310" y="521420"/>
                      <a:pt x="2040310" y="1164625"/>
                    </a:cubicBezTo>
                    <a:lnTo>
                      <a:pt x="2040116" y="1166555"/>
                    </a:lnTo>
                    <a:lnTo>
                      <a:pt x="1457801" y="1166555"/>
                    </a:lnTo>
                    <a:lnTo>
                      <a:pt x="1457996" y="1164625"/>
                    </a:lnTo>
                    <a:cubicBezTo>
                      <a:pt x="1457996" y="843023"/>
                      <a:pt x="1197286" y="582313"/>
                      <a:pt x="875684" y="582313"/>
                    </a:cubicBezTo>
                    <a:cubicBezTo>
                      <a:pt x="554082" y="582313"/>
                      <a:pt x="293372" y="843023"/>
                      <a:pt x="293372" y="1164625"/>
                    </a:cubicBezTo>
                    <a:lnTo>
                      <a:pt x="293567" y="1166555"/>
                    </a:lnTo>
                    <a:lnTo>
                      <a:pt x="289864" y="1166555"/>
                    </a:lnTo>
                    <a:lnTo>
                      <a:pt x="289949" y="1164625"/>
                    </a:lnTo>
                    <a:cubicBezTo>
                      <a:pt x="289949" y="1094275"/>
                      <a:pt x="283711" y="1025381"/>
                      <a:pt x="271759" y="958467"/>
                    </a:cubicBezTo>
                    <a:lnTo>
                      <a:pt x="267623" y="943156"/>
                    </a:lnTo>
                    <a:lnTo>
                      <a:pt x="266288" y="929912"/>
                    </a:lnTo>
                    <a:lnTo>
                      <a:pt x="249014" y="874264"/>
                    </a:lnTo>
                    <a:lnTo>
                      <a:pt x="219280" y="764188"/>
                    </a:lnTo>
                    <a:lnTo>
                      <a:pt x="206024" y="735774"/>
                    </a:lnTo>
                    <a:lnTo>
                      <a:pt x="198427" y="711300"/>
                    </a:lnTo>
                    <a:lnTo>
                      <a:pt x="171234" y="661201"/>
                    </a:lnTo>
                    <a:lnTo>
                      <a:pt x="135649" y="584925"/>
                    </a:lnTo>
                    <a:lnTo>
                      <a:pt x="108811" y="546195"/>
                    </a:lnTo>
                    <a:lnTo>
                      <a:pt x="91049" y="513472"/>
                    </a:lnTo>
                    <a:cubicBezTo>
                      <a:pt x="70120" y="482493"/>
                      <a:pt x="47740" y="452575"/>
                      <a:pt x="24005" y="423815"/>
                    </a:cubicBezTo>
                    <a:lnTo>
                      <a:pt x="0" y="397403"/>
                    </a:lnTo>
                    <a:lnTo>
                      <a:pt x="92618" y="302549"/>
                    </a:lnTo>
                    <a:cubicBezTo>
                      <a:pt x="299440" y="114570"/>
                      <a:pt x="574183" y="0"/>
                      <a:pt x="87568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noProof="0" dirty="0">
                  <a:solidFill>
                    <a:srgbClr val="00257A"/>
                  </a:solidFill>
                </a:endParaRPr>
              </a:p>
            </p:txBody>
          </p:sp>
          <p:sp>
            <p:nvSpPr>
              <p:cNvPr id="31" name="Freeform: Shape 30">
                <a:extLst>
                  <a:ext uri="{FF2B5EF4-FFF2-40B4-BE49-F238E27FC236}">
                    <a16:creationId xmlns:a16="http://schemas.microsoft.com/office/drawing/2014/main" id="{8EBFD02C-3376-46B9-933A-86018A4D2798}"/>
                  </a:ext>
                </a:extLst>
              </p:cNvPr>
              <p:cNvSpPr/>
              <p:nvPr/>
            </p:nvSpPr>
            <p:spPr>
              <a:xfrm>
                <a:off x="5940888" y="3130837"/>
                <a:ext cx="2548283" cy="1377766"/>
              </a:xfrm>
              <a:custGeom>
                <a:avLst/>
                <a:gdLst>
                  <a:gd name="connsiteX0" fmla="*/ 875720 w 3790513"/>
                  <a:gd name="connsiteY0" fmla="*/ 0 h 2329250"/>
                  <a:gd name="connsiteX1" fmla="*/ 1699234 w 3790513"/>
                  <a:gd name="connsiteY1" fmla="*/ 341111 h 2329250"/>
                  <a:gd name="connsiteX2" fmla="*/ 1750902 w 3790513"/>
                  <a:gd name="connsiteY2" fmla="*/ 397959 h 2329250"/>
                  <a:gd name="connsiteX3" fmla="*/ 1774402 w 3790513"/>
                  <a:gd name="connsiteY3" fmla="*/ 423815 h 2329250"/>
                  <a:gd name="connsiteX4" fmla="*/ 1774411 w 3790513"/>
                  <a:gd name="connsiteY4" fmla="*/ 423828 h 2329250"/>
                  <a:gd name="connsiteX5" fmla="*/ 1841445 w 3790513"/>
                  <a:gd name="connsiteY5" fmla="*/ 513472 h 2329250"/>
                  <a:gd name="connsiteX6" fmla="*/ 1876377 w 3790513"/>
                  <a:gd name="connsiteY6" fmla="*/ 570971 h 2329250"/>
                  <a:gd name="connsiteX7" fmla="*/ 1886046 w 3790513"/>
                  <a:gd name="connsiteY7" fmla="*/ 584925 h 2329250"/>
                  <a:gd name="connsiteX8" fmla="*/ 1889992 w 3790513"/>
                  <a:gd name="connsiteY8" fmla="*/ 593383 h 2329250"/>
                  <a:gd name="connsiteX9" fmla="*/ 1899781 w 3790513"/>
                  <a:gd name="connsiteY9" fmla="*/ 609496 h 2329250"/>
                  <a:gd name="connsiteX10" fmla="*/ 1948823 w 3790513"/>
                  <a:gd name="connsiteY10" fmla="*/ 711300 h 2329250"/>
                  <a:gd name="connsiteX11" fmla="*/ 1962730 w 3790513"/>
                  <a:gd name="connsiteY11" fmla="*/ 749298 h 2329250"/>
                  <a:gd name="connsiteX12" fmla="*/ 1969677 w 3790513"/>
                  <a:gd name="connsiteY12" fmla="*/ 764188 h 2329250"/>
                  <a:gd name="connsiteX13" fmla="*/ 1973893 w 3790513"/>
                  <a:gd name="connsiteY13" fmla="*/ 779798 h 2329250"/>
                  <a:gd name="connsiteX14" fmla="*/ 1987986 w 3790513"/>
                  <a:gd name="connsiteY14" fmla="*/ 818301 h 2329250"/>
                  <a:gd name="connsiteX15" fmla="*/ 2016684 w 3790513"/>
                  <a:gd name="connsiteY15" fmla="*/ 929912 h 2329250"/>
                  <a:gd name="connsiteX16" fmla="*/ 2019595 w 3790513"/>
                  <a:gd name="connsiteY16" fmla="*/ 948988 h 2329250"/>
                  <a:gd name="connsiteX17" fmla="*/ 2022156 w 3790513"/>
                  <a:gd name="connsiteY17" fmla="*/ 958467 h 2329250"/>
                  <a:gd name="connsiteX18" fmla="*/ 2029881 w 3790513"/>
                  <a:gd name="connsiteY18" fmla="*/ 1016382 h 2329250"/>
                  <a:gd name="connsiteX19" fmla="*/ 2034332 w 3790513"/>
                  <a:gd name="connsiteY19" fmla="*/ 1045549 h 2329250"/>
                  <a:gd name="connsiteX20" fmla="*/ 2034674 w 3790513"/>
                  <a:gd name="connsiteY20" fmla="*/ 1052317 h 2329250"/>
                  <a:gd name="connsiteX21" fmla="*/ 2035733 w 3790513"/>
                  <a:gd name="connsiteY21" fmla="*/ 1060257 h 2329250"/>
                  <a:gd name="connsiteX22" fmla="*/ 2040346 w 3790513"/>
                  <a:gd name="connsiteY22" fmla="*/ 1164625 h 2329250"/>
                  <a:gd name="connsiteX23" fmla="*/ 2040176 w 3790513"/>
                  <a:gd name="connsiteY23" fmla="*/ 1166555 h 2329250"/>
                  <a:gd name="connsiteX24" fmla="*/ 2043964 w 3790513"/>
                  <a:gd name="connsiteY24" fmla="*/ 1166555 h 2329250"/>
                  <a:gd name="connsiteX25" fmla="*/ 2055600 w 3790513"/>
                  <a:gd name="connsiteY25" fmla="*/ 1281981 h 2329250"/>
                  <a:gd name="connsiteX26" fmla="*/ 2626082 w 3790513"/>
                  <a:gd name="connsiteY26" fmla="*/ 1746937 h 2329250"/>
                  <a:gd name="connsiteX27" fmla="*/ 3196563 w 3790513"/>
                  <a:gd name="connsiteY27" fmla="*/ 1281981 h 2329250"/>
                  <a:gd name="connsiteX28" fmla="*/ 3208199 w 3790513"/>
                  <a:gd name="connsiteY28" fmla="*/ 1166555 h 2329250"/>
                  <a:gd name="connsiteX29" fmla="*/ 3790513 w 3790513"/>
                  <a:gd name="connsiteY29" fmla="*/ 1166555 h 2329250"/>
                  <a:gd name="connsiteX30" fmla="*/ 3767047 w 3790513"/>
                  <a:gd name="connsiteY30" fmla="*/ 1399338 h 2329250"/>
                  <a:gd name="connsiteX31" fmla="*/ 2626083 w 3790513"/>
                  <a:gd name="connsiteY31" fmla="*/ 2329250 h 2329250"/>
                  <a:gd name="connsiteX32" fmla="*/ 1745455 w 3790513"/>
                  <a:gd name="connsiteY32" fmla="*/ 1926786 h 2329250"/>
                  <a:gd name="connsiteX33" fmla="*/ 1739972 w 3790513"/>
                  <a:gd name="connsiteY33" fmla="*/ 1919265 h 2329250"/>
                  <a:gd name="connsiteX34" fmla="*/ 1727402 w 3790513"/>
                  <a:gd name="connsiteY34" fmla="*/ 1905435 h 2329250"/>
                  <a:gd name="connsiteX35" fmla="*/ 1641140 w 3790513"/>
                  <a:gd name="connsiteY35" fmla="*/ 1783716 h 2329250"/>
                  <a:gd name="connsiteX36" fmla="*/ 1630065 w 3790513"/>
                  <a:gd name="connsiteY36" fmla="*/ 1768526 h 2329250"/>
                  <a:gd name="connsiteX37" fmla="*/ 1629339 w 3790513"/>
                  <a:gd name="connsiteY37" fmla="*/ 1767064 h 2329250"/>
                  <a:gd name="connsiteX38" fmla="*/ 1628246 w 3790513"/>
                  <a:gd name="connsiteY38" fmla="*/ 1765521 h 2329250"/>
                  <a:gd name="connsiteX39" fmla="*/ 1550237 w 3790513"/>
                  <a:gd name="connsiteY39" fmla="*/ 1611409 h 2329250"/>
                  <a:gd name="connsiteX40" fmla="*/ 1546673 w 3790513"/>
                  <a:gd name="connsiteY40" fmla="*/ 1600591 h 2329250"/>
                  <a:gd name="connsiteX41" fmla="*/ 1542240 w 3790513"/>
                  <a:gd name="connsiteY41" fmla="*/ 1591664 h 2329250"/>
                  <a:gd name="connsiteX42" fmla="*/ 1528588 w 3790513"/>
                  <a:gd name="connsiteY42" fmla="*/ 1545699 h 2329250"/>
                  <a:gd name="connsiteX43" fmla="*/ 1495478 w 3790513"/>
                  <a:gd name="connsiteY43" fmla="*/ 1445198 h 2329250"/>
                  <a:gd name="connsiteX44" fmla="*/ 1491295 w 3790513"/>
                  <a:gd name="connsiteY44" fmla="*/ 1420131 h 2329250"/>
                  <a:gd name="connsiteX45" fmla="*/ 1485119 w 3790513"/>
                  <a:gd name="connsiteY45" fmla="*/ 1399338 h 2329250"/>
                  <a:gd name="connsiteX46" fmla="*/ 1480992 w 3790513"/>
                  <a:gd name="connsiteY46" fmla="*/ 1358399 h 2329250"/>
                  <a:gd name="connsiteX47" fmla="*/ 1466071 w 3790513"/>
                  <a:gd name="connsiteY47" fmla="*/ 1268993 h 2329250"/>
                  <a:gd name="connsiteX48" fmla="*/ 1461543 w 3790513"/>
                  <a:gd name="connsiteY48" fmla="*/ 1166555 h 2329250"/>
                  <a:gd name="connsiteX49" fmla="*/ 1457836 w 3790513"/>
                  <a:gd name="connsiteY49" fmla="*/ 1166555 h 2329250"/>
                  <a:gd name="connsiteX50" fmla="*/ 1458031 w 3790513"/>
                  <a:gd name="connsiteY50" fmla="*/ 1164625 h 2329250"/>
                  <a:gd name="connsiteX51" fmla="*/ 875719 w 3790513"/>
                  <a:gd name="connsiteY51" fmla="*/ 582313 h 2329250"/>
                  <a:gd name="connsiteX52" fmla="*/ 293407 w 3790513"/>
                  <a:gd name="connsiteY52" fmla="*/ 1164625 h 2329250"/>
                  <a:gd name="connsiteX53" fmla="*/ 293602 w 3790513"/>
                  <a:gd name="connsiteY53" fmla="*/ 1166555 h 2329250"/>
                  <a:gd name="connsiteX54" fmla="*/ 289900 w 3790513"/>
                  <a:gd name="connsiteY54" fmla="*/ 1166555 h 2329250"/>
                  <a:gd name="connsiteX55" fmla="*/ 289985 w 3790513"/>
                  <a:gd name="connsiteY55" fmla="*/ 1164627 h 2329250"/>
                  <a:gd name="connsiteX56" fmla="*/ 289985 w 3790513"/>
                  <a:gd name="connsiteY56" fmla="*/ 1164626 h 2329250"/>
                  <a:gd name="connsiteX57" fmla="*/ 289985 w 3790513"/>
                  <a:gd name="connsiteY57" fmla="*/ 1164626 h 2329250"/>
                  <a:gd name="connsiteX58" fmla="*/ 289985 w 3790513"/>
                  <a:gd name="connsiteY58" fmla="*/ 1164625 h 2329250"/>
                  <a:gd name="connsiteX59" fmla="*/ 271795 w 3790513"/>
                  <a:gd name="connsiteY59" fmla="*/ 958467 h 2329250"/>
                  <a:gd name="connsiteX60" fmla="*/ 267659 w 3790513"/>
                  <a:gd name="connsiteY60" fmla="*/ 943156 h 2329250"/>
                  <a:gd name="connsiteX61" fmla="*/ 266324 w 3790513"/>
                  <a:gd name="connsiteY61" fmla="*/ 929913 h 2329250"/>
                  <a:gd name="connsiteX62" fmla="*/ 249052 w 3790513"/>
                  <a:gd name="connsiteY62" fmla="*/ 874272 h 2329250"/>
                  <a:gd name="connsiteX63" fmla="*/ 219316 w 3790513"/>
                  <a:gd name="connsiteY63" fmla="*/ 764188 h 2329250"/>
                  <a:gd name="connsiteX64" fmla="*/ 206059 w 3790513"/>
                  <a:gd name="connsiteY64" fmla="*/ 735772 h 2329250"/>
                  <a:gd name="connsiteX65" fmla="*/ 198463 w 3790513"/>
                  <a:gd name="connsiteY65" fmla="*/ 711301 h 2329250"/>
                  <a:gd name="connsiteX66" fmla="*/ 171274 w 3790513"/>
                  <a:gd name="connsiteY66" fmla="*/ 661209 h 2329250"/>
                  <a:gd name="connsiteX67" fmla="*/ 135686 w 3790513"/>
                  <a:gd name="connsiteY67" fmla="*/ 584925 h 2329250"/>
                  <a:gd name="connsiteX68" fmla="*/ 108845 w 3790513"/>
                  <a:gd name="connsiteY68" fmla="*/ 546192 h 2329250"/>
                  <a:gd name="connsiteX69" fmla="*/ 91086 w 3790513"/>
                  <a:gd name="connsiteY69" fmla="*/ 513473 h 2329250"/>
                  <a:gd name="connsiteX70" fmla="*/ 24048 w 3790513"/>
                  <a:gd name="connsiteY70" fmla="*/ 423825 h 2329250"/>
                  <a:gd name="connsiteX71" fmla="*/ 24041 w 3790513"/>
                  <a:gd name="connsiteY71" fmla="*/ 423815 h 2329250"/>
                  <a:gd name="connsiteX72" fmla="*/ 541 w 3790513"/>
                  <a:gd name="connsiteY72" fmla="*/ 397958 h 2329250"/>
                  <a:gd name="connsiteX73" fmla="*/ 541 w 3790513"/>
                  <a:gd name="connsiteY73" fmla="*/ 397959 h 2329250"/>
                  <a:gd name="connsiteX74" fmla="*/ 0 w 3790513"/>
                  <a:gd name="connsiteY74" fmla="*/ 397364 h 2329250"/>
                  <a:gd name="connsiteX75" fmla="*/ 79815 w 3790513"/>
                  <a:gd name="connsiteY75" fmla="*/ 314393 h 2329250"/>
                  <a:gd name="connsiteX76" fmla="*/ 875720 w 3790513"/>
                  <a:gd name="connsiteY76" fmla="*/ 0 h 23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790513" h="2329250">
                    <a:moveTo>
                      <a:pt x="875720" y="0"/>
                    </a:moveTo>
                    <a:cubicBezTo>
                      <a:pt x="1197323" y="0"/>
                      <a:pt x="1488479" y="130355"/>
                      <a:pt x="1699234" y="341111"/>
                    </a:cubicBezTo>
                    <a:lnTo>
                      <a:pt x="1750902" y="397959"/>
                    </a:lnTo>
                    <a:lnTo>
                      <a:pt x="1774402" y="423815"/>
                    </a:lnTo>
                    <a:lnTo>
                      <a:pt x="1774411" y="423828"/>
                    </a:lnTo>
                    <a:lnTo>
                      <a:pt x="1841445" y="513472"/>
                    </a:lnTo>
                    <a:lnTo>
                      <a:pt x="1876377" y="570971"/>
                    </a:lnTo>
                    <a:lnTo>
                      <a:pt x="1886046" y="584925"/>
                    </a:lnTo>
                    <a:lnTo>
                      <a:pt x="1889992" y="593383"/>
                    </a:lnTo>
                    <a:lnTo>
                      <a:pt x="1899781" y="609496"/>
                    </a:lnTo>
                    <a:cubicBezTo>
                      <a:pt x="1917710" y="642499"/>
                      <a:pt x="1934090" y="676467"/>
                      <a:pt x="1948823" y="711300"/>
                    </a:cubicBezTo>
                    <a:lnTo>
                      <a:pt x="1962730" y="749298"/>
                    </a:lnTo>
                    <a:lnTo>
                      <a:pt x="1969677" y="764188"/>
                    </a:lnTo>
                    <a:lnTo>
                      <a:pt x="1973893" y="779798"/>
                    </a:lnTo>
                    <a:lnTo>
                      <a:pt x="1987986" y="818301"/>
                    </a:lnTo>
                    <a:cubicBezTo>
                      <a:pt x="1999328" y="854769"/>
                      <a:pt x="2008927" y="892005"/>
                      <a:pt x="2016684" y="929912"/>
                    </a:cubicBezTo>
                    <a:lnTo>
                      <a:pt x="2019595" y="948988"/>
                    </a:lnTo>
                    <a:lnTo>
                      <a:pt x="2022156" y="958467"/>
                    </a:lnTo>
                    <a:lnTo>
                      <a:pt x="2029881" y="1016382"/>
                    </a:lnTo>
                    <a:lnTo>
                      <a:pt x="2034332" y="1045549"/>
                    </a:lnTo>
                    <a:lnTo>
                      <a:pt x="2034674" y="1052317"/>
                    </a:lnTo>
                    <a:lnTo>
                      <a:pt x="2035733" y="1060257"/>
                    </a:lnTo>
                    <a:cubicBezTo>
                      <a:pt x="2038787" y="1094639"/>
                      <a:pt x="2040346" y="1129450"/>
                      <a:pt x="2040346" y="1164625"/>
                    </a:cubicBezTo>
                    <a:lnTo>
                      <a:pt x="2040176" y="1166555"/>
                    </a:lnTo>
                    <a:lnTo>
                      <a:pt x="2043964" y="1166555"/>
                    </a:lnTo>
                    <a:lnTo>
                      <a:pt x="2055600" y="1281981"/>
                    </a:lnTo>
                    <a:cubicBezTo>
                      <a:pt x="2109899" y="1547331"/>
                      <a:pt x="2344680" y="1746937"/>
                      <a:pt x="2626082" y="1746937"/>
                    </a:cubicBezTo>
                    <a:cubicBezTo>
                      <a:pt x="2907484" y="1746937"/>
                      <a:pt x="3142265" y="1547331"/>
                      <a:pt x="3196563" y="1281981"/>
                    </a:cubicBezTo>
                    <a:lnTo>
                      <a:pt x="3208199" y="1166555"/>
                    </a:lnTo>
                    <a:lnTo>
                      <a:pt x="3790513" y="1166555"/>
                    </a:lnTo>
                    <a:lnTo>
                      <a:pt x="3767047" y="1399338"/>
                    </a:lnTo>
                    <a:cubicBezTo>
                      <a:pt x="3658450" y="1930038"/>
                      <a:pt x="3188887" y="2329250"/>
                      <a:pt x="2626083" y="2329250"/>
                    </a:cubicBezTo>
                    <a:cubicBezTo>
                      <a:pt x="2274330" y="2329250"/>
                      <a:pt x="1959000" y="2173308"/>
                      <a:pt x="1745455" y="1926786"/>
                    </a:cubicBezTo>
                    <a:lnTo>
                      <a:pt x="1739972" y="1919265"/>
                    </a:lnTo>
                    <a:lnTo>
                      <a:pt x="1727402" y="1905435"/>
                    </a:lnTo>
                    <a:lnTo>
                      <a:pt x="1641140" y="1783716"/>
                    </a:lnTo>
                    <a:lnTo>
                      <a:pt x="1630065" y="1768526"/>
                    </a:lnTo>
                    <a:lnTo>
                      <a:pt x="1629339" y="1767064"/>
                    </a:lnTo>
                    <a:lnTo>
                      <a:pt x="1628246" y="1765521"/>
                    </a:lnTo>
                    <a:cubicBezTo>
                      <a:pt x="1598601" y="1716400"/>
                      <a:pt x="1572482" y="1664913"/>
                      <a:pt x="1550237" y="1611409"/>
                    </a:cubicBezTo>
                    <a:lnTo>
                      <a:pt x="1546673" y="1600591"/>
                    </a:lnTo>
                    <a:lnTo>
                      <a:pt x="1542240" y="1591664"/>
                    </a:lnTo>
                    <a:lnTo>
                      <a:pt x="1528588" y="1545699"/>
                    </a:lnTo>
                    <a:lnTo>
                      <a:pt x="1495478" y="1445198"/>
                    </a:lnTo>
                    <a:lnTo>
                      <a:pt x="1491295" y="1420131"/>
                    </a:lnTo>
                    <a:lnTo>
                      <a:pt x="1485119" y="1399338"/>
                    </a:lnTo>
                    <a:lnTo>
                      <a:pt x="1480992" y="1358399"/>
                    </a:lnTo>
                    <a:lnTo>
                      <a:pt x="1466071" y="1268993"/>
                    </a:lnTo>
                    <a:lnTo>
                      <a:pt x="1461543" y="1166555"/>
                    </a:lnTo>
                    <a:lnTo>
                      <a:pt x="1457836" y="1166555"/>
                    </a:lnTo>
                    <a:lnTo>
                      <a:pt x="1458031" y="1164625"/>
                    </a:lnTo>
                    <a:cubicBezTo>
                      <a:pt x="1458031" y="843023"/>
                      <a:pt x="1197321" y="582313"/>
                      <a:pt x="875719" y="582313"/>
                    </a:cubicBezTo>
                    <a:cubicBezTo>
                      <a:pt x="554117" y="582313"/>
                      <a:pt x="293407" y="843023"/>
                      <a:pt x="293407" y="1164625"/>
                    </a:cubicBezTo>
                    <a:lnTo>
                      <a:pt x="293602" y="1166555"/>
                    </a:lnTo>
                    <a:lnTo>
                      <a:pt x="289900" y="1166555"/>
                    </a:lnTo>
                    <a:lnTo>
                      <a:pt x="289985" y="1164627"/>
                    </a:lnTo>
                    <a:lnTo>
                      <a:pt x="289985" y="1164626"/>
                    </a:lnTo>
                    <a:lnTo>
                      <a:pt x="289985" y="1164626"/>
                    </a:lnTo>
                    <a:lnTo>
                      <a:pt x="289985" y="1164625"/>
                    </a:lnTo>
                    <a:cubicBezTo>
                      <a:pt x="289985" y="1094275"/>
                      <a:pt x="283748" y="1025381"/>
                      <a:pt x="271795" y="958467"/>
                    </a:cubicBezTo>
                    <a:lnTo>
                      <a:pt x="267659" y="943156"/>
                    </a:lnTo>
                    <a:lnTo>
                      <a:pt x="266324" y="929913"/>
                    </a:lnTo>
                    <a:lnTo>
                      <a:pt x="249052" y="874272"/>
                    </a:lnTo>
                    <a:lnTo>
                      <a:pt x="219316" y="764188"/>
                    </a:lnTo>
                    <a:lnTo>
                      <a:pt x="206059" y="735772"/>
                    </a:lnTo>
                    <a:lnTo>
                      <a:pt x="198463" y="711301"/>
                    </a:lnTo>
                    <a:lnTo>
                      <a:pt x="171274" y="661209"/>
                    </a:lnTo>
                    <a:lnTo>
                      <a:pt x="135686" y="584925"/>
                    </a:lnTo>
                    <a:lnTo>
                      <a:pt x="108845" y="546192"/>
                    </a:lnTo>
                    <a:lnTo>
                      <a:pt x="91086" y="513473"/>
                    </a:lnTo>
                    <a:lnTo>
                      <a:pt x="24048" y="423825"/>
                    </a:lnTo>
                    <a:lnTo>
                      <a:pt x="24041" y="423815"/>
                    </a:lnTo>
                    <a:lnTo>
                      <a:pt x="541" y="397958"/>
                    </a:lnTo>
                    <a:lnTo>
                      <a:pt x="541" y="397959"/>
                    </a:lnTo>
                    <a:lnTo>
                      <a:pt x="0" y="397364"/>
                    </a:lnTo>
                    <a:lnTo>
                      <a:pt x="79815" y="314393"/>
                    </a:lnTo>
                    <a:cubicBezTo>
                      <a:pt x="288039" y="119393"/>
                      <a:pt x="567936" y="0"/>
                      <a:pt x="875720" y="0"/>
                    </a:cubicBezTo>
                    <a:close/>
                  </a:path>
                </a:pathLst>
              </a:cu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noProof="0" dirty="0">
                  <a:solidFill>
                    <a:srgbClr val="00257A"/>
                  </a:solidFill>
                </a:endParaRPr>
              </a:p>
            </p:txBody>
          </p:sp>
        </p:grpSp>
        <p:cxnSp>
          <p:nvCxnSpPr>
            <p:cNvPr id="26" name="Straight Arrow Connector 25">
              <a:extLst>
                <a:ext uri="{FF2B5EF4-FFF2-40B4-BE49-F238E27FC236}">
                  <a16:creationId xmlns:a16="http://schemas.microsoft.com/office/drawing/2014/main" id="{AC62738A-7452-44E1-B914-939FE91AB593}"/>
                </a:ext>
              </a:extLst>
            </p:cNvPr>
            <p:cNvCxnSpPr>
              <a:cxnSpLocks/>
              <a:stCxn id="28" idx="4"/>
              <a:endCxn id="24" idx="0"/>
            </p:cNvCxnSpPr>
            <p:nvPr/>
          </p:nvCxnSpPr>
          <p:spPr>
            <a:xfrm>
              <a:off x="7459138" y="4071709"/>
              <a:ext cx="109696" cy="1191390"/>
            </a:xfrm>
            <a:prstGeom prst="straightConnector1">
              <a:avLst/>
            </a:prstGeom>
            <a:ln w="28575">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DB7E4C40-5F15-4E96-BA32-9DDA98A8C1D7}"/>
                </a:ext>
              </a:extLst>
            </p:cNvPr>
            <p:cNvSpPr/>
            <p:nvPr/>
          </p:nvSpPr>
          <p:spPr>
            <a:xfrm>
              <a:off x="5832471" y="3427432"/>
              <a:ext cx="868384" cy="668009"/>
            </a:xfrm>
            <a:prstGeom prst="ellipse">
              <a:avLst/>
            </a:prstGeom>
            <a:blipFill dpi="0"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noProof="0" dirty="0">
                <a:solidFill>
                  <a:srgbClr val="00257A"/>
                </a:solidFill>
              </a:endParaRPr>
            </a:p>
          </p:txBody>
        </p:sp>
        <p:sp>
          <p:nvSpPr>
            <p:cNvPr id="28" name="Oval 27">
              <a:extLst>
                <a:ext uri="{FF2B5EF4-FFF2-40B4-BE49-F238E27FC236}">
                  <a16:creationId xmlns:a16="http://schemas.microsoft.com/office/drawing/2014/main" id="{FC598514-D87F-48EC-938B-3C9E9AF16653}"/>
                </a:ext>
              </a:extLst>
            </p:cNvPr>
            <p:cNvSpPr/>
            <p:nvPr/>
          </p:nvSpPr>
          <p:spPr>
            <a:xfrm>
              <a:off x="7025318" y="3409427"/>
              <a:ext cx="867641" cy="662281"/>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a:outerShdw blurRad="889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noProof="0" dirty="0">
                <a:solidFill>
                  <a:srgbClr val="00257A"/>
                </a:solidFill>
              </a:endParaRPr>
            </a:p>
          </p:txBody>
        </p:sp>
        <p:pic>
          <p:nvPicPr>
            <p:cNvPr id="29" name="Graphic 28" descr="Stethoscope">
              <a:extLst>
                <a:ext uri="{FF2B5EF4-FFF2-40B4-BE49-F238E27FC236}">
                  <a16:creationId xmlns:a16="http://schemas.microsoft.com/office/drawing/2014/main" id="{D84B2754-A334-468A-A099-AC1E7D2898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35382" y="3577848"/>
              <a:ext cx="464519" cy="464519"/>
            </a:xfrm>
            <a:prstGeom prst="rect">
              <a:avLst/>
            </a:prstGeom>
          </p:spPr>
        </p:pic>
      </p:grpSp>
      <p:sp>
        <p:nvSpPr>
          <p:cNvPr id="3" name="Rectangle 2">
            <a:extLst>
              <a:ext uri="{FF2B5EF4-FFF2-40B4-BE49-F238E27FC236}">
                <a16:creationId xmlns:a16="http://schemas.microsoft.com/office/drawing/2014/main" id="{756BC392-7661-41A2-91AD-CB68F5830CE4}"/>
              </a:ext>
            </a:extLst>
          </p:cNvPr>
          <p:cNvSpPr/>
          <p:nvPr/>
        </p:nvSpPr>
        <p:spPr>
          <a:xfrm>
            <a:off x="174678" y="2003624"/>
            <a:ext cx="4672459" cy="3620889"/>
          </a:xfrm>
          <a:prstGeom prst="rect">
            <a:avLst/>
          </a:prstGeom>
        </p:spPr>
        <p:txBody>
          <a:bodyPr vert="horz" lIns="68580" tIns="34290" rIns="68580" bIns="34290" rtlCol="0" anchor="t">
            <a:noAutofit/>
          </a:bodyPr>
          <a:lstStyle/>
          <a:p>
            <a:pPr marL="85725" indent="-137160" fontAlgn="base">
              <a:spcAft>
                <a:spcPts val="450"/>
              </a:spcAft>
              <a:buBlip>
                <a:blip r:embed="rId9">
                  <a:extLst>
                    <a:ext uri="{96DAC541-7B7A-43D3-8B79-37D633B846F1}">
                      <asvg:svgBlip xmlns:asvg="http://schemas.microsoft.com/office/drawing/2016/SVG/main" r:embed="rId10"/>
                    </a:ext>
                  </a:extLst>
                </a:blip>
              </a:buBlip>
            </a:pPr>
            <a:r>
              <a:rPr lang="en-US" sz="1500" noProof="0" dirty="0">
                <a:solidFill>
                  <a:srgbClr val="00257A"/>
                </a:solidFill>
              </a:rPr>
              <a:t>The HRA is conducted to identify the health risks and medical, psychosocial, cognitive, functional, and mental needs of each member.
The </a:t>
            </a:r>
            <a:r>
              <a:rPr lang="en-US" sz="1500" b="1" noProof="0" dirty="0">
                <a:solidFill>
                  <a:srgbClr val="00257A"/>
                </a:solidFill>
              </a:rPr>
              <a:t>initial</a:t>
            </a:r>
            <a:r>
              <a:rPr lang="en-US" sz="1500" noProof="0" dirty="0">
                <a:solidFill>
                  <a:srgbClr val="00257A"/>
                </a:solidFill>
              </a:rPr>
              <a:t> HRA must be completed </a:t>
            </a:r>
            <a:r>
              <a:rPr lang="en-US" sz="1500" b="1" noProof="0" dirty="0">
                <a:solidFill>
                  <a:srgbClr val="00257A"/>
                </a:solidFill>
              </a:rPr>
              <a:t>within 90 days </a:t>
            </a:r>
            <a:r>
              <a:rPr lang="en-US" sz="1500" noProof="0" dirty="0">
                <a:solidFill>
                  <a:srgbClr val="00257A"/>
                </a:solidFill>
              </a:rPr>
              <a:t>of enrollment. A re-evaluation should then be performed before </a:t>
            </a:r>
            <a:r>
              <a:rPr lang="en-US" sz="1500" b="1" noProof="0" dirty="0">
                <a:solidFill>
                  <a:srgbClr val="00257A"/>
                </a:solidFill>
              </a:rPr>
              <a:t>365 days</a:t>
            </a:r>
            <a:r>
              <a:rPr lang="en-US" sz="1500" noProof="0" dirty="0">
                <a:solidFill>
                  <a:srgbClr val="00257A"/>
                </a:solidFill>
              </a:rPr>
              <a:t>.</a:t>
            </a:r>
            <a:endParaRPr lang="en-US" sz="1500" noProof="0" dirty="0">
              <a:solidFill>
                <a:srgbClr val="00257A"/>
              </a:solidFill>
              <a:ea typeface="Calibri"/>
              <a:cs typeface="Calibri"/>
            </a:endParaRPr>
          </a:p>
          <a:p>
            <a:pPr marL="85725" indent="-137160" fontAlgn="base">
              <a:spcAft>
                <a:spcPts val="450"/>
              </a:spcAft>
              <a:buBlip>
                <a:blip r:embed="rId9">
                  <a:extLst>
                    <a:ext uri="{96DAC541-7B7A-43D3-8B79-37D633B846F1}">
                      <asvg:svgBlip xmlns:asvg="http://schemas.microsoft.com/office/drawing/2016/SVG/main" r:embed="rId10"/>
                    </a:ext>
                  </a:extLst>
                </a:blip>
              </a:buBlip>
            </a:pPr>
            <a:r>
              <a:rPr lang="en-US" sz="1500" noProof="0" dirty="0">
                <a:solidFill>
                  <a:srgbClr val="00257A"/>
                </a:solidFill>
              </a:rPr>
              <a:t>The results of the HRA are shared with the member/caregiver and the primary care physician/specialist. This results are used to develop the individualized care plan.
If a change in health status occurs, a re-evaluation is performed, and the individualized care plan is updated. For example: after a hospitalization, the member should be reevaluated to identify new needs.</a:t>
            </a:r>
          </a:p>
        </p:txBody>
      </p:sp>
      <p:sp>
        <p:nvSpPr>
          <p:cNvPr id="33" name="Title 1">
            <a:extLst>
              <a:ext uri="{FF2B5EF4-FFF2-40B4-BE49-F238E27FC236}">
                <a16:creationId xmlns:a16="http://schemas.microsoft.com/office/drawing/2014/main" id="{3DAEB667-3DE8-4269-9113-9DC395CA01C6}"/>
              </a:ext>
            </a:extLst>
          </p:cNvPr>
          <p:cNvSpPr txBox="1">
            <a:spLocks noGrp="1"/>
          </p:cNvSpPr>
          <p:nvPr>
            <p:ph type="title" idx="4294967295"/>
          </p:nvPr>
        </p:nvSpPr>
        <p:spPr>
          <a:xfrm>
            <a:off x="382470" y="437500"/>
            <a:ext cx="8893844" cy="726665"/>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MOC Element 2: Care Coordination </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88CE"/>
                </a:solidFill>
                <a:effectLst/>
                <a:uLnTx/>
                <a:uFillTx/>
                <a:latin typeface="+mn-lt"/>
                <a:ea typeface="+mj-ea"/>
                <a:cs typeface="Arial"/>
              </a:rPr>
              <a:t>Health Risk Assessment  (HRA) </a:t>
            </a:r>
            <a:endParaRPr kumimoji="0" lang="en-US" sz="28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endParaRPr>
          </a:p>
        </p:txBody>
      </p:sp>
    </p:spTree>
    <p:extLst>
      <p:ext uri="{BB962C8B-B14F-4D97-AF65-F5344CB8AC3E}">
        <p14:creationId xmlns:p14="http://schemas.microsoft.com/office/powerpoint/2010/main" val="610748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222C5BE9-13B8-412F-9CBD-2F1F7F46680A}"/>
              </a:ext>
            </a:extLst>
          </p:cNvPr>
          <p:cNvSpPr>
            <a:spLocks noGrp="1"/>
          </p:cNvSpPr>
          <p:nvPr>
            <p:ph type="sldNum" sz="quarter" idx="4"/>
          </p:nvPr>
        </p:nvSpPr>
        <p:spPr>
          <a:xfrm>
            <a:off x="87922" y="6230460"/>
            <a:ext cx="578649" cy="365125"/>
          </a:xfrm>
        </p:spPr>
        <p:txBody>
          <a:bodyPr/>
          <a:lstStyle/>
          <a:p>
            <a:fld id="{75B346D6-B0F2-48A4-B9F5-82E64496262F}" type="slidenum">
              <a:rPr lang="en-US" noProof="0" smtClean="0"/>
              <a:t>19</a:t>
            </a:fld>
            <a:endParaRPr lang="en-US" noProof="0" dirty="0"/>
          </a:p>
        </p:txBody>
      </p:sp>
      <p:pic>
        <p:nvPicPr>
          <p:cNvPr id="32" name="Picture 31">
            <a:extLst>
              <a:ext uri="{FF2B5EF4-FFF2-40B4-BE49-F238E27FC236}">
                <a16:creationId xmlns:a16="http://schemas.microsoft.com/office/drawing/2014/main" id="{2E057307-48EA-4A20-ACC6-9B2CF78E7AE3}"/>
              </a:ext>
              <a:ext uri="{C183D7F6-B498-43B3-948B-1728B52AA6E4}">
                <adec:decorative xmlns:adec="http://schemas.microsoft.com/office/drawing/2017/decorative" val="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9294" t="12586" r="9848" b="8080"/>
          <a:stretch/>
        </p:blipFill>
        <p:spPr>
          <a:xfrm>
            <a:off x="6439727" y="3781882"/>
            <a:ext cx="2311810" cy="1548074"/>
          </a:xfrm>
          <a:prstGeom prst="rect">
            <a:avLst/>
          </a:prstGeom>
          <a:noFill/>
        </p:spPr>
      </p:pic>
      <p:pic>
        <p:nvPicPr>
          <p:cNvPr id="34" name="Picture 33">
            <a:extLst>
              <a:ext uri="{FF2B5EF4-FFF2-40B4-BE49-F238E27FC236}">
                <a16:creationId xmlns:a16="http://schemas.microsoft.com/office/drawing/2014/main" id="{976BCDEA-1DFB-4559-9C6F-024C5831402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48465" y="1696814"/>
            <a:ext cx="2494333" cy="2088875"/>
          </a:xfrm>
          <a:prstGeom prst="rect">
            <a:avLst/>
          </a:prstGeom>
        </p:spPr>
      </p:pic>
      <p:sp>
        <p:nvSpPr>
          <p:cNvPr id="8" name="Content Placeholder 2">
            <a:extLst>
              <a:ext uri="{FF2B5EF4-FFF2-40B4-BE49-F238E27FC236}">
                <a16:creationId xmlns:a16="http://schemas.microsoft.com/office/drawing/2014/main" id="{CAB82597-255B-4795-8B63-DC4AE07F0C6B}"/>
              </a:ext>
            </a:extLst>
          </p:cNvPr>
          <p:cNvSpPr txBox="1">
            <a:spLocks/>
          </p:cNvSpPr>
          <p:nvPr/>
        </p:nvSpPr>
        <p:spPr>
          <a:xfrm>
            <a:off x="353321" y="2048845"/>
            <a:ext cx="5779660" cy="3465665"/>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57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57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57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57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noProof="0" dirty="0">
                <a:latin typeface="+mn-lt"/>
                <a:cs typeface="Arial"/>
              </a:rPr>
              <a:t>The rules of 42 CFR § 422.101(f)(1)(iv) require all SNPs to offer face-to-face meetings for the provision, coordination, or management of health care.</a:t>
            </a:r>
          </a:p>
          <a:p>
            <a:r>
              <a:rPr lang="en-US" sz="1800" noProof="0" dirty="0">
                <a:latin typeface="+mn-lt"/>
                <a:cs typeface="Calibri"/>
              </a:rPr>
              <a:t>Face-to-face meetings, including face-to-face or video call (where there is eye contact, and it is in real time and interactive). The video call must be made with the consent of the member or legal guardian, and this consent must be documented in the evaluation note. </a:t>
            </a:r>
            <a:endParaRPr lang="en-US" sz="1800" noProof="0" dirty="0">
              <a:latin typeface="+mn-lt"/>
              <a:cs typeface="Arial"/>
            </a:endParaRPr>
          </a:p>
          <a:p>
            <a:r>
              <a:rPr lang="en-US" sz="1800" noProof="0" dirty="0">
                <a:latin typeface="+mn-lt"/>
                <a:cs typeface="Arial"/>
              </a:rPr>
              <a:t>Face-to-face meetings must be held at least once a year from the first 12 months of enrollment.</a:t>
            </a:r>
            <a:endParaRPr lang="en-US" sz="1800" noProof="0" dirty="0">
              <a:latin typeface="+mn-lt"/>
              <a:ea typeface="Calibri" panose="020F0502020204030204"/>
              <a:cs typeface="Arial"/>
            </a:endParaRPr>
          </a:p>
          <a:p>
            <a:r>
              <a:rPr lang="en-US" sz="1800" noProof="0" dirty="0">
                <a:latin typeface="+mn-lt"/>
                <a:cs typeface="Arial"/>
              </a:rPr>
              <a:t>The face-to-face meeting must be between each member and a member of the ICT, or a plan provider.</a:t>
            </a:r>
            <a:endParaRPr lang="en-US" sz="1800" noProof="0" dirty="0">
              <a:latin typeface="+mn-lt"/>
              <a:ea typeface="Calibri"/>
              <a:cs typeface="Arial"/>
            </a:endParaRPr>
          </a:p>
        </p:txBody>
      </p:sp>
      <p:sp>
        <p:nvSpPr>
          <p:cNvPr id="7" name="Title 1">
            <a:extLst>
              <a:ext uri="{FF2B5EF4-FFF2-40B4-BE49-F238E27FC236}">
                <a16:creationId xmlns:a16="http://schemas.microsoft.com/office/drawing/2014/main" id="{4015626A-584E-4777-A9B7-C7AE80C3D08A}"/>
              </a:ext>
            </a:extLst>
          </p:cNvPr>
          <p:cNvSpPr txBox="1">
            <a:spLocks noGrp="1"/>
          </p:cNvSpPr>
          <p:nvPr>
            <p:ph type="title" idx="4294967295"/>
          </p:nvPr>
        </p:nvSpPr>
        <p:spPr>
          <a:xfrm>
            <a:off x="666572" y="444453"/>
            <a:ext cx="7708658"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MOC Element 2: Care Coordination – Cont.</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Face-to-Face Encounters</a:t>
            </a:r>
          </a:p>
        </p:txBody>
      </p:sp>
    </p:spTree>
    <p:extLst>
      <p:ext uri="{BB962C8B-B14F-4D97-AF65-F5344CB8AC3E}">
        <p14:creationId xmlns:p14="http://schemas.microsoft.com/office/powerpoint/2010/main" val="268536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66777A87-5DAD-A3E4-3D35-EB9917CACCE7}"/>
              </a:ext>
            </a:extLst>
          </p:cNvPr>
          <p:cNvSpPr>
            <a:spLocks noGrp="1"/>
          </p:cNvSpPr>
          <p:nvPr>
            <p:ph type="sldNum" sz="quarter" idx="4"/>
          </p:nvPr>
        </p:nvSpPr>
        <p:spPr/>
        <p:txBody>
          <a:bodyPr/>
          <a:lstStyle/>
          <a:p>
            <a:fld id="{75B346D6-B0F2-48A4-B9F5-82E64496262F}" type="slidenum">
              <a:rPr lang="en-US" noProof="0" smtClean="0"/>
              <a:t>2</a:t>
            </a:fld>
            <a:endParaRPr lang="en-US" noProof="0" dirty="0"/>
          </a:p>
        </p:txBody>
      </p:sp>
      <p:pic>
        <p:nvPicPr>
          <p:cNvPr id="2" name="Picture 2">
            <a:extLst>
              <a:ext uri="{FF2B5EF4-FFF2-40B4-BE49-F238E27FC236}">
                <a16:creationId xmlns:a16="http://schemas.microsoft.com/office/drawing/2014/main" id="{4BDAD558-4FA6-6E20-FE37-30DF7FF8E6C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847" y="2690445"/>
            <a:ext cx="3369804" cy="239195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7100B28B-DADA-C46E-2F5A-EE77C9D28D13}"/>
              </a:ext>
            </a:extLst>
          </p:cNvPr>
          <p:cNvSpPr txBox="1">
            <a:spLocks/>
          </p:cNvSpPr>
          <p:nvPr/>
        </p:nvSpPr>
        <p:spPr>
          <a:xfrm>
            <a:off x="313569" y="2082502"/>
            <a:ext cx="4976278" cy="3480810"/>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57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57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57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57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Bef>
                <a:spcPts val="0"/>
              </a:spcBef>
              <a:spcAft>
                <a:spcPts val="450"/>
              </a:spcAft>
              <a:buNone/>
              <a:defRPr/>
            </a:pPr>
            <a:r>
              <a:rPr lang="en-US" sz="2400" noProof="0" dirty="0">
                <a:latin typeface="Calibri" panose="020F0502020204030204"/>
                <a:cs typeface="+mn-cs"/>
              </a:rPr>
              <a:t>As stipulated by the regulatory agency the Centers for Medicare and Medicaid Services (CMS), all employees, providers and delegated entities must be trained in the elements of the Model Of Care at the time of hiring/contracting and then annually.</a:t>
            </a:r>
          </a:p>
        </p:txBody>
      </p:sp>
      <p:sp>
        <p:nvSpPr>
          <p:cNvPr id="5" name="Title 1">
            <a:extLst>
              <a:ext uri="{FF2B5EF4-FFF2-40B4-BE49-F238E27FC236}">
                <a16:creationId xmlns:a16="http://schemas.microsoft.com/office/drawing/2014/main" id="{2F760972-3F29-D4D0-4568-6BAD53361D5F}"/>
              </a:ext>
            </a:extLst>
          </p:cNvPr>
          <p:cNvSpPr txBox="1">
            <a:spLocks noGrp="1"/>
          </p:cNvSpPr>
          <p:nvPr>
            <p:ph type="title" idx="4294967295"/>
          </p:nvPr>
        </p:nvSpPr>
        <p:spPr>
          <a:xfrm>
            <a:off x="2468787" y="449670"/>
            <a:ext cx="5935120"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CMS Requirement</a:t>
            </a:r>
            <a:endParaRPr kumimoji="0" lang="en-US" sz="3300" b="0" i="0" u="none" strike="noStrike" kern="1200" cap="none" spc="0" normalizeH="0" baseline="0" noProof="0" dirty="0">
              <a:ln>
                <a:noFill/>
              </a:ln>
              <a:solidFill>
                <a:srgbClr val="00257A"/>
              </a:solidFill>
              <a:effectLst/>
              <a:uLnTx/>
              <a:uFillTx/>
              <a:latin typeface="+mn-lt"/>
              <a:ea typeface="+mj-ea"/>
              <a:cs typeface="Arial" panose="020B0604020202020204" pitchFamily="34" charset="0"/>
            </a:endParaRPr>
          </a:p>
        </p:txBody>
      </p:sp>
    </p:spTree>
    <p:extLst>
      <p:ext uri="{BB962C8B-B14F-4D97-AF65-F5344CB8AC3E}">
        <p14:creationId xmlns:p14="http://schemas.microsoft.com/office/powerpoint/2010/main" val="42833145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0A7A81F5-EAE5-4646-8B19-F8B9FEB341BE}"/>
              </a:ext>
            </a:extLst>
          </p:cNvPr>
          <p:cNvSpPr>
            <a:spLocks noGrp="1"/>
          </p:cNvSpPr>
          <p:nvPr>
            <p:ph type="sldNum" sz="quarter" idx="4"/>
          </p:nvPr>
        </p:nvSpPr>
        <p:spPr>
          <a:xfrm>
            <a:off x="87922" y="6230460"/>
            <a:ext cx="403783" cy="365125"/>
          </a:xfrm>
        </p:spPr>
        <p:txBody>
          <a:bodyPr/>
          <a:lstStyle/>
          <a:p>
            <a:fld id="{75B346D6-B0F2-48A4-B9F5-82E64496262F}" type="slidenum">
              <a:rPr lang="en-US" noProof="0" smtClean="0"/>
              <a:t>20</a:t>
            </a:fld>
            <a:endParaRPr lang="en-US" noProof="0" dirty="0"/>
          </a:p>
        </p:txBody>
      </p:sp>
      <p:sp>
        <p:nvSpPr>
          <p:cNvPr id="8" name="Parallelogram 7"/>
          <p:cNvSpPr/>
          <p:nvPr/>
        </p:nvSpPr>
        <p:spPr>
          <a:xfrm>
            <a:off x="3726719" y="2344898"/>
            <a:ext cx="5168636" cy="3130257"/>
          </a:xfrm>
          <a:prstGeom prst="parallelogram">
            <a:avLst/>
          </a:prstGeom>
          <a:solidFill>
            <a:srgbClr val="00257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rtlCol="0" anchor="ctr"/>
          <a:lstStyle/>
          <a:p>
            <a:pPr fontAlgn="base"/>
            <a:r>
              <a:rPr lang="en-US" sz="1400" b="1" noProof="0" dirty="0">
                <a:solidFill>
                  <a:schemeClr val="bg1"/>
                </a:solidFill>
                <a:effectLst>
                  <a:outerShdw blurRad="38100" dist="38100" dir="2700000" algn="tl">
                    <a:srgbClr val="000000">
                      <a:alpha val="43137"/>
                    </a:srgbClr>
                  </a:outerShdw>
                </a:effectLst>
                <a:latin typeface="+mj-lt"/>
              </a:rPr>
              <a:t>The ICP must include:​</a:t>
            </a:r>
          </a:p>
          <a:p>
            <a:pPr marL="257175" indent="-257175" fontAlgn="base">
              <a:spcBef>
                <a:spcPts val="900"/>
              </a:spcBef>
              <a:buFont typeface="Wingdings" panose="05000000000000000000" pitchFamily="2" charset="2"/>
              <a:buChar char="ü"/>
            </a:pPr>
            <a:r>
              <a:rPr lang="en-US" sz="1400" b="1" noProof="0" dirty="0">
                <a:solidFill>
                  <a:schemeClr val="bg1"/>
                </a:solidFill>
                <a:effectLst>
                  <a:outerShdw blurRad="38100" dist="38100" dir="2700000" algn="tl">
                    <a:srgbClr val="000000">
                      <a:alpha val="43137"/>
                    </a:srgbClr>
                  </a:outerShdw>
                </a:effectLst>
                <a:latin typeface="+mj-lt"/>
              </a:rPr>
              <a:t>Objectives based on the identified needs and preferences of the member.
Interventions of the interdisciplinary care team.​</a:t>
            </a:r>
          </a:p>
          <a:p>
            <a:pPr marL="257175" indent="-257175" fontAlgn="base">
              <a:spcBef>
                <a:spcPts val="900"/>
              </a:spcBef>
              <a:buFont typeface="Wingdings" panose="05000000000000000000" pitchFamily="2" charset="2"/>
              <a:buChar char="ü"/>
            </a:pPr>
            <a:r>
              <a:rPr lang="en-US" sz="1400" b="1" noProof="0" dirty="0">
                <a:solidFill>
                  <a:schemeClr val="bg1"/>
                </a:solidFill>
                <a:effectLst>
                  <a:outerShdw blurRad="38100" dist="38100" dir="2700000" algn="tl">
                    <a:srgbClr val="000000">
                      <a:alpha val="43137"/>
                    </a:srgbClr>
                  </a:outerShdw>
                </a:effectLst>
                <a:latin typeface="+mj-lt"/>
              </a:rPr>
              <a:t>Self-care plans and goals tailored to the needs of the member.
Barriers and progress toward goals.​</a:t>
            </a:r>
          </a:p>
        </p:txBody>
      </p:sp>
      <p:graphicFrame>
        <p:nvGraphicFramePr>
          <p:cNvPr id="7" name="Diagram 6" descr="Interdisciplinary care team (ICT) members that develop the individual care plans (ICP): Member, Caregiver/Legal Guardian, Primary Care Physician or Specialist, Case Manager"/>
          <p:cNvGraphicFramePr/>
          <p:nvPr>
            <p:extLst>
              <p:ext uri="{D42A27DB-BD31-4B8C-83A1-F6EECF244321}">
                <p14:modId xmlns:p14="http://schemas.microsoft.com/office/powerpoint/2010/main" val="364103134"/>
              </p:ext>
            </p:extLst>
          </p:nvPr>
        </p:nvGraphicFramePr>
        <p:xfrm>
          <a:off x="234998" y="1826313"/>
          <a:ext cx="3713947" cy="4466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34998" y="1552154"/>
            <a:ext cx="8315948" cy="1246495"/>
          </a:xfrm>
          <a:prstGeom prst="rect">
            <a:avLst/>
          </a:prstGeom>
        </p:spPr>
        <p:txBody>
          <a:bodyPr wrap="square">
            <a:spAutoFit/>
          </a:bodyPr>
          <a:lstStyle/>
          <a:p>
            <a:pPr marL="257175" indent="-257175" fontAlgn="base">
              <a:buFont typeface="Wingdings" panose="05000000000000000000" pitchFamily="2" charset="2"/>
              <a:buChar char="ü"/>
            </a:pPr>
            <a:r>
              <a:rPr lang="en-US" sz="1500" b="1" noProof="0" dirty="0">
                <a:solidFill>
                  <a:srgbClr val="00257A"/>
                </a:solidFill>
              </a:rPr>
              <a:t>Individualized care plans are developed by an interdisciplinary care team that includes:</a:t>
            </a:r>
            <a:endParaRPr lang="en-US" sz="1500" noProof="0" dirty="0"/>
          </a:p>
          <a:p>
            <a:pPr fontAlgn="base">
              <a:buFont typeface="Arial" panose="020B0604020202020204" pitchFamily="34" charset="0"/>
              <a:buChar char="•"/>
            </a:pPr>
            <a:endParaRPr lang="en-US" sz="1500" noProof="0" dirty="0"/>
          </a:p>
          <a:p>
            <a:pPr fontAlgn="base">
              <a:buFont typeface="Arial" panose="020B0604020202020204" pitchFamily="34" charset="0"/>
              <a:buChar char="•"/>
            </a:pPr>
            <a:endParaRPr lang="en-US" sz="1500" noProof="0" dirty="0"/>
          </a:p>
          <a:p>
            <a:pPr fontAlgn="base">
              <a:buFont typeface="Arial" panose="020B0604020202020204" pitchFamily="34" charset="0"/>
              <a:buChar char="•"/>
            </a:pPr>
            <a:endParaRPr lang="en-US" sz="1500" noProof="0" dirty="0"/>
          </a:p>
        </p:txBody>
      </p:sp>
      <p:sp>
        <p:nvSpPr>
          <p:cNvPr id="9" name="Title 1">
            <a:extLst>
              <a:ext uri="{FF2B5EF4-FFF2-40B4-BE49-F238E27FC236}">
                <a16:creationId xmlns:a16="http://schemas.microsoft.com/office/drawing/2014/main" id="{C654D8E8-3321-44F0-9905-4914D2FED0A8}"/>
              </a:ext>
            </a:extLst>
          </p:cNvPr>
          <p:cNvSpPr txBox="1">
            <a:spLocks noGrp="1"/>
          </p:cNvSpPr>
          <p:nvPr>
            <p:ph type="title" idx="4294967295"/>
          </p:nvPr>
        </p:nvSpPr>
        <p:spPr>
          <a:xfrm>
            <a:off x="1015362" y="457223"/>
            <a:ext cx="7607345"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MOC Element 2: Care Coordination</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Individual Care Plan (ICP) </a:t>
            </a:r>
          </a:p>
        </p:txBody>
      </p:sp>
    </p:spTree>
    <p:custDataLst>
      <p:tags r:id="rId1"/>
    </p:custDataLst>
    <p:extLst>
      <p:ext uri="{BB962C8B-B14F-4D97-AF65-F5344CB8AC3E}">
        <p14:creationId xmlns:p14="http://schemas.microsoft.com/office/powerpoint/2010/main" val="4212726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28C6666C-D3FA-44A4-85DB-429D5362A294}"/>
              </a:ext>
            </a:extLst>
          </p:cNvPr>
          <p:cNvSpPr>
            <a:spLocks noGrp="1"/>
          </p:cNvSpPr>
          <p:nvPr>
            <p:ph type="sldNum" sz="quarter" idx="4"/>
          </p:nvPr>
        </p:nvSpPr>
        <p:spPr>
          <a:xfrm>
            <a:off x="87923" y="6230460"/>
            <a:ext cx="395156" cy="365125"/>
          </a:xfrm>
        </p:spPr>
        <p:txBody>
          <a:bodyPr/>
          <a:lstStyle/>
          <a:p>
            <a:fld id="{75B346D6-B0F2-48A4-B9F5-82E64496262F}" type="slidenum">
              <a:rPr lang="en-US" noProof="0" smtClean="0"/>
              <a:t>21</a:t>
            </a:fld>
            <a:endParaRPr lang="en-US" noProof="0" dirty="0"/>
          </a:p>
        </p:txBody>
      </p:sp>
      <p:sp>
        <p:nvSpPr>
          <p:cNvPr id="63" name="Rectangle 62">
            <a:extLst>
              <a:ext uri="{FF2B5EF4-FFF2-40B4-BE49-F238E27FC236}">
                <a16:creationId xmlns:a16="http://schemas.microsoft.com/office/drawing/2014/main" id="{73A850DA-2139-47E0-8CC7-A55DBD49A2E2}"/>
              </a:ext>
            </a:extLst>
          </p:cNvPr>
          <p:cNvSpPr/>
          <p:nvPr/>
        </p:nvSpPr>
        <p:spPr>
          <a:xfrm>
            <a:off x="5729624" y="2330034"/>
            <a:ext cx="2869342" cy="2906599"/>
          </a:xfrm>
          <a:prstGeom prst="rect">
            <a:avLst/>
          </a:prstGeom>
        </p:spPr>
        <p:txBody>
          <a:bodyPr vert="horz" lIns="68580" tIns="34290" rIns="68580" bIns="34290" rtlCol="0" anchor="t">
            <a:noAutofit/>
          </a:bodyPr>
          <a:lstStyle/>
          <a:p>
            <a:pPr marL="257175" indent="-257175" fontAlgn="base">
              <a:lnSpc>
                <a:spcPct val="90000"/>
              </a:lnSpc>
              <a:spcAft>
                <a:spcPts val="450"/>
              </a:spcAft>
              <a:buFont typeface="Arial" panose="020B0604020202020204" pitchFamily="34" charset="0"/>
              <a:buChar char="•"/>
            </a:pPr>
            <a:r>
              <a:rPr lang="en-US" noProof="0" dirty="0">
                <a:solidFill>
                  <a:srgbClr val="00257A"/>
                </a:solidFill>
              </a:rPr>
              <a:t>The interdisciplinary care team helps prevent complications in the health status of our members by improving processes and providing the structure to offer and coordinate the services required for the health care of our patients.</a:t>
            </a:r>
          </a:p>
        </p:txBody>
      </p:sp>
      <p:grpSp>
        <p:nvGrpSpPr>
          <p:cNvPr id="62" name="Group 61" descr="ICT care coordination surrounding the member/caregiver/legal guardian: Triple-S, Care Manager, PCP/Specialist, Social Worker, Nutritionist, Pharmacy, Mental Health Provider, Medical Group (Alliance)">
            <a:extLst>
              <a:ext uri="{FF2B5EF4-FFF2-40B4-BE49-F238E27FC236}">
                <a16:creationId xmlns:a16="http://schemas.microsoft.com/office/drawing/2014/main" id="{70DB630E-BE2A-47EE-88B0-3CE6164EB1EF}"/>
              </a:ext>
            </a:extLst>
          </p:cNvPr>
          <p:cNvGrpSpPr/>
          <p:nvPr/>
        </p:nvGrpSpPr>
        <p:grpSpPr>
          <a:xfrm>
            <a:off x="-178905" y="2250789"/>
            <a:ext cx="6440557" cy="3143419"/>
            <a:chOff x="479172" y="1428694"/>
            <a:chExt cx="7010903" cy="3514366"/>
          </a:xfrm>
        </p:grpSpPr>
        <p:grpSp>
          <p:nvGrpSpPr>
            <p:cNvPr id="45" name="Group 44">
              <a:extLst>
                <a:ext uri="{FF2B5EF4-FFF2-40B4-BE49-F238E27FC236}">
                  <a16:creationId xmlns:a16="http://schemas.microsoft.com/office/drawing/2014/main" id="{517AE392-2185-4D6F-8624-6BF795061E39}"/>
                </a:ext>
              </a:extLst>
            </p:cNvPr>
            <p:cNvGrpSpPr/>
            <p:nvPr/>
          </p:nvGrpSpPr>
          <p:grpSpPr>
            <a:xfrm>
              <a:off x="479172" y="1428694"/>
              <a:ext cx="7010903" cy="3514366"/>
              <a:chOff x="501048" y="1485310"/>
              <a:chExt cx="8577464" cy="4078528"/>
            </a:xfrm>
          </p:grpSpPr>
          <p:sp>
            <p:nvSpPr>
              <p:cNvPr id="5" name="TextBox 4">
                <a:extLst>
                  <a:ext uri="{FF2B5EF4-FFF2-40B4-BE49-F238E27FC236}">
                    <a16:creationId xmlns:a16="http://schemas.microsoft.com/office/drawing/2014/main" id="{CF8363E0-0B58-461D-B56F-30366B18F6E3}"/>
                  </a:ext>
                </a:extLst>
              </p:cNvPr>
              <p:cNvSpPr txBox="1"/>
              <p:nvPr/>
            </p:nvSpPr>
            <p:spPr>
              <a:xfrm>
                <a:off x="6710360" y="2604257"/>
                <a:ext cx="2240079" cy="928453"/>
              </a:xfrm>
              <a:prstGeom prst="rect">
                <a:avLst/>
              </a:prstGeom>
              <a:noFill/>
            </p:spPr>
            <p:txBody>
              <a:bodyPr wrap="square" lIns="0" rIns="0" rtlCol="0" anchor="b">
                <a:spAutoFit/>
              </a:bodyPr>
              <a:lstStyle/>
              <a:p>
                <a:r>
                  <a:rPr lang="en-US" sz="1350" b="1" noProof="0" dirty="0">
                    <a:solidFill>
                      <a:schemeClr val="accent2"/>
                    </a:solidFill>
                  </a:rPr>
                  <a:t>Primary Care Physician/</a:t>
                </a:r>
              </a:p>
              <a:p>
                <a:r>
                  <a:rPr lang="en-US" sz="1350" b="1" noProof="0" dirty="0">
                    <a:solidFill>
                      <a:schemeClr val="accent2"/>
                    </a:solidFill>
                  </a:rPr>
                  <a:t>Specialist</a:t>
                </a:r>
              </a:p>
            </p:txBody>
          </p:sp>
          <p:sp>
            <p:nvSpPr>
              <p:cNvPr id="8" name="TextBox 7">
                <a:extLst>
                  <a:ext uri="{FF2B5EF4-FFF2-40B4-BE49-F238E27FC236}">
                    <a16:creationId xmlns:a16="http://schemas.microsoft.com/office/drawing/2014/main" id="{92F8CECA-D8B0-483E-A3FA-B7AB3258E90F}"/>
                  </a:ext>
                </a:extLst>
              </p:cNvPr>
              <p:cNvSpPr txBox="1"/>
              <p:nvPr/>
            </p:nvSpPr>
            <p:spPr>
              <a:xfrm>
                <a:off x="5635840" y="5164184"/>
                <a:ext cx="2194561" cy="389351"/>
              </a:xfrm>
              <a:prstGeom prst="rect">
                <a:avLst/>
              </a:prstGeom>
              <a:noFill/>
            </p:spPr>
            <p:txBody>
              <a:bodyPr wrap="square" lIns="0" rIns="0" rtlCol="0" anchor="b">
                <a:spAutoFit/>
              </a:bodyPr>
              <a:lstStyle/>
              <a:p>
                <a:r>
                  <a:rPr lang="en-US" sz="1350" b="1" noProof="0" dirty="0">
                    <a:solidFill>
                      <a:schemeClr val="bg1"/>
                    </a:solidFill>
                  </a:rPr>
                  <a:t>Nutritionist</a:t>
                </a:r>
              </a:p>
            </p:txBody>
          </p:sp>
          <p:sp>
            <p:nvSpPr>
              <p:cNvPr id="11" name="TextBox 10">
                <a:extLst>
                  <a:ext uri="{FF2B5EF4-FFF2-40B4-BE49-F238E27FC236}">
                    <a16:creationId xmlns:a16="http://schemas.microsoft.com/office/drawing/2014/main" id="{6ABAA504-667F-4473-BC9F-58133341D952}"/>
                  </a:ext>
                </a:extLst>
              </p:cNvPr>
              <p:cNvSpPr txBox="1"/>
              <p:nvPr/>
            </p:nvSpPr>
            <p:spPr>
              <a:xfrm>
                <a:off x="545972" y="2560428"/>
                <a:ext cx="1968050" cy="635013"/>
              </a:xfrm>
              <a:prstGeom prst="rect">
                <a:avLst/>
              </a:prstGeom>
              <a:noFill/>
            </p:spPr>
            <p:txBody>
              <a:bodyPr wrap="square" lIns="0" rIns="0" rtlCol="0" anchor="b">
                <a:spAutoFit/>
              </a:bodyPr>
              <a:lstStyle/>
              <a:p>
                <a:pPr algn="r"/>
                <a:r>
                  <a:rPr lang="en-US" sz="1350" b="1" noProof="0" dirty="0">
                    <a:solidFill>
                      <a:schemeClr val="accent1"/>
                    </a:solidFill>
                  </a:rPr>
                  <a:t>Medical Group (Alliance)</a:t>
                </a:r>
              </a:p>
            </p:txBody>
          </p:sp>
          <p:sp>
            <p:nvSpPr>
              <p:cNvPr id="14" name="TextBox 13">
                <a:extLst>
                  <a:ext uri="{FF2B5EF4-FFF2-40B4-BE49-F238E27FC236}">
                    <a16:creationId xmlns:a16="http://schemas.microsoft.com/office/drawing/2014/main" id="{9335323D-F850-4021-A7E4-5D06396CD7D3}"/>
                  </a:ext>
                </a:extLst>
              </p:cNvPr>
              <p:cNvSpPr txBox="1"/>
              <p:nvPr/>
            </p:nvSpPr>
            <p:spPr>
              <a:xfrm>
                <a:off x="1028990" y="5156998"/>
                <a:ext cx="2194561" cy="375235"/>
              </a:xfrm>
              <a:prstGeom prst="rect">
                <a:avLst/>
              </a:prstGeom>
              <a:noFill/>
            </p:spPr>
            <p:txBody>
              <a:bodyPr wrap="square" lIns="0" rIns="0" rtlCol="0" anchor="b">
                <a:spAutoFit/>
              </a:bodyPr>
              <a:lstStyle/>
              <a:p>
                <a:pPr algn="r"/>
                <a:r>
                  <a:rPr lang="en-US" sz="1350" b="1" noProof="0" dirty="0">
                    <a:solidFill>
                      <a:schemeClr val="accent4">
                        <a:lumMod val="50000"/>
                      </a:schemeClr>
                    </a:solidFill>
                  </a:rPr>
                  <a:t>Pharmacy</a:t>
                </a:r>
              </a:p>
            </p:txBody>
          </p:sp>
          <p:sp>
            <p:nvSpPr>
              <p:cNvPr id="17" name="TextBox 16">
                <a:extLst>
                  <a:ext uri="{FF2B5EF4-FFF2-40B4-BE49-F238E27FC236}">
                    <a16:creationId xmlns:a16="http://schemas.microsoft.com/office/drawing/2014/main" id="{3055E7CC-2287-4226-8D38-6C257FF3CBFC}"/>
                  </a:ext>
                </a:extLst>
              </p:cNvPr>
              <p:cNvSpPr txBox="1"/>
              <p:nvPr/>
            </p:nvSpPr>
            <p:spPr>
              <a:xfrm>
                <a:off x="5701951" y="1485310"/>
                <a:ext cx="2805918" cy="375235"/>
              </a:xfrm>
              <a:prstGeom prst="rect">
                <a:avLst/>
              </a:prstGeom>
              <a:noFill/>
            </p:spPr>
            <p:txBody>
              <a:bodyPr wrap="square" lIns="0" rIns="0" rtlCol="0" anchor="b">
                <a:spAutoFit/>
              </a:bodyPr>
              <a:lstStyle/>
              <a:p>
                <a:r>
                  <a:rPr lang="en-US" sz="1350" b="1" noProof="0" dirty="0">
                    <a:solidFill>
                      <a:schemeClr val="accent1">
                        <a:lumMod val="50000"/>
                      </a:schemeClr>
                    </a:solidFill>
                  </a:rPr>
                  <a:t>Care Manager</a:t>
                </a:r>
              </a:p>
            </p:txBody>
          </p:sp>
          <p:sp>
            <p:nvSpPr>
              <p:cNvPr id="20" name="TextBox 19">
                <a:extLst>
                  <a:ext uri="{FF2B5EF4-FFF2-40B4-BE49-F238E27FC236}">
                    <a16:creationId xmlns:a16="http://schemas.microsoft.com/office/drawing/2014/main" id="{99C9138D-843B-41E1-8454-DDE8D01880E0}"/>
                  </a:ext>
                </a:extLst>
              </p:cNvPr>
              <p:cNvSpPr txBox="1"/>
              <p:nvPr/>
            </p:nvSpPr>
            <p:spPr>
              <a:xfrm>
                <a:off x="962948" y="1548351"/>
                <a:ext cx="2194561" cy="375235"/>
              </a:xfrm>
              <a:prstGeom prst="rect">
                <a:avLst/>
              </a:prstGeom>
              <a:noFill/>
            </p:spPr>
            <p:txBody>
              <a:bodyPr wrap="square" lIns="0" rIns="0" rtlCol="0" anchor="b">
                <a:spAutoFit/>
              </a:bodyPr>
              <a:lstStyle/>
              <a:p>
                <a:pPr algn="r"/>
                <a:r>
                  <a:rPr lang="en-US" sz="1350" b="1" noProof="0" dirty="0">
                    <a:solidFill>
                      <a:schemeClr val="tx1">
                        <a:lumMod val="65000"/>
                        <a:lumOff val="35000"/>
                      </a:schemeClr>
                    </a:solidFill>
                  </a:rPr>
                  <a:t>Triple-S</a:t>
                </a:r>
              </a:p>
            </p:txBody>
          </p:sp>
          <p:sp>
            <p:nvSpPr>
              <p:cNvPr id="23" name="TextBox 22">
                <a:extLst>
                  <a:ext uri="{FF2B5EF4-FFF2-40B4-BE49-F238E27FC236}">
                    <a16:creationId xmlns:a16="http://schemas.microsoft.com/office/drawing/2014/main" id="{8AFE210A-3CC5-4DC4-819C-E58FB62F29F3}"/>
                  </a:ext>
                </a:extLst>
              </p:cNvPr>
              <p:cNvSpPr txBox="1"/>
              <p:nvPr/>
            </p:nvSpPr>
            <p:spPr>
              <a:xfrm>
                <a:off x="501048" y="3877237"/>
                <a:ext cx="1968050" cy="658901"/>
              </a:xfrm>
              <a:prstGeom prst="rect">
                <a:avLst/>
              </a:prstGeom>
              <a:noFill/>
            </p:spPr>
            <p:txBody>
              <a:bodyPr wrap="square" lIns="0" rIns="0" rtlCol="0" anchor="b">
                <a:spAutoFit/>
              </a:bodyPr>
              <a:lstStyle/>
              <a:p>
                <a:pPr algn="r"/>
                <a:r>
                  <a:rPr lang="en-US" sz="1350" b="1" noProof="0" dirty="0">
                    <a:solidFill>
                      <a:srgbClr val="00257A"/>
                    </a:solidFill>
                  </a:rPr>
                  <a:t>Mental Health Provider</a:t>
                </a:r>
              </a:p>
            </p:txBody>
          </p:sp>
          <p:sp>
            <p:nvSpPr>
              <p:cNvPr id="26" name="TextBox 25">
                <a:extLst>
                  <a:ext uri="{FF2B5EF4-FFF2-40B4-BE49-F238E27FC236}">
                    <a16:creationId xmlns:a16="http://schemas.microsoft.com/office/drawing/2014/main" id="{109C1BCE-90E5-4A67-971E-1BC1E8EF108F}"/>
                  </a:ext>
                </a:extLst>
              </p:cNvPr>
              <p:cNvSpPr txBox="1"/>
              <p:nvPr/>
            </p:nvSpPr>
            <p:spPr>
              <a:xfrm>
                <a:off x="6607849" y="4009355"/>
                <a:ext cx="2470663" cy="389351"/>
              </a:xfrm>
              <a:prstGeom prst="rect">
                <a:avLst/>
              </a:prstGeom>
              <a:noFill/>
            </p:spPr>
            <p:txBody>
              <a:bodyPr wrap="square" lIns="0" rIns="0" rtlCol="0" anchor="b">
                <a:spAutoFit/>
              </a:bodyPr>
              <a:lstStyle/>
              <a:p>
                <a:r>
                  <a:rPr lang="en-US" sz="1350" b="1" noProof="0" dirty="0">
                    <a:solidFill>
                      <a:srgbClr val="00257A"/>
                    </a:solidFill>
                  </a:rPr>
                  <a:t>Social Worker</a:t>
                </a:r>
              </a:p>
            </p:txBody>
          </p:sp>
          <p:sp>
            <p:nvSpPr>
              <p:cNvPr id="28" name="Shape">
                <a:extLst>
                  <a:ext uri="{FF2B5EF4-FFF2-40B4-BE49-F238E27FC236}">
                    <a16:creationId xmlns:a16="http://schemas.microsoft.com/office/drawing/2014/main" id="{9D1B442A-16D6-4819-BCC6-80A14326CE45}"/>
                  </a:ext>
                </a:extLst>
              </p:cNvPr>
              <p:cNvSpPr/>
              <p:nvPr/>
            </p:nvSpPr>
            <p:spPr>
              <a:xfrm>
                <a:off x="2685973" y="2373501"/>
                <a:ext cx="922155" cy="1651616"/>
              </a:xfrm>
              <a:custGeom>
                <a:avLst/>
                <a:gdLst/>
                <a:ahLst/>
                <a:cxnLst>
                  <a:cxn ang="0">
                    <a:pos x="wd2" y="hd2"/>
                  </a:cxn>
                  <a:cxn ang="5400000">
                    <a:pos x="wd2" y="hd2"/>
                  </a:cxn>
                  <a:cxn ang="10800000">
                    <a:pos x="wd2" y="hd2"/>
                  </a:cxn>
                  <a:cxn ang="16200000">
                    <a:pos x="wd2" y="hd2"/>
                  </a:cxn>
                </a:cxnLst>
                <a:rect l="0" t="0" r="r" b="b"/>
                <a:pathLst>
                  <a:path w="20518" h="21343" extrusionOk="0">
                    <a:moveTo>
                      <a:pt x="15456" y="21343"/>
                    </a:moveTo>
                    <a:lnTo>
                      <a:pt x="15432" y="11619"/>
                    </a:lnTo>
                    <a:lnTo>
                      <a:pt x="13702" y="11958"/>
                    </a:lnTo>
                    <a:cubicBezTo>
                      <a:pt x="11009" y="12490"/>
                      <a:pt x="8032" y="12343"/>
                      <a:pt x="5528" y="11554"/>
                    </a:cubicBezTo>
                    <a:cubicBezTo>
                      <a:pt x="3025" y="10770"/>
                      <a:pt x="1185" y="9399"/>
                      <a:pt x="482" y="7798"/>
                    </a:cubicBezTo>
                    <a:lnTo>
                      <a:pt x="324" y="7435"/>
                    </a:lnTo>
                    <a:cubicBezTo>
                      <a:pt x="-1082" y="4257"/>
                      <a:pt x="2227" y="1004"/>
                      <a:pt x="7700" y="188"/>
                    </a:cubicBezTo>
                    <a:cubicBezTo>
                      <a:pt x="10686" y="-257"/>
                      <a:pt x="13821" y="96"/>
                      <a:pt x="16309" y="1151"/>
                    </a:cubicBezTo>
                    <a:cubicBezTo>
                      <a:pt x="18796" y="2211"/>
                      <a:pt x="20313" y="3844"/>
                      <a:pt x="20486" y="5628"/>
                    </a:cubicBezTo>
                    <a:lnTo>
                      <a:pt x="20486" y="5706"/>
                    </a:lnTo>
                    <a:lnTo>
                      <a:pt x="20518" y="21329"/>
                    </a:lnTo>
                    <a:lnTo>
                      <a:pt x="15456" y="21343"/>
                    </a:lnTo>
                    <a:close/>
                    <a:moveTo>
                      <a:pt x="10259" y="2954"/>
                    </a:moveTo>
                    <a:cubicBezTo>
                      <a:pt x="9825" y="2954"/>
                      <a:pt x="9390" y="2986"/>
                      <a:pt x="8964" y="3050"/>
                    </a:cubicBezTo>
                    <a:cubicBezTo>
                      <a:pt x="6200" y="3463"/>
                      <a:pt x="4525" y="5105"/>
                      <a:pt x="5236" y="6711"/>
                    </a:cubicBezTo>
                    <a:lnTo>
                      <a:pt x="5394" y="7073"/>
                    </a:lnTo>
                    <a:cubicBezTo>
                      <a:pt x="5757" y="7894"/>
                      <a:pt x="6666" y="8568"/>
                      <a:pt x="7945" y="8972"/>
                    </a:cubicBezTo>
                    <a:cubicBezTo>
                      <a:pt x="9224" y="9376"/>
                      <a:pt x="10693" y="9449"/>
                      <a:pt x="12075" y="9174"/>
                    </a:cubicBezTo>
                    <a:lnTo>
                      <a:pt x="15424" y="8513"/>
                    </a:lnTo>
                    <a:lnTo>
                      <a:pt x="15416" y="5766"/>
                    </a:lnTo>
                    <a:cubicBezTo>
                      <a:pt x="15313" y="4876"/>
                      <a:pt x="14547" y="4069"/>
                      <a:pt x="13307" y="3536"/>
                    </a:cubicBezTo>
                    <a:cubicBezTo>
                      <a:pt x="12415" y="3151"/>
                      <a:pt x="11349" y="2954"/>
                      <a:pt x="10259" y="2954"/>
                    </a:cubicBezTo>
                    <a:close/>
                  </a:path>
                </a:pathLst>
              </a:custGeom>
              <a:solidFill>
                <a:schemeClr val="accent1"/>
              </a:solidFill>
              <a:ln w="12700">
                <a:miter lim="400000"/>
              </a:ln>
            </p:spPr>
            <p:txBody>
              <a:bodyPr lIns="21431" tIns="21431" rIns="21431" bIns="21431" anchor="ctr"/>
              <a:lstStyle/>
              <a:p>
                <a:pPr>
                  <a:defRPr sz="3000">
                    <a:solidFill>
                      <a:srgbClr val="FFFFFF"/>
                    </a:solidFill>
                  </a:defRPr>
                </a:pPr>
                <a:endParaRPr lang="en-US" sz="2250" noProof="0" dirty="0"/>
              </a:p>
            </p:txBody>
          </p:sp>
          <p:sp>
            <p:nvSpPr>
              <p:cNvPr id="29" name="Shape">
                <a:extLst>
                  <a:ext uri="{FF2B5EF4-FFF2-40B4-BE49-F238E27FC236}">
                    <a16:creationId xmlns:a16="http://schemas.microsoft.com/office/drawing/2014/main" id="{596E1761-4994-4300-8FEE-8C689BFAC664}"/>
                  </a:ext>
                </a:extLst>
              </p:cNvPr>
              <p:cNvSpPr/>
              <p:nvPr/>
            </p:nvSpPr>
            <p:spPr>
              <a:xfrm>
                <a:off x="2614982" y="3615847"/>
                <a:ext cx="1628853" cy="1137099"/>
              </a:xfrm>
              <a:custGeom>
                <a:avLst/>
                <a:gdLst/>
                <a:ahLst/>
                <a:cxnLst>
                  <a:cxn ang="0">
                    <a:pos x="wd2" y="hd2"/>
                  </a:cxn>
                  <a:cxn ang="5400000">
                    <a:pos x="wd2" y="hd2"/>
                  </a:cxn>
                  <a:cxn ang="10800000">
                    <a:pos x="wd2" y="hd2"/>
                  </a:cxn>
                  <a:cxn ang="16200000">
                    <a:pos x="wd2" y="hd2"/>
                  </a:cxn>
                </a:cxnLst>
                <a:rect l="0" t="0" r="r" b="b"/>
                <a:pathLst>
                  <a:path w="20767" h="21304" extrusionOk="0">
                    <a:moveTo>
                      <a:pt x="18712" y="21304"/>
                    </a:moveTo>
                    <a:lnTo>
                      <a:pt x="11920" y="11349"/>
                    </a:lnTo>
                    <a:lnTo>
                      <a:pt x="11458" y="12725"/>
                    </a:lnTo>
                    <a:cubicBezTo>
                      <a:pt x="10739" y="14873"/>
                      <a:pt x="9426" y="16496"/>
                      <a:pt x="7865" y="17181"/>
                    </a:cubicBezTo>
                    <a:cubicBezTo>
                      <a:pt x="6304" y="17866"/>
                      <a:pt x="4602" y="17553"/>
                      <a:pt x="3199" y="16336"/>
                    </a:cubicBezTo>
                    <a:lnTo>
                      <a:pt x="2882" y="16064"/>
                    </a:lnTo>
                    <a:cubicBezTo>
                      <a:pt x="95" y="13643"/>
                      <a:pt x="-833" y="8336"/>
                      <a:pt x="819" y="4239"/>
                    </a:cubicBezTo>
                    <a:cubicBezTo>
                      <a:pt x="1719" y="2005"/>
                      <a:pt x="3235" y="495"/>
                      <a:pt x="4982" y="103"/>
                    </a:cubicBezTo>
                    <a:cubicBezTo>
                      <a:pt x="6729" y="-296"/>
                      <a:pt x="8485" y="475"/>
                      <a:pt x="9797" y="2211"/>
                    </a:cubicBezTo>
                    <a:lnTo>
                      <a:pt x="9852" y="2291"/>
                    </a:lnTo>
                    <a:lnTo>
                      <a:pt x="20767" y="18285"/>
                    </a:lnTo>
                    <a:lnTo>
                      <a:pt x="18712" y="21304"/>
                    </a:lnTo>
                    <a:close/>
                    <a:moveTo>
                      <a:pt x="5878" y="4266"/>
                    </a:moveTo>
                    <a:cubicBezTo>
                      <a:pt x="5729" y="4266"/>
                      <a:pt x="5575" y="4286"/>
                      <a:pt x="5421" y="4319"/>
                    </a:cubicBezTo>
                    <a:cubicBezTo>
                      <a:pt x="4539" y="4519"/>
                      <a:pt x="3774" y="5284"/>
                      <a:pt x="3317" y="6407"/>
                    </a:cubicBezTo>
                    <a:cubicBezTo>
                      <a:pt x="2484" y="8476"/>
                      <a:pt x="2950" y="11156"/>
                      <a:pt x="4362" y="12379"/>
                    </a:cubicBezTo>
                    <a:lnTo>
                      <a:pt x="4679" y="12652"/>
                    </a:lnTo>
                    <a:cubicBezTo>
                      <a:pt x="5399" y="13277"/>
                      <a:pt x="6236" y="13430"/>
                      <a:pt x="7037" y="13078"/>
                    </a:cubicBezTo>
                    <a:cubicBezTo>
                      <a:pt x="7838" y="12725"/>
                      <a:pt x="8480" y="11927"/>
                      <a:pt x="8852" y="10830"/>
                    </a:cubicBezTo>
                    <a:lnTo>
                      <a:pt x="9748" y="8156"/>
                    </a:lnTo>
                    <a:lnTo>
                      <a:pt x="7829" y="5343"/>
                    </a:lnTo>
                    <a:cubicBezTo>
                      <a:pt x="7286" y="4645"/>
                      <a:pt x="6593" y="4266"/>
                      <a:pt x="5878" y="4266"/>
                    </a:cubicBezTo>
                    <a:close/>
                  </a:path>
                </a:pathLst>
              </a:custGeom>
              <a:solidFill>
                <a:schemeClr val="accent3"/>
              </a:solidFill>
              <a:ln w="12700">
                <a:miter lim="400000"/>
              </a:ln>
            </p:spPr>
            <p:txBody>
              <a:bodyPr lIns="21431" tIns="21431" rIns="21431" bIns="21431" anchor="ctr"/>
              <a:lstStyle/>
              <a:p>
                <a:pPr>
                  <a:defRPr sz="3000">
                    <a:solidFill>
                      <a:srgbClr val="FFFFFF"/>
                    </a:solidFill>
                  </a:defRPr>
                </a:pPr>
                <a:endParaRPr lang="en-US" sz="2250" noProof="0" dirty="0"/>
              </a:p>
            </p:txBody>
          </p:sp>
          <p:sp>
            <p:nvSpPr>
              <p:cNvPr id="30" name="Shape">
                <a:extLst>
                  <a:ext uri="{FF2B5EF4-FFF2-40B4-BE49-F238E27FC236}">
                    <a16:creationId xmlns:a16="http://schemas.microsoft.com/office/drawing/2014/main" id="{212F2552-5B8B-43F2-BC2E-68ACF24E4658}"/>
                  </a:ext>
                </a:extLst>
              </p:cNvPr>
              <p:cNvSpPr/>
              <p:nvPr/>
            </p:nvSpPr>
            <p:spPr>
              <a:xfrm>
                <a:off x="3395883" y="4574225"/>
                <a:ext cx="1650902" cy="922173"/>
              </a:xfrm>
              <a:custGeom>
                <a:avLst/>
                <a:gdLst/>
                <a:ahLst/>
                <a:cxnLst>
                  <a:cxn ang="0">
                    <a:pos x="wd2" y="hd2"/>
                  </a:cxn>
                  <a:cxn ang="5400000">
                    <a:pos x="wd2" y="hd2"/>
                  </a:cxn>
                  <a:cxn ang="10800000">
                    <a:pos x="wd2" y="hd2"/>
                  </a:cxn>
                  <a:cxn ang="16200000">
                    <a:pos x="wd2" y="hd2"/>
                  </a:cxn>
                </a:cxnLst>
                <a:rect l="0" t="0" r="r" b="b"/>
                <a:pathLst>
                  <a:path w="21343" h="21600" extrusionOk="0">
                    <a:moveTo>
                      <a:pt x="5956" y="21600"/>
                    </a:moveTo>
                    <a:cubicBezTo>
                      <a:pt x="3304" y="21600"/>
                      <a:pt x="876" y="18358"/>
                      <a:pt x="188" y="13494"/>
                    </a:cubicBezTo>
                    <a:cubicBezTo>
                      <a:pt x="-257" y="10351"/>
                      <a:pt x="96" y="7050"/>
                      <a:pt x="1152" y="4431"/>
                    </a:cubicBezTo>
                    <a:cubicBezTo>
                      <a:pt x="2212" y="1812"/>
                      <a:pt x="3845" y="216"/>
                      <a:pt x="5631" y="33"/>
                    </a:cubicBezTo>
                    <a:lnTo>
                      <a:pt x="5709" y="33"/>
                    </a:lnTo>
                    <a:lnTo>
                      <a:pt x="21338" y="0"/>
                    </a:lnTo>
                    <a:lnTo>
                      <a:pt x="21343" y="5338"/>
                    </a:lnTo>
                    <a:lnTo>
                      <a:pt x="11614" y="5363"/>
                    </a:lnTo>
                    <a:lnTo>
                      <a:pt x="11954" y="7183"/>
                    </a:lnTo>
                    <a:cubicBezTo>
                      <a:pt x="12486" y="10018"/>
                      <a:pt x="12340" y="13153"/>
                      <a:pt x="11550" y="15788"/>
                    </a:cubicBezTo>
                    <a:cubicBezTo>
                      <a:pt x="10766" y="18424"/>
                      <a:pt x="9393" y="20361"/>
                      <a:pt x="7792" y="21101"/>
                    </a:cubicBezTo>
                    <a:lnTo>
                      <a:pt x="7429" y="21267"/>
                    </a:lnTo>
                    <a:cubicBezTo>
                      <a:pt x="6938" y="21484"/>
                      <a:pt x="6443" y="21600"/>
                      <a:pt x="5956" y="21600"/>
                    </a:cubicBezTo>
                    <a:close/>
                    <a:moveTo>
                      <a:pt x="5754" y="5363"/>
                    </a:moveTo>
                    <a:cubicBezTo>
                      <a:pt x="4864" y="5471"/>
                      <a:pt x="4057" y="6277"/>
                      <a:pt x="3524" y="7582"/>
                    </a:cubicBezTo>
                    <a:cubicBezTo>
                      <a:pt x="2987" y="8904"/>
                      <a:pt x="2813" y="10576"/>
                      <a:pt x="3038" y="12164"/>
                    </a:cubicBezTo>
                    <a:cubicBezTo>
                      <a:pt x="3451" y="15073"/>
                      <a:pt x="5094" y="16836"/>
                      <a:pt x="6700" y="16088"/>
                    </a:cubicBezTo>
                    <a:lnTo>
                      <a:pt x="7062" y="15921"/>
                    </a:lnTo>
                    <a:cubicBezTo>
                      <a:pt x="7884" y="15539"/>
                      <a:pt x="8558" y="14583"/>
                      <a:pt x="8962" y="13236"/>
                    </a:cubicBezTo>
                    <a:cubicBezTo>
                      <a:pt x="9366" y="11889"/>
                      <a:pt x="9439" y="10343"/>
                      <a:pt x="9164" y="8888"/>
                    </a:cubicBezTo>
                    <a:lnTo>
                      <a:pt x="8503" y="5363"/>
                    </a:lnTo>
                    <a:lnTo>
                      <a:pt x="5754" y="5363"/>
                    </a:lnTo>
                    <a:close/>
                  </a:path>
                </a:pathLst>
              </a:custGeom>
              <a:solidFill>
                <a:schemeClr val="accent4"/>
              </a:solidFill>
              <a:ln w="12700">
                <a:miter lim="400000"/>
              </a:ln>
            </p:spPr>
            <p:txBody>
              <a:bodyPr lIns="21431" tIns="21431" rIns="21431" bIns="21431" anchor="ctr"/>
              <a:lstStyle/>
              <a:p>
                <a:pPr>
                  <a:defRPr sz="3000">
                    <a:solidFill>
                      <a:srgbClr val="FFFFFF"/>
                    </a:solidFill>
                  </a:defRPr>
                </a:pPr>
                <a:endParaRPr lang="en-US" sz="2250" noProof="0" dirty="0"/>
              </a:p>
            </p:txBody>
          </p:sp>
          <p:sp>
            <p:nvSpPr>
              <p:cNvPr id="31" name="Shape">
                <a:extLst>
                  <a:ext uri="{FF2B5EF4-FFF2-40B4-BE49-F238E27FC236}">
                    <a16:creationId xmlns:a16="http://schemas.microsoft.com/office/drawing/2014/main" id="{CEAAB3D0-131C-42B6-BDBA-C341BF8975AF}"/>
                  </a:ext>
                </a:extLst>
              </p:cNvPr>
              <p:cNvSpPr/>
              <p:nvPr/>
            </p:nvSpPr>
            <p:spPr>
              <a:xfrm>
                <a:off x="4638221" y="3935305"/>
                <a:ext cx="1137330" cy="1628533"/>
              </a:xfrm>
              <a:custGeom>
                <a:avLst/>
                <a:gdLst/>
                <a:ahLst/>
                <a:cxnLst>
                  <a:cxn ang="0">
                    <a:pos x="wd2" y="hd2"/>
                  </a:cxn>
                  <a:cxn ang="5400000">
                    <a:pos x="wd2" y="hd2"/>
                  </a:cxn>
                  <a:cxn ang="10800000">
                    <a:pos x="wd2" y="hd2"/>
                  </a:cxn>
                  <a:cxn ang="16200000">
                    <a:pos x="wd2" y="hd2"/>
                  </a:cxn>
                </a:cxnLst>
                <a:rect l="0" t="0" r="r" b="b"/>
                <a:pathLst>
                  <a:path w="21308" h="21600" extrusionOk="0">
                    <a:moveTo>
                      <a:pt x="8619" y="21600"/>
                    </a:moveTo>
                    <a:cubicBezTo>
                      <a:pt x="7123" y="21600"/>
                      <a:pt x="5613" y="21327"/>
                      <a:pt x="4237" y="20753"/>
                    </a:cubicBezTo>
                    <a:cubicBezTo>
                      <a:pt x="2002" y="19816"/>
                      <a:pt x="493" y="18239"/>
                      <a:pt x="100" y="16421"/>
                    </a:cubicBezTo>
                    <a:cubicBezTo>
                      <a:pt x="-292" y="14604"/>
                      <a:pt x="473" y="12777"/>
                      <a:pt x="2209" y="11412"/>
                    </a:cubicBezTo>
                    <a:lnTo>
                      <a:pt x="2288" y="11356"/>
                    </a:lnTo>
                    <a:lnTo>
                      <a:pt x="18282" y="0"/>
                    </a:lnTo>
                    <a:lnTo>
                      <a:pt x="21308" y="2133"/>
                    </a:lnTo>
                    <a:lnTo>
                      <a:pt x="11353" y="9199"/>
                    </a:lnTo>
                    <a:lnTo>
                      <a:pt x="12729" y="9680"/>
                    </a:lnTo>
                    <a:cubicBezTo>
                      <a:pt x="14877" y="10428"/>
                      <a:pt x="16500" y="11793"/>
                      <a:pt x="17185" y="13418"/>
                    </a:cubicBezTo>
                    <a:cubicBezTo>
                      <a:pt x="17870" y="15042"/>
                      <a:pt x="17557" y="16812"/>
                      <a:pt x="16340" y="18271"/>
                    </a:cubicBezTo>
                    <a:lnTo>
                      <a:pt x="16068" y="18601"/>
                    </a:lnTo>
                    <a:cubicBezTo>
                      <a:pt x="14452" y="20531"/>
                      <a:pt x="11572" y="21600"/>
                      <a:pt x="8619" y="21600"/>
                    </a:cubicBezTo>
                    <a:close/>
                    <a:moveTo>
                      <a:pt x="5354" y="13460"/>
                    </a:moveTo>
                    <a:cubicBezTo>
                      <a:pt x="4503" y="14147"/>
                      <a:pt x="4130" y="15061"/>
                      <a:pt x="4323" y="15965"/>
                    </a:cubicBezTo>
                    <a:cubicBezTo>
                      <a:pt x="4523" y="16883"/>
                      <a:pt x="5288" y="17678"/>
                      <a:pt x="6411" y="18154"/>
                    </a:cubicBezTo>
                    <a:cubicBezTo>
                      <a:pt x="8480" y="19020"/>
                      <a:pt x="11160" y="18535"/>
                      <a:pt x="12383" y="17066"/>
                    </a:cubicBezTo>
                    <a:lnTo>
                      <a:pt x="12656" y="16737"/>
                    </a:lnTo>
                    <a:cubicBezTo>
                      <a:pt x="13281" y="15988"/>
                      <a:pt x="13434" y="15117"/>
                      <a:pt x="13082" y="14284"/>
                    </a:cubicBezTo>
                    <a:cubicBezTo>
                      <a:pt x="12729" y="13451"/>
                      <a:pt x="11931" y="12782"/>
                      <a:pt x="10834" y="12396"/>
                    </a:cubicBezTo>
                    <a:lnTo>
                      <a:pt x="8160" y="11464"/>
                    </a:lnTo>
                    <a:lnTo>
                      <a:pt x="5354" y="13460"/>
                    </a:lnTo>
                    <a:close/>
                  </a:path>
                </a:pathLst>
              </a:custGeom>
              <a:solidFill>
                <a:schemeClr val="tx2"/>
              </a:solidFill>
              <a:ln w="12700">
                <a:miter lim="400000"/>
              </a:ln>
            </p:spPr>
            <p:txBody>
              <a:bodyPr lIns="21431" tIns="21431" rIns="21431" bIns="21431" anchor="ctr"/>
              <a:lstStyle/>
              <a:p>
                <a:pPr>
                  <a:defRPr sz="3000">
                    <a:solidFill>
                      <a:srgbClr val="FFFFFF"/>
                    </a:solidFill>
                  </a:defRPr>
                </a:pPr>
                <a:endParaRPr lang="en-US" sz="2250" noProof="0" dirty="0"/>
              </a:p>
            </p:txBody>
          </p:sp>
          <p:sp>
            <p:nvSpPr>
              <p:cNvPr id="32" name="Shape">
                <a:extLst>
                  <a:ext uri="{FF2B5EF4-FFF2-40B4-BE49-F238E27FC236}">
                    <a16:creationId xmlns:a16="http://schemas.microsoft.com/office/drawing/2014/main" id="{30266C0F-3CEE-491B-9B07-5B09E09C4A98}"/>
                  </a:ext>
                </a:extLst>
              </p:cNvPr>
              <p:cNvSpPr/>
              <p:nvPr/>
            </p:nvSpPr>
            <p:spPr>
              <a:xfrm>
                <a:off x="5561102" y="3118907"/>
                <a:ext cx="922513" cy="1650897"/>
              </a:xfrm>
              <a:custGeom>
                <a:avLst/>
                <a:gdLst/>
                <a:ahLst/>
                <a:cxnLst>
                  <a:cxn ang="0">
                    <a:pos x="wd2" y="hd2"/>
                  </a:cxn>
                  <a:cxn ang="5400000">
                    <a:pos x="wd2" y="hd2"/>
                  </a:cxn>
                  <a:cxn ang="10800000">
                    <a:pos x="wd2" y="hd2"/>
                  </a:cxn>
                  <a:cxn ang="16200000">
                    <a:pos x="wd2" y="hd2"/>
                  </a:cxn>
                </a:cxnLst>
                <a:rect l="0" t="0" r="r" b="b"/>
                <a:pathLst>
                  <a:path w="20518" h="21600" extrusionOk="0">
                    <a:moveTo>
                      <a:pt x="10255" y="21600"/>
                    </a:moveTo>
                    <a:cubicBezTo>
                      <a:pt x="8100" y="21600"/>
                      <a:pt x="5984" y="21201"/>
                      <a:pt x="4208" y="20434"/>
                    </a:cubicBezTo>
                    <a:cubicBezTo>
                      <a:pt x="1721" y="19362"/>
                      <a:pt x="205" y="17708"/>
                      <a:pt x="32" y="15902"/>
                    </a:cubicBezTo>
                    <a:lnTo>
                      <a:pt x="32" y="15823"/>
                    </a:lnTo>
                    <a:lnTo>
                      <a:pt x="0" y="5"/>
                    </a:lnTo>
                    <a:lnTo>
                      <a:pt x="5068" y="0"/>
                    </a:lnTo>
                    <a:lnTo>
                      <a:pt x="5092" y="9846"/>
                    </a:lnTo>
                    <a:lnTo>
                      <a:pt x="6821" y="9502"/>
                    </a:lnTo>
                    <a:cubicBezTo>
                      <a:pt x="9513" y="8963"/>
                      <a:pt x="12489" y="9112"/>
                      <a:pt x="14992" y="9911"/>
                    </a:cubicBezTo>
                    <a:cubicBezTo>
                      <a:pt x="17495" y="10709"/>
                      <a:pt x="19334" y="12093"/>
                      <a:pt x="20037" y="13714"/>
                    </a:cubicBezTo>
                    <a:lnTo>
                      <a:pt x="20195" y="14081"/>
                    </a:lnTo>
                    <a:cubicBezTo>
                      <a:pt x="21600" y="17300"/>
                      <a:pt x="18292" y="20592"/>
                      <a:pt x="12821" y="21419"/>
                    </a:cubicBezTo>
                    <a:cubicBezTo>
                      <a:pt x="11968" y="21535"/>
                      <a:pt x="11108" y="21600"/>
                      <a:pt x="10255" y="21600"/>
                    </a:cubicBezTo>
                    <a:close/>
                    <a:moveTo>
                      <a:pt x="5108" y="15772"/>
                    </a:moveTo>
                    <a:cubicBezTo>
                      <a:pt x="5210" y="16673"/>
                      <a:pt x="5976" y="17495"/>
                      <a:pt x="7216" y="18029"/>
                    </a:cubicBezTo>
                    <a:cubicBezTo>
                      <a:pt x="8471" y="18572"/>
                      <a:pt x="10058" y="18748"/>
                      <a:pt x="11566" y="18521"/>
                    </a:cubicBezTo>
                    <a:cubicBezTo>
                      <a:pt x="14329" y="18103"/>
                      <a:pt x="16003" y="16440"/>
                      <a:pt x="15292" y="14815"/>
                    </a:cubicBezTo>
                    <a:lnTo>
                      <a:pt x="15134" y="14448"/>
                    </a:lnTo>
                    <a:cubicBezTo>
                      <a:pt x="14771" y="13617"/>
                      <a:pt x="13863" y="12934"/>
                      <a:pt x="12584" y="12525"/>
                    </a:cubicBezTo>
                    <a:cubicBezTo>
                      <a:pt x="11305" y="12117"/>
                      <a:pt x="9837" y="12042"/>
                      <a:pt x="8455" y="12321"/>
                    </a:cubicBezTo>
                    <a:lnTo>
                      <a:pt x="5108" y="12990"/>
                    </a:lnTo>
                    <a:lnTo>
                      <a:pt x="5108" y="15772"/>
                    </a:lnTo>
                    <a:close/>
                  </a:path>
                </a:pathLst>
              </a:custGeom>
              <a:solidFill>
                <a:schemeClr val="accent5"/>
              </a:solidFill>
              <a:ln w="12700">
                <a:miter lim="400000"/>
              </a:ln>
            </p:spPr>
            <p:txBody>
              <a:bodyPr lIns="21431" tIns="21431" rIns="21431" bIns="21431" anchor="ctr"/>
              <a:lstStyle/>
              <a:p>
                <a:pPr>
                  <a:defRPr sz="3000">
                    <a:solidFill>
                      <a:srgbClr val="FFFFFF"/>
                    </a:solidFill>
                  </a:defRPr>
                </a:pPr>
                <a:endParaRPr lang="en-US" sz="2250" noProof="0" dirty="0"/>
              </a:p>
            </p:txBody>
          </p:sp>
          <p:sp>
            <p:nvSpPr>
              <p:cNvPr id="33" name="Shape">
                <a:extLst>
                  <a:ext uri="{FF2B5EF4-FFF2-40B4-BE49-F238E27FC236}">
                    <a16:creationId xmlns:a16="http://schemas.microsoft.com/office/drawing/2014/main" id="{F9CC950F-61C9-4CBE-8411-CD919C0CF71C}"/>
                  </a:ext>
                </a:extLst>
              </p:cNvPr>
              <p:cNvSpPr/>
              <p:nvPr/>
            </p:nvSpPr>
            <p:spPr>
              <a:xfrm>
                <a:off x="4922187" y="2409001"/>
                <a:ext cx="1628925" cy="1137278"/>
              </a:xfrm>
              <a:custGeom>
                <a:avLst/>
                <a:gdLst/>
                <a:ahLst/>
                <a:cxnLst>
                  <a:cxn ang="0">
                    <a:pos x="wd2" y="hd2"/>
                  </a:cxn>
                  <a:cxn ang="5400000">
                    <a:pos x="wd2" y="hd2"/>
                  </a:cxn>
                  <a:cxn ang="10800000">
                    <a:pos x="wd2" y="hd2"/>
                  </a:cxn>
                  <a:cxn ang="16200000">
                    <a:pos x="wd2" y="hd2"/>
                  </a:cxn>
                </a:cxnLst>
                <a:rect l="0" t="0" r="r" b="b"/>
                <a:pathLst>
                  <a:path w="21391" h="21600" extrusionOk="0">
                    <a:moveTo>
                      <a:pt x="15331" y="21600"/>
                    </a:moveTo>
                    <a:cubicBezTo>
                      <a:pt x="13853" y="21600"/>
                      <a:pt x="12422" y="20818"/>
                      <a:pt x="11299" y="19362"/>
                    </a:cubicBezTo>
                    <a:lnTo>
                      <a:pt x="11243" y="19281"/>
                    </a:lnTo>
                    <a:lnTo>
                      <a:pt x="0" y="3067"/>
                    </a:lnTo>
                    <a:lnTo>
                      <a:pt x="2116" y="0"/>
                    </a:lnTo>
                    <a:lnTo>
                      <a:pt x="9113" y="10092"/>
                    </a:lnTo>
                    <a:lnTo>
                      <a:pt x="9588" y="8697"/>
                    </a:lnTo>
                    <a:cubicBezTo>
                      <a:pt x="10329" y="6519"/>
                      <a:pt x="11681" y="4874"/>
                      <a:pt x="13289" y="4180"/>
                    </a:cubicBezTo>
                    <a:cubicBezTo>
                      <a:pt x="14897" y="3485"/>
                      <a:pt x="16650" y="3802"/>
                      <a:pt x="18095" y="5036"/>
                    </a:cubicBezTo>
                    <a:lnTo>
                      <a:pt x="18421" y="5312"/>
                    </a:lnTo>
                    <a:cubicBezTo>
                      <a:pt x="19810" y="6499"/>
                      <a:pt x="20798" y="8407"/>
                      <a:pt x="21199" y="10665"/>
                    </a:cubicBezTo>
                    <a:cubicBezTo>
                      <a:pt x="21600" y="12930"/>
                      <a:pt x="21367" y="15283"/>
                      <a:pt x="20547" y="17292"/>
                    </a:cubicBezTo>
                    <a:cubicBezTo>
                      <a:pt x="19619" y="19557"/>
                      <a:pt x="18057" y="21088"/>
                      <a:pt x="16263" y="21485"/>
                    </a:cubicBezTo>
                    <a:cubicBezTo>
                      <a:pt x="15951" y="21566"/>
                      <a:pt x="15643" y="21600"/>
                      <a:pt x="15331" y="21600"/>
                    </a:cubicBezTo>
                    <a:close/>
                    <a:moveTo>
                      <a:pt x="13326" y="16173"/>
                    </a:moveTo>
                    <a:cubicBezTo>
                      <a:pt x="14007" y="17036"/>
                      <a:pt x="14907" y="17413"/>
                      <a:pt x="15806" y="17218"/>
                    </a:cubicBezTo>
                    <a:cubicBezTo>
                      <a:pt x="16715" y="17016"/>
                      <a:pt x="17503" y="16240"/>
                      <a:pt x="17974" y="15101"/>
                    </a:cubicBezTo>
                    <a:cubicBezTo>
                      <a:pt x="18388" y="14083"/>
                      <a:pt x="18505" y="12897"/>
                      <a:pt x="18305" y="11751"/>
                    </a:cubicBezTo>
                    <a:cubicBezTo>
                      <a:pt x="18099" y="10604"/>
                      <a:pt x="17601" y="9647"/>
                      <a:pt x="16902" y="9047"/>
                    </a:cubicBezTo>
                    <a:lnTo>
                      <a:pt x="16575" y="8771"/>
                    </a:lnTo>
                    <a:cubicBezTo>
                      <a:pt x="15834" y="8137"/>
                      <a:pt x="14972" y="7982"/>
                      <a:pt x="14147" y="8339"/>
                    </a:cubicBezTo>
                    <a:cubicBezTo>
                      <a:pt x="13322" y="8697"/>
                      <a:pt x="12660" y="9506"/>
                      <a:pt x="12278" y="10618"/>
                    </a:cubicBezTo>
                    <a:lnTo>
                      <a:pt x="11355" y="13328"/>
                    </a:lnTo>
                    <a:lnTo>
                      <a:pt x="13326" y="16173"/>
                    </a:lnTo>
                    <a:close/>
                  </a:path>
                </a:pathLst>
              </a:custGeom>
              <a:solidFill>
                <a:schemeClr val="accent2"/>
              </a:solidFill>
              <a:ln w="12700">
                <a:miter lim="400000"/>
              </a:ln>
            </p:spPr>
            <p:txBody>
              <a:bodyPr lIns="21431" tIns="21431" rIns="21431" bIns="21431" anchor="ctr"/>
              <a:lstStyle/>
              <a:p>
                <a:pPr>
                  <a:defRPr sz="3000">
                    <a:solidFill>
                      <a:srgbClr val="FFFFFF"/>
                    </a:solidFill>
                  </a:defRPr>
                </a:pPr>
                <a:endParaRPr lang="en-US" sz="2250" noProof="0" dirty="0"/>
              </a:p>
            </p:txBody>
          </p:sp>
          <p:sp>
            <p:nvSpPr>
              <p:cNvPr id="34" name="Shape">
                <a:extLst>
                  <a:ext uri="{FF2B5EF4-FFF2-40B4-BE49-F238E27FC236}">
                    <a16:creationId xmlns:a16="http://schemas.microsoft.com/office/drawing/2014/main" id="{52BDE869-78BC-44E6-B683-A4985F81E130}"/>
                  </a:ext>
                </a:extLst>
              </p:cNvPr>
              <p:cNvSpPr/>
              <p:nvPr/>
            </p:nvSpPr>
            <p:spPr>
              <a:xfrm>
                <a:off x="4105791" y="1663594"/>
                <a:ext cx="1651257" cy="922798"/>
              </a:xfrm>
              <a:custGeom>
                <a:avLst/>
                <a:gdLst/>
                <a:ahLst/>
                <a:cxnLst>
                  <a:cxn ang="0">
                    <a:pos x="wd2" y="hd2"/>
                  </a:cxn>
                  <a:cxn ang="5400000">
                    <a:pos x="wd2" y="hd2"/>
                  </a:cxn>
                  <a:cxn ang="10800000">
                    <a:pos x="wd2" y="hd2"/>
                  </a:cxn>
                  <a:cxn ang="16200000">
                    <a:pos x="wd2" y="hd2"/>
                  </a:cxn>
                </a:cxnLst>
                <a:rect l="0" t="0" r="r" b="b"/>
                <a:pathLst>
                  <a:path w="21343" h="21231" extrusionOk="0">
                    <a:moveTo>
                      <a:pt x="5" y="21231"/>
                    </a:moveTo>
                    <a:lnTo>
                      <a:pt x="0" y="15988"/>
                    </a:lnTo>
                    <a:lnTo>
                      <a:pt x="9726" y="15964"/>
                    </a:lnTo>
                    <a:lnTo>
                      <a:pt x="9387" y="14175"/>
                    </a:lnTo>
                    <a:cubicBezTo>
                      <a:pt x="8855" y="11391"/>
                      <a:pt x="9002" y="8312"/>
                      <a:pt x="9791" y="5723"/>
                    </a:cubicBezTo>
                    <a:cubicBezTo>
                      <a:pt x="10575" y="3134"/>
                      <a:pt x="11947" y="1232"/>
                      <a:pt x="13548" y="505"/>
                    </a:cubicBezTo>
                    <a:lnTo>
                      <a:pt x="13911" y="341"/>
                    </a:lnTo>
                    <a:cubicBezTo>
                      <a:pt x="15448" y="-369"/>
                      <a:pt x="17053" y="39"/>
                      <a:pt x="18421" y="1485"/>
                    </a:cubicBezTo>
                    <a:cubicBezTo>
                      <a:pt x="19788" y="2930"/>
                      <a:pt x="20760" y="5233"/>
                      <a:pt x="21155" y="7969"/>
                    </a:cubicBezTo>
                    <a:cubicBezTo>
                      <a:pt x="21600" y="11056"/>
                      <a:pt x="21247" y="14298"/>
                      <a:pt x="20192" y="16870"/>
                    </a:cubicBezTo>
                    <a:cubicBezTo>
                      <a:pt x="19132" y="19443"/>
                      <a:pt x="17498" y="21019"/>
                      <a:pt x="15714" y="21190"/>
                    </a:cubicBezTo>
                    <a:lnTo>
                      <a:pt x="15636" y="21190"/>
                    </a:lnTo>
                    <a:lnTo>
                      <a:pt x="5" y="21231"/>
                    </a:lnTo>
                    <a:close/>
                    <a:moveTo>
                      <a:pt x="15393" y="5249"/>
                    </a:moveTo>
                    <a:cubicBezTo>
                      <a:pt x="15140" y="5249"/>
                      <a:pt x="14888" y="5307"/>
                      <a:pt x="14640" y="5421"/>
                    </a:cubicBezTo>
                    <a:lnTo>
                      <a:pt x="14278" y="5584"/>
                    </a:lnTo>
                    <a:cubicBezTo>
                      <a:pt x="13456" y="5960"/>
                      <a:pt x="12782" y="6899"/>
                      <a:pt x="12378" y="8222"/>
                    </a:cubicBezTo>
                    <a:cubicBezTo>
                      <a:pt x="11974" y="9545"/>
                      <a:pt x="11901" y="11064"/>
                      <a:pt x="12176" y="12493"/>
                    </a:cubicBezTo>
                    <a:lnTo>
                      <a:pt x="12837" y="15956"/>
                    </a:lnTo>
                    <a:lnTo>
                      <a:pt x="15585" y="15947"/>
                    </a:lnTo>
                    <a:cubicBezTo>
                      <a:pt x="16475" y="15841"/>
                      <a:pt x="17287" y="15049"/>
                      <a:pt x="17815" y="13767"/>
                    </a:cubicBezTo>
                    <a:cubicBezTo>
                      <a:pt x="18352" y="12469"/>
                      <a:pt x="18526" y="10827"/>
                      <a:pt x="18301" y="9267"/>
                    </a:cubicBezTo>
                    <a:cubicBezTo>
                      <a:pt x="18099" y="7879"/>
                      <a:pt x="17608" y="6719"/>
                      <a:pt x="16920" y="5993"/>
                    </a:cubicBezTo>
                    <a:cubicBezTo>
                      <a:pt x="16448" y="5503"/>
                      <a:pt x="15925" y="5249"/>
                      <a:pt x="15393" y="5249"/>
                    </a:cubicBezTo>
                    <a:close/>
                  </a:path>
                </a:pathLst>
              </a:custGeom>
              <a:solidFill>
                <a:schemeClr val="bg2"/>
              </a:solidFill>
              <a:ln w="12700">
                <a:miter lim="400000"/>
              </a:ln>
            </p:spPr>
            <p:txBody>
              <a:bodyPr lIns="21431" tIns="21431" rIns="21431" bIns="21431" anchor="ctr"/>
              <a:lstStyle/>
              <a:p>
                <a:pPr>
                  <a:defRPr sz="3000">
                    <a:solidFill>
                      <a:srgbClr val="FFFFFF"/>
                    </a:solidFill>
                  </a:defRPr>
                </a:pPr>
                <a:endParaRPr lang="en-US" sz="2250" noProof="0" dirty="0"/>
              </a:p>
            </p:txBody>
          </p:sp>
          <p:sp>
            <p:nvSpPr>
              <p:cNvPr id="35" name="Freeform: Shape 34">
                <a:extLst>
                  <a:ext uri="{FF2B5EF4-FFF2-40B4-BE49-F238E27FC236}">
                    <a16:creationId xmlns:a16="http://schemas.microsoft.com/office/drawing/2014/main" id="{76957174-598E-45F1-A87E-C25609660FFC}"/>
                  </a:ext>
                </a:extLst>
              </p:cNvPr>
              <p:cNvSpPr/>
              <p:nvPr/>
            </p:nvSpPr>
            <p:spPr>
              <a:xfrm>
                <a:off x="3597741" y="1599373"/>
                <a:ext cx="935942" cy="1582207"/>
              </a:xfrm>
              <a:custGeom>
                <a:avLst/>
                <a:gdLst>
                  <a:gd name="connsiteX0" fmla="*/ 564589 w 1110421"/>
                  <a:gd name="connsiteY0" fmla="*/ 270277 h 1877164"/>
                  <a:gd name="connsiteX1" fmla="*/ 326241 w 1110421"/>
                  <a:gd name="connsiteY1" fmla="*/ 405866 h 1877164"/>
                  <a:gd name="connsiteX2" fmla="*/ 308942 w 1110421"/>
                  <a:gd name="connsiteY2" fmla="*/ 435382 h 1877164"/>
                  <a:gd name="connsiteX3" fmla="*/ 282009 w 1110421"/>
                  <a:gd name="connsiteY3" fmla="*/ 654795 h 1877164"/>
                  <a:gd name="connsiteX4" fmla="*/ 424337 w 1110421"/>
                  <a:gd name="connsiteY4" fmla="*/ 823714 h 1877164"/>
                  <a:gd name="connsiteX5" fmla="*/ 593651 w 1110421"/>
                  <a:gd name="connsiteY5" fmla="*/ 907083 h 1877164"/>
                  <a:gd name="connsiteX6" fmla="*/ 771800 w 1110421"/>
                  <a:gd name="connsiteY6" fmla="*/ 728538 h 1877164"/>
                  <a:gd name="connsiteX7" fmla="*/ 837056 w 1110421"/>
                  <a:gd name="connsiteY7" fmla="*/ 504493 h 1877164"/>
                  <a:gd name="connsiteX8" fmla="*/ 704841 w 1110421"/>
                  <a:gd name="connsiteY8" fmla="*/ 308602 h 1877164"/>
                  <a:gd name="connsiteX9" fmla="*/ 564589 w 1110421"/>
                  <a:gd name="connsiteY9" fmla="*/ 270277 h 1877164"/>
                  <a:gd name="connsiteX10" fmla="*/ 531603 w 1110421"/>
                  <a:gd name="connsiteY10" fmla="*/ 992 h 1877164"/>
                  <a:gd name="connsiteX11" fmla="*/ 842112 w 1110421"/>
                  <a:gd name="connsiteY11" fmla="*/ 76202 h 1877164"/>
                  <a:gd name="connsiteX12" fmla="*/ 1104040 w 1110421"/>
                  <a:gd name="connsiteY12" fmla="*/ 463626 h 1877164"/>
                  <a:gd name="connsiteX13" fmla="*/ 970548 w 1110421"/>
                  <a:gd name="connsiteY13" fmla="*/ 911715 h 1877164"/>
                  <a:gd name="connsiteX14" fmla="*/ 965491 w 1110421"/>
                  <a:gd name="connsiteY14" fmla="*/ 916710 h 1877164"/>
                  <a:gd name="connsiteX15" fmla="*/ 7982 w 1110421"/>
                  <a:gd name="connsiteY15" fmla="*/ 1877164 h 1877164"/>
                  <a:gd name="connsiteX16" fmla="*/ 7982 w 1110421"/>
                  <a:gd name="connsiteY16" fmla="*/ 1494372 h 1877164"/>
                  <a:gd name="connsiteX17" fmla="*/ 391922 w 1110421"/>
                  <a:gd name="connsiteY17" fmla="*/ 1109241 h 1877164"/>
                  <a:gd name="connsiteX18" fmla="*/ 304737 w 1110421"/>
                  <a:gd name="connsiteY18" fmla="*/ 1066285 h 1877164"/>
                  <a:gd name="connsiteX19" fmla="*/ 22583 w 1110421"/>
                  <a:gd name="connsiteY19" fmla="*/ 731898 h 1877164"/>
                  <a:gd name="connsiteX20" fmla="*/ 76076 w 1110421"/>
                  <a:gd name="connsiteY20" fmla="*/ 297704 h 1877164"/>
                  <a:gd name="connsiteX21" fmla="*/ 93321 w 1110421"/>
                  <a:gd name="connsiteY21" fmla="*/ 268188 h 1877164"/>
                  <a:gd name="connsiteX22" fmla="*/ 531603 w 1110421"/>
                  <a:gd name="connsiteY22" fmla="*/ 992 h 18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0421" h="1877164">
                    <a:moveTo>
                      <a:pt x="564589" y="270277"/>
                    </a:moveTo>
                    <a:cubicBezTo>
                      <a:pt x="470272" y="270277"/>
                      <a:pt x="378030" y="318773"/>
                      <a:pt x="326241" y="405866"/>
                    </a:cubicBezTo>
                    <a:lnTo>
                      <a:pt x="308942" y="435382"/>
                    </a:lnTo>
                    <a:cubicBezTo>
                      <a:pt x="269342" y="502314"/>
                      <a:pt x="259708" y="580234"/>
                      <a:pt x="282009" y="654795"/>
                    </a:cubicBezTo>
                    <a:cubicBezTo>
                      <a:pt x="304311" y="729355"/>
                      <a:pt x="354877" y="789112"/>
                      <a:pt x="424337" y="823714"/>
                    </a:cubicBezTo>
                    <a:lnTo>
                      <a:pt x="593651" y="907083"/>
                    </a:lnTo>
                    <a:lnTo>
                      <a:pt x="771800" y="728538"/>
                    </a:lnTo>
                    <a:cubicBezTo>
                      <a:pt x="825665" y="667055"/>
                      <a:pt x="849245" y="585320"/>
                      <a:pt x="837056" y="504493"/>
                    </a:cubicBezTo>
                    <a:cubicBezTo>
                      <a:pt x="824441" y="422304"/>
                      <a:pt x="776005" y="351195"/>
                      <a:pt x="704841" y="308602"/>
                    </a:cubicBezTo>
                    <a:cubicBezTo>
                      <a:pt x="660610" y="282901"/>
                      <a:pt x="612174" y="270277"/>
                      <a:pt x="564589" y="270277"/>
                    </a:cubicBezTo>
                    <a:close/>
                    <a:moveTo>
                      <a:pt x="531603" y="992"/>
                    </a:moveTo>
                    <a:cubicBezTo>
                      <a:pt x="636764" y="-5346"/>
                      <a:pt x="744828" y="18545"/>
                      <a:pt x="842112" y="76202"/>
                    </a:cubicBezTo>
                    <a:cubicBezTo>
                      <a:pt x="983588" y="159935"/>
                      <a:pt x="1079183" y="301064"/>
                      <a:pt x="1104040" y="463626"/>
                    </a:cubicBezTo>
                    <a:cubicBezTo>
                      <a:pt x="1128897" y="626187"/>
                      <a:pt x="1080461" y="789567"/>
                      <a:pt x="970548" y="911715"/>
                    </a:cubicBezTo>
                    <a:lnTo>
                      <a:pt x="965491" y="916710"/>
                    </a:lnTo>
                    <a:lnTo>
                      <a:pt x="7982" y="1877164"/>
                    </a:lnTo>
                    <a:lnTo>
                      <a:pt x="7982" y="1494372"/>
                    </a:lnTo>
                    <a:lnTo>
                      <a:pt x="391922" y="1109241"/>
                    </a:lnTo>
                    <a:lnTo>
                      <a:pt x="304737" y="1066285"/>
                    </a:lnTo>
                    <a:cubicBezTo>
                      <a:pt x="168690" y="999262"/>
                      <a:pt x="65963" y="877205"/>
                      <a:pt x="22583" y="731898"/>
                    </a:cubicBezTo>
                    <a:cubicBezTo>
                      <a:pt x="-20797" y="586591"/>
                      <a:pt x="-997" y="428207"/>
                      <a:pt x="76076" y="297704"/>
                    </a:cubicBezTo>
                    <a:lnTo>
                      <a:pt x="93321" y="268188"/>
                    </a:lnTo>
                    <a:cubicBezTo>
                      <a:pt x="189129" y="106081"/>
                      <a:pt x="356335" y="11554"/>
                      <a:pt x="531603" y="992"/>
                    </a:cubicBezTo>
                    <a:close/>
                  </a:path>
                </a:pathLst>
              </a:custGeom>
              <a:solidFill>
                <a:schemeClr val="bg2">
                  <a:lumMod val="50000"/>
                </a:schemeClr>
              </a:solidFill>
              <a:ln w="12700">
                <a:miter lim="400000"/>
              </a:ln>
            </p:spPr>
            <p:txBody>
              <a:bodyPr wrap="square" lIns="21431" tIns="21431" rIns="21431" bIns="21431" anchor="ctr">
                <a:noAutofit/>
              </a:bodyPr>
              <a:lstStyle/>
              <a:p>
                <a:pPr>
                  <a:defRPr sz="3000">
                    <a:solidFill>
                      <a:srgbClr val="FFFFFF"/>
                    </a:solidFill>
                  </a:defRPr>
                </a:pPr>
                <a:endParaRPr lang="en-US" sz="2250" noProof="0" dirty="0"/>
              </a:p>
            </p:txBody>
          </p:sp>
          <p:sp>
            <p:nvSpPr>
              <p:cNvPr id="36" name="Shape">
                <a:extLst>
                  <a:ext uri="{FF2B5EF4-FFF2-40B4-BE49-F238E27FC236}">
                    <a16:creationId xmlns:a16="http://schemas.microsoft.com/office/drawing/2014/main" id="{A39A9BFC-629C-46C4-9684-524CFE267356}"/>
                  </a:ext>
                </a:extLst>
              </p:cNvPr>
              <p:cNvSpPr/>
              <p:nvPr/>
            </p:nvSpPr>
            <p:spPr>
              <a:xfrm>
                <a:off x="3750835" y="2973418"/>
                <a:ext cx="1590476" cy="1250578"/>
              </a:xfrm>
              <a:custGeom>
                <a:avLst/>
                <a:gdLst/>
                <a:ahLst/>
                <a:cxnLst>
                  <a:cxn ang="0">
                    <a:pos x="wd2" y="hd2"/>
                  </a:cxn>
                  <a:cxn ang="5400000">
                    <a:pos x="wd2" y="hd2"/>
                  </a:cxn>
                  <a:cxn ang="10800000">
                    <a:pos x="wd2" y="hd2"/>
                  </a:cxn>
                  <a:cxn ang="16200000">
                    <a:pos x="wd2" y="hd2"/>
                  </a:cxn>
                </a:cxnLst>
                <a:rect l="0" t="0" r="r" b="b"/>
                <a:pathLst>
                  <a:path w="21600" h="21600" extrusionOk="0">
                    <a:moveTo>
                      <a:pt x="14406" y="0"/>
                    </a:moveTo>
                    <a:lnTo>
                      <a:pt x="7189" y="0"/>
                    </a:lnTo>
                    <a:cubicBezTo>
                      <a:pt x="6635" y="0"/>
                      <a:pt x="6103" y="218"/>
                      <a:pt x="5712" y="614"/>
                    </a:cubicBezTo>
                    <a:lnTo>
                      <a:pt x="609" y="5715"/>
                    </a:lnTo>
                    <a:cubicBezTo>
                      <a:pt x="218" y="6106"/>
                      <a:pt x="0" y="6638"/>
                      <a:pt x="0" y="7192"/>
                    </a:cubicBezTo>
                    <a:lnTo>
                      <a:pt x="0" y="14408"/>
                    </a:lnTo>
                    <a:cubicBezTo>
                      <a:pt x="0" y="14962"/>
                      <a:pt x="218" y="15494"/>
                      <a:pt x="609" y="15885"/>
                    </a:cubicBezTo>
                    <a:lnTo>
                      <a:pt x="5712" y="20986"/>
                    </a:lnTo>
                    <a:cubicBezTo>
                      <a:pt x="6103" y="21377"/>
                      <a:pt x="6635" y="21600"/>
                      <a:pt x="7189" y="21600"/>
                    </a:cubicBezTo>
                    <a:lnTo>
                      <a:pt x="14406" y="21600"/>
                    </a:lnTo>
                    <a:cubicBezTo>
                      <a:pt x="14961" y="21600"/>
                      <a:pt x="15493" y="21382"/>
                      <a:pt x="15884" y="20986"/>
                    </a:cubicBezTo>
                    <a:lnTo>
                      <a:pt x="20986" y="15885"/>
                    </a:lnTo>
                    <a:cubicBezTo>
                      <a:pt x="21377" y="15494"/>
                      <a:pt x="21600" y="14962"/>
                      <a:pt x="21600" y="14408"/>
                    </a:cubicBezTo>
                    <a:lnTo>
                      <a:pt x="21600" y="7192"/>
                    </a:lnTo>
                    <a:cubicBezTo>
                      <a:pt x="21600" y="6638"/>
                      <a:pt x="21382" y="6106"/>
                      <a:pt x="20986" y="5715"/>
                    </a:cubicBezTo>
                    <a:lnTo>
                      <a:pt x="15884" y="614"/>
                    </a:lnTo>
                    <a:cubicBezTo>
                      <a:pt x="15488" y="218"/>
                      <a:pt x="14956" y="0"/>
                      <a:pt x="14406" y="0"/>
                    </a:cubicBezTo>
                    <a:close/>
                  </a:path>
                </a:pathLst>
              </a:custGeom>
              <a:solidFill>
                <a:schemeClr val="bg1">
                  <a:lumMod val="85000"/>
                </a:schemeClr>
              </a:solidFill>
              <a:ln w="12700">
                <a:miter lim="400000"/>
              </a:ln>
            </p:spPr>
            <p:txBody>
              <a:bodyPr lIns="141749" tIns="21431" rIns="141749" bIns="21431" anchor="ctr"/>
              <a:lstStyle/>
              <a:p>
                <a:pPr algn="ctr"/>
                <a:r>
                  <a:rPr lang="en-US" sz="1350" b="1" noProof="0" dirty="0">
                    <a:solidFill>
                      <a:schemeClr val="tx1">
                        <a:lumMod val="65000"/>
                        <a:lumOff val="35000"/>
                      </a:schemeClr>
                    </a:solidFill>
                  </a:rPr>
                  <a:t>Member/ Caregiver/</a:t>
                </a:r>
              </a:p>
              <a:p>
                <a:pPr algn="ctr"/>
                <a:r>
                  <a:rPr lang="en-US" sz="1200" b="1" noProof="0" dirty="0">
                    <a:solidFill>
                      <a:schemeClr val="tx1">
                        <a:lumMod val="65000"/>
                        <a:lumOff val="35000"/>
                      </a:schemeClr>
                    </a:solidFill>
                  </a:rPr>
                  <a:t>Legal Guardian</a:t>
                </a:r>
              </a:p>
            </p:txBody>
          </p:sp>
        </p:grpSp>
        <p:pic>
          <p:nvPicPr>
            <p:cNvPr id="47" name="Graphic 46" descr="Doctor female with solid fill">
              <a:extLst>
                <a:ext uri="{FF2B5EF4-FFF2-40B4-BE49-F238E27FC236}">
                  <a16:creationId xmlns:a16="http://schemas.microsoft.com/office/drawing/2014/main" id="{4F1F5513-03EF-4DBE-BD6A-59B205A6EC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856339" y="2592514"/>
              <a:ext cx="389616" cy="389616"/>
            </a:xfrm>
            <a:prstGeom prst="rect">
              <a:avLst/>
            </a:prstGeom>
          </p:spPr>
        </p:pic>
        <p:pic>
          <p:nvPicPr>
            <p:cNvPr id="49" name="Graphic 48" descr="Food Safety with solid fill">
              <a:extLst>
                <a:ext uri="{FF2B5EF4-FFF2-40B4-BE49-F238E27FC236}">
                  <a16:creationId xmlns:a16="http://schemas.microsoft.com/office/drawing/2014/main" id="{5BA39E4F-339A-4F78-80E2-8B17E88787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83846" y="4311853"/>
              <a:ext cx="351579" cy="351579"/>
            </a:xfrm>
            <a:prstGeom prst="rect">
              <a:avLst/>
            </a:prstGeom>
          </p:spPr>
        </p:pic>
        <p:pic>
          <p:nvPicPr>
            <p:cNvPr id="51" name="Graphic 50" descr="Mental Health with solid fill">
              <a:extLst>
                <a:ext uri="{FF2B5EF4-FFF2-40B4-BE49-F238E27FC236}">
                  <a16:creationId xmlns:a16="http://schemas.microsoft.com/office/drawing/2014/main" id="{619FAE83-FD8C-4903-A375-A9EFFC72E8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0141" y="3469766"/>
              <a:ext cx="359012" cy="359012"/>
            </a:xfrm>
            <a:prstGeom prst="rect">
              <a:avLst/>
            </a:prstGeom>
          </p:spPr>
        </p:pic>
        <p:pic>
          <p:nvPicPr>
            <p:cNvPr id="53" name="Graphic 52" descr="Care with solid fill">
              <a:extLst>
                <a:ext uri="{FF2B5EF4-FFF2-40B4-BE49-F238E27FC236}">
                  <a16:creationId xmlns:a16="http://schemas.microsoft.com/office/drawing/2014/main" id="{D905E847-42F9-4F0A-83A7-92C445F236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74671" y="1787181"/>
              <a:ext cx="401719" cy="401719"/>
            </a:xfrm>
            <a:prstGeom prst="rect">
              <a:avLst/>
            </a:prstGeom>
          </p:spPr>
        </p:pic>
        <p:pic>
          <p:nvPicPr>
            <p:cNvPr id="55" name="Graphic 54" descr="Medicine with solid fill">
              <a:extLst>
                <a:ext uri="{FF2B5EF4-FFF2-40B4-BE49-F238E27FC236}">
                  <a16:creationId xmlns:a16="http://schemas.microsoft.com/office/drawing/2014/main" id="{5BB2FC46-B82E-4086-923E-EEF8749C73C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54347" y="4327204"/>
              <a:ext cx="369332" cy="369332"/>
            </a:xfrm>
            <a:prstGeom prst="rect">
              <a:avLst/>
            </a:prstGeom>
          </p:spPr>
        </p:pic>
        <p:pic>
          <p:nvPicPr>
            <p:cNvPr id="57" name="Graphic 56" descr="Users with solid fill">
              <a:extLst>
                <a:ext uri="{FF2B5EF4-FFF2-40B4-BE49-F238E27FC236}">
                  <a16:creationId xmlns:a16="http://schemas.microsoft.com/office/drawing/2014/main" id="{5EFA1F00-EC3C-4BBC-A6D0-60B7C493D21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72952" y="2454945"/>
              <a:ext cx="337930" cy="337930"/>
            </a:xfrm>
            <a:prstGeom prst="rect">
              <a:avLst/>
            </a:prstGeom>
          </p:spPr>
        </p:pic>
        <p:pic>
          <p:nvPicPr>
            <p:cNvPr id="59" name="Picture 58" descr="A picture containing text, tableware, clipart, plate&#10;&#10;Description automatically generated">
              <a:extLst>
                <a:ext uri="{FF2B5EF4-FFF2-40B4-BE49-F238E27FC236}">
                  <a16:creationId xmlns:a16="http://schemas.microsoft.com/office/drawing/2014/main" id="{CB0DB6A9-DA50-4DFA-89CA-C30C81EA84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00576" y="3643850"/>
              <a:ext cx="383024" cy="4172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 name="Picture 60">
              <a:extLst>
                <a:ext uri="{FF2B5EF4-FFF2-40B4-BE49-F238E27FC236}">
                  <a16:creationId xmlns:a16="http://schemas.microsoft.com/office/drawing/2014/main" id="{2B9232AB-EC9D-4B85-854C-BDF4C0DFEBB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2483" y="1698469"/>
              <a:ext cx="443208" cy="45663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37" name="Title 1">
            <a:extLst>
              <a:ext uri="{FF2B5EF4-FFF2-40B4-BE49-F238E27FC236}">
                <a16:creationId xmlns:a16="http://schemas.microsoft.com/office/drawing/2014/main" id="{D31E4B70-C748-4C11-97BF-2FC9DAEF7195}"/>
              </a:ext>
            </a:extLst>
          </p:cNvPr>
          <p:cNvSpPr txBox="1">
            <a:spLocks noGrp="1"/>
          </p:cNvSpPr>
          <p:nvPr>
            <p:ph type="title" idx="4294967295"/>
          </p:nvPr>
        </p:nvSpPr>
        <p:spPr>
          <a:xfrm>
            <a:off x="1041425" y="406731"/>
            <a:ext cx="7207289"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MOC Element 2: Care Coordination</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Interdisciplinary Care Team (ICT) </a:t>
            </a:r>
          </a:p>
        </p:txBody>
      </p:sp>
    </p:spTree>
    <p:extLst>
      <p:ext uri="{BB962C8B-B14F-4D97-AF65-F5344CB8AC3E}">
        <p14:creationId xmlns:p14="http://schemas.microsoft.com/office/powerpoint/2010/main" val="83359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137F0B08-EB7A-4968-AF88-B0CFC204C8AD}"/>
              </a:ext>
            </a:extLst>
          </p:cNvPr>
          <p:cNvSpPr>
            <a:spLocks noGrp="1"/>
          </p:cNvSpPr>
          <p:nvPr>
            <p:ph type="sldNum" sz="quarter" idx="4"/>
          </p:nvPr>
        </p:nvSpPr>
        <p:spPr>
          <a:xfrm>
            <a:off x="87922" y="6230460"/>
            <a:ext cx="369277" cy="365125"/>
          </a:xfrm>
        </p:spPr>
        <p:txBody>
          <a:bodyPr/>
          <a:lstStyle/>
          <a:p>
            <a:fld id="{75B346D6-B0F2-48A4-B9F5-82E64496262F}" type="slidenum">
              <a:rPr lang="en-US" noProof="0" smtClean="0"/>
              <a:t>22</a:t>
            </a:fld>
            <a:endParaRPr lang="en-US" noProof="0" dirty="0"/>
          </a:p>
        </p:txBody>
      </p:sp>
      <p:sp>
        <p:nvSpPr>
          <p:cNvPr id="3" name="Content Placeholder 2">
            <a:extLst>
              <a:ext uri="{FF2B5EF4-FFF2-40B4-BE49-F238E27FC236}">
                <a16:creationId xmlns:a16="http://schemas.microsoft.com/office/drawing/2014/main" id="{1B79705A-0F3C-4A32-B419-8E2A740FEBBD}"/>
              </a:ext>
            </a:extLst>
          </p:cNvPr>
          <p:cNvSpPr txBox="1">
            <a:spLocks/>
          </p:cNvSpPr>
          <p:nvPr/>
        </p:nvSpPr>
        <p:spPr>
          <a:xfrm>
            <a:off x="4475930" y="2400676"/>
            <a:ext cx="4628110" cy="3535991"/>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257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2">
                  <a:extLst>
                    <a:ext uri="{96DAC541-7B7A-43D3-8B79-37D633B846F1}">
                      <asvg:svgBlip xmlns:asvg="http://schemas.microsoft.com/office/drawing/2016/SVG/main" r:embed="rId3"/>
                    </a:ext>
                  </a:extLst>
                </a:blip>
              </a:buBlip>
            </a:pPr>
            <a:r>
              <a:rPr lang="en-US" sz="1800" noProof="0" dirty="0">
                <a:latin typeface="+mn-lt"/>
              </a:rPr>
              <a:t>Transition care occurs when a member requires to be transferred from one level of care to another level. The most common example is when a patient is discharged from the hospital to the home. 
In the MOC, SNP members who experience a transition of care are given service coordination and pre-authorizations.</a:t>
            </a:r>
          </a:p>
        </p:txBody>
      </p:sp>
      <p:grpSp>
        <p:nvGrpSpPr>
          <p:cNvPr id="17" name="Group 16">
            <a:extLst>
              <a:ext uri="{FF2B5EF4-FFF2-40B4-BE49-F238E27FC236}">
                <a16:creationId xmlns:a16="http://schemas.microsoft.com/office/drawing/2014/main" id="{0CBD6A34-E71F-43DC-94CF-A7822B7A06BB}"/>
              </a:ext>
              <a:ext uri="{C183D7F6-B498-43B3-948B-1728B52AA6E4}">
                <adec:decorative xmlns:adec="http://schemas.microsoft.com/office/drawing/2017/decorative" val="1"/>
              </a:ext>
            </a:extLst>
          </p:cNvPr>
          <p:cNvGrpSpPr/>
          <p:nvPr/>
        </p:nvGrpSpPr>
        <p:grpSpPr>
          <a:xfrm>
            <a:off x="743484" y="1808046"/>
            <a:ext cx="5136023" cy="3953388"/>
            <a:chOff x="258239" y="1325283"/>
            <a:chExt cx="8197307" cy="5476942"/>
          </a:xfrm>
        </p:grpSpPr>
        <p:graphicFrame>
          <p:nvGraphicFramePr>
            <p:cNvPr id="5" name="Diagram 4">
              <a:extLst>
                <a:ext uri="{FF2B5EF4-FFF2-40B4-BE49-F238E27FC236}">
                  <a16:creationId xmlns:a16="http://schemas.microsoft.com/office/drawing/2014/main" id="{4A7BD053-3D33-49F0-8A03-D043CE475EC8}"/>
                </a:ext>
              </a:extLst>
            </p:cNvPr>
            <p:cNvGraphicFramePr/>
            <p:nvPr>
              <p:extLst>
                <p:ext uri="{D42A27DB-BD31-4B8C-83A1-F6EECF244321}">
                  <p14:modId xmlns:p14="http://schemas.microsoft.com/office/powerpoint/2010/main" val="2286682900"/>
                </p:ext>
              </p:extLst>
            </p:nvPr>
          </p:nvGraphicFramePr>
          <p:xfrm>
            <a:off x="327546" y="138355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picture containing text, clipart&#10;&#10;Description automatically generated">
              <a:extLst>
                <a:ext uri="{FF2B5EF4-FFF2-40B4-BE49-F238E27FC236}">
                  <a16:creationId xmlns:a16="http://schemas.microsoft.com/office/drawing/2014/main" id="{4C8204CC-6470-4E3B-B81A-07B801A474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584205" y="4933474"/>
              <a:ext cx="1965019" cy="1735952"/>
            </a:xfrm>
            <a:prstGeom prst="ellipse">
              <a:avLst/>
            </a:prstGeom>
            <a:ln>
              <a:noFill/>
            </a:ln>
            <a:effectLst>
              <a:softEdge rad="112500"/>
            </a:effectLst>
          </p:spPr>
        </p:pic>
        <p:pic>
          <p:nvPicPr>
            <p:cNvPr id="9" name="Picture 8" descr="A picture containing text, clipart&#10;&#10;Description automatically generated">
              <a:extLst>
                <a:ext uri="{FF2B5EF4-FFF2-40B4-BE49-F238E27FC236}">
                  <a16:creationId xmlns:a16="http://schemas.microsoft.com/office/drawing/2014/main" id="{08818852-1B6F-4C6C-A760-43153929E4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957850" y="1862946"/>
              <a:ext cx="1689589" cy="1520502"/>
            </a:xfrm>
            <a:prstGeom prst="ellipse">
              <a:avLst/>
            </a:prstGeom>
            <a:ln>
              <a:noFill/>
            </a:ln>
            <a:effectLst>
              <a:softEdge rad="112500"/>
            </a:effectLst>
          </p:spPr>
        </p:pic>
        <p:pic>
          <p:nvPicPr>
            <p:cNvPr id="11" name="Picture 10" descr="A picture containing text, person&#10;&#10;Description automatically generated">
              <a:extLst>
                <a:ext uri="{FF2B5EF4-FFF2-40B4-BE49-F238E27FC236}">
                  <a16:creationId xmlns:a16="http://schemas.microsoft.com/office/drawing/2014/main" id="{F4D38730-5A6B-4439-82DF-EEE098EA52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228686" y="3302782"/>
              <a:ext cx="1576024" cy="1580218"/>
            </a:xfrm>
            <a:prstGeom prst="ellipse">
              <a:avLst/>
            </a:prstGeom>
            <a:ln>
              <a:noFill/>
            </a:ln>
            <a:effectLst>
              <a:softEdge rad="112500"/>
            </a:effectLst>
          </p:spPr>
        </p:pic>
        <p:sp>
          <p:nvSpPr>
            <p:cNvPr id="14" name="Arrow: Curved Left 13">
              <a:extLst>
                <a:ext uri="{FF2B5EF4-FFF2-40B4-BE49-F238E27FC236}">
                  <a16:creationId xmlns:a16="http://schemas.microsoft.com/office/drawing/2014/main" id="{11498DAD-C884-43B3-BEB1-2EF275ECA8D4}"/>
                </a:ext>
              </a:extLst>
            </p:cNvPr>
            <p:cNvSpPr/>
            <p:nvPr/>
          </p:nvSpPr>
          <p:spPr>
            <a:xfrm rot="10957918">
              <a:off x="258239" y="1325283"/>
              <a:ext cx="3148337" cy="5414858"/>
            </a:xfrm>
            <a:prstGeom prst="curvedLeftArrow">
              <a:avLst>
                <a:gd name="adj1" fmla="val 12842"/>
                <a:gd name="adj2" fmla="val 50000"/>
                <a:gd name="adj3" fmla="val 3876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350" noProof="0" dirty="0">
                <a:solidFill>
                  <a:schemeClr val="tx1"/>
                </a:solidFill>
              </a:endParaRPr>
            </a:p>
          </p:txBody>
        </p:sp>
      </p:grpSp>
      <p:sp>
        <p:nvSpPr>
          <p:cNvPr id="12" name="Title 1">
            <a:extLst>
              <a:ext uri="{FF2B5EF4-FFF2-40B4-BE49-F238E27FC236}">
                <a16:creationId xmlns:a16="http://schemas.microsoft.com/office/drawing/2014/main" id="{CE15B42B-22BC-4214-A40B-04AAB0838AC6}"/>
              </a:ext>
            </a:extLst>
          </p:cNvPr>
          <p:cNvSpPr txBox="1">
            <a:spLocks noGrp="1"/>
          </p:cNvSpPr>
          <p:nvPr>
            <p:ph type="title" idx="4294967295"/>
          </p:nvPr>
        </p:nvSpPr>
        <p:spPr>
          <a:xfrm>
            <a:off x="1087499" y="358408"/>
            <a:ext cx="8758113"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MOC Element 2: Care Coordination</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Protocols for Transition of Care (TOC)</a:t>
            </a:r>
          </a:p>
        </p:txBody>
      </p:sp>
    </p:spTree>
    <p:extLst>
      <p:ext uri="{BB962C8B-B14F-4D97-AF65-F5344CB8AC3E}">
        <p14:creationId xmlns:p14="http://schemas.microsoft.com/office/powerpoint/2010/main" val="136605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A5A50555-8834-4843-9E05-56A47326DFC1}"/>
              </a:ext>
            </a:extLst>
          </p:cNvPr>
          <p:cNvSpPr>
            <a:spLocks noGrp="1"/>
          </p:cNvSpPr>
          <p:nvPr>
            <p:ph type="sldNum" sz="quarter" idx="4"/>
          </p:nvPr>
        </p:nvSpPr>
        <p:spPr>
          <a:xfrm>
            <a:off x="87923" y="6230460"/>
            <a:ext cx="395156" cy="365125"/>
          </a:xfrm>
        </p:spPr>
        <p:txBody>
          <a:bodyPr/>
          <a:lstStyle/>
          <a:p>
            <a:fld id="{75B346D6-B0F2-48A4-B9F5-82E64496262F}" type="slidenum">
              <a:rPr lang="en-US" noProof="0" smtClean="0"/>
              <a:t>23</a:t>
            </a:fld>
            <a:endParaRPr lang="en-US" noProof="0" dirty="0"/>
          </a:p>
        </p:txBody>
      </p:sp>
      <p:graphicFrame>
        <p:nvGraphicFramePr>
          <p:cNvPr id="5" name="Diagram 4" descr="Elements of the Provider Network: Providers, Trainings, Clinical Guidelines">
            <a:extLst>
              <a:ext uri="{FF2B5EF4-FFF2-40B4-BE49-F238E27FC236}">
                <a16:creationId xmlns:a16="http://schemas.microsoft.com/office/drawing/2014/main" id="{EF8FB9A2-BEDF-4F0C-9BAD-550DA2FFEC9F}"/>
              </a:ext>
            </a:extLst>
          </p:cNvPr>
          <p:cNvGraphicFramePr/>
          <p:nvPr>
            <p:extLst>
              <p:ext uri="{D42A27DB-BD31-4B8C-83A1-F6EECF244321}">
                <p14:modId xmlns:p14="http://schemas.microsoft.com/office/powerpoint/2010/main" val="170156271"/>
              </p:ext>
            </p:extLst>
          </p:nvPr>
        </p:nvGraphicFramePr>
        <p:xfrm>
          <a:off x="809154" y="3429000"/>
          <a:ext cx="7692503" cy="2657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0CFFA43-E735-ED59-FD55-DA3E1F234D83}"/>
              </a:ext>
            </a:extLst>
          </p:cNvPr>
          <p:cNvSpPr txBox="1">
            <a:spLocks/>
          </p:cNvSpPr>
          <p:nvPr/>
        </p:nvSpPr>
        <p:spPr>
          <a:xfrm>
            <a:off x="113535" y="1668949"/>
            <a:ext cx="8916929" cy="1471172"/>
          </a:xfrm>
          <a:prstGeom prst="rect">
            <a:avLst/>
          </a:prstGeom>
          <a:noFill/>
        </p:spPr>
        <p:txBody>
          <a:bodyPr wrap="square">
            <a:spAutoFit/>
          </a:bodyPr>
          <a:lstStyle/>
          <a:p>
            <a:pPr marL="0" marR="0" lvl="0" indent="0" algn="just" defTabSz="457200" rtl="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Under this element, description of the provider network is documented, which includes the facilities and professionals necessary to address the unique or specialized health care needs of the SNP population. It also includes provider training on the MOC, which is conducted annually through the Quality Improvement Department. This training is sent to all of our providers by the Preventive and Health Education unit, which in turn is responsible for providing educational activities to providers and Medical Groups related to the MOC. The Quality Improvement Department conducts an annual review of the clinical practice guidelines and they are shared with all of our providers and the clinical staff of our company, complying with a factor included in this element.</a:t>
            </a:r>
            <a:endParaRPr kumimoji="0" lang="en-US" sz="1400" b="0" i="0" u="none" strike="noStrike" kern="100" cap="none" spc="0" normalizeH="0" baseline="0" noProof="0" dirty="0">
              <a:ln>
                <a:noFill/>
              </a:ln>
              <a:solidFill>
                <a:schemeClr val="tx1"/>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716457F-B942-4B65-99DE-C31078D5C084}"/>
              </a:ext>
            </a:extLst>
          </p:cNvPr>
          <p:cNvSpPr txBox="1">
            <a:spLocks noGrp="1"/>
          </p:cNvSpPr>
          <p:nvPr>
            <p:ph type="title" idx="4294967295"/>
          </p:nvPr>
        </p:nvSpPr>
        <p:spPr>
          <a:xfrm>
            <a:off x="581114" y="219211"/>
            <a:ext cx="7998864" cy="1449738"/>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a:rPr>
              <a:t>MOC Element 3: Provider Network</a:t>
            </a:r>
          </a:p>
        </p:txBody>
      </p:sp>
    </p:spTree>
    <p:extLst>
      <p:ext uri="{BB962C8B-B14F-4D97-AF65-F5344CB8AC3E}">
        <p14:creationId xmlns:p14="http://schemas.microsoft.com/office/powerpoint/2010/main" val="2371795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EBBF744E-6B2C-4E2A-877C-4C5CFEB0BD8A}"/>
              </a:ext>
            </a:extLst>
          </p:cNvPr>
          <p:cNvSpPr>
            <a:spLocks noGrp="1"/>
          </p:cNvSpPr>
          <p:nvPr>
            <p:ph type="sldNum" sz="quarter" idx="4"/>
          </p:nvPr>
        </p:nvSpPr>
        <p:spPr>
          <a:xfrm>
            <a:off x="87923" y="6230460"/>
            <a:ext cx="386530" cy="365125"/>
          </a:xfrm>
        </p:spPr>
        <p:txBody>
          <a:bodyPr/>
          <a:lstStyle/>
          <a:p>
            <a:fld id="{75B346D6-B0F2-48A4-B9F5-82E64496262F}" type="slidenum">
              <a:rPr lang="en-US" noProof="0" smtClean="0"/>
              <a:t>24</a:t>
            </a:fld>
            <a:endParaRPr lang="en-US" noProof="0" dirty="0"/>
          </a:p>
        </p:txBody>
      </p:sp>
      <p:graphicFrame>
        <p:nvGraphicFramePr>
          <p:cNvPr id="3" name="Diagram 2" descr="role of the PCP as it relates to the model of care">
            <a:extLst>
              <a:ext uri="{FF2B5EF4-FFF2-40B4-BE49-F238E27FC236}">
                <a16:creationId xmlns:a16="http://schemas.microsoft.com/office/drawing/2014/main" id="{D9B787B9-661D-4D4C-892E-F1934206FF82}"/>
              </a:ext>
            </a:extLst>
          </p:cNvPr>
          <p:cNvGraphicFramePr/>
          <p:nvPr>
            <p:extLst>
              <p:ext uri="{D42A27DB-BD31-4B8C-83A1-F6EECF244321}">
                <p14:modId xmlns:p14="http://schemas.microsoft.com/office/powerpoint/2010/main" val="3524125876"/>
              </p:ext>
            </p:extLst>
          </p:nvPr>
        </p:nvGraphicFramePr>
        <p:xfrm>
          <a:off x="255331" y="2186356"/>
          <a:ext cx="8675882" cy="3228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895D24DE-7BD5-40DA-A7BD-78D563CC8271}"/>
              </a:ext>
            </a:extLst>
          </p:cNvPr>
          <p:cNvSpPr txBox="1">
            <a:spLocks noGrp="1"/>
          </p:cNvSpPr>
          <p:nvPr>
            <p:ph type="title" idx="4294967295"/>
          </p:nvPr>
        </p:nvSpPr>
        <p:spPr>
          <a:xfrm>
            <a:off x="628650" y="530171"/>
            <a:ext cx="8888669"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MOC Element 3: Provider Network:</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Role of  Primary Care Physician (PCP) </a:t>
            </a:r>
          </a:p>
        </p:txBody>
      </p:sp>
    </p:spTree>
    <p:extLst>
      <p:ext uri="{BB962C8B-B14F-4D97-AF65-F5344CB8AC3E}">
        <p14:creationId xmlns:p14="http://schemas.microsoft.com/office/powerpoint/2010/main" val="2718688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07631C0F-5B48-468C-AE24-A2F0A493DCBC}"/>
              </a:ext>
            </a:extLst>
          </p:cNvPr>
          <p:cNvSpPr>
            <a:spLocks noGrp="1"/>
          </p:cNvSpPr>
          <p:nvPr>
            <p:ph type="sldNum" sz="quarter" idx="4"/>
          </p:nvPr>
        </p:nvSpPr>
        <p:spPr>
          <a:xfrm>
            <a:off x="87922" y="6230460"/>
            <a:ext cx="403783" cy="365125"/>
          </a:xfrm>
        </p:spPr>
        <p:txBody>
          <a:bodyPr vert="horz" lIns="91440" tIns="45720" rIns="91440" bIns="45720" rtlCol="0" anchor="ctr">
            <a:normAutofit/>
          </a:bodyPr>
          <a:lstStyle/>
          <a:p>
            <a:pPr>
              <a:spcAft>
                <a:spcPts val="600"/>
              </a:spcAft>
            </a:pPr>
            <a:fld id="{75B346D6-B0F2-48A4-B9F5-82E64496262F}" type="slidenum">
              <a:rPr lang="en-US" noProof="0" smtClean="0"/>
              <a:pPr>
                <a:spcAft>
                  <a:spcPts val="600"/>
                </a:spcAft>
              </a:pPr>
              <a:t>25</a:t>
            </a:fld>
            <a:endParaRPr lang="en-US" noProof="0" dirty="0"/>
          </a:p>
        </p:txBody>
      </p:sp>
      <p:graphicFrame>
        <p:nvGraphicFramePr>
          <p:cNvPr id="5" name="Diagram 4" descr="role of the specialist as it relates to the model of care">
            <a:extLst>
              <a:ext uri="{FF2B5EF4-FFF2-40B4-BE49-F238E27FC236}">
                <a16:creationId xmlns:a16="http://schemas.microsoft.com/office/drawing/2014/main" id="{7553EA18-38A9-4C1C-8A1C-7FCE5A0E036C}"/>
              </a:ext>
            </a:extLst>
          </p:cNvPr>
          <p:cNvGraphicFramePr/>
          <p:nvPr>
            <p:extLst>
              <p:ext uri="{D42A27DB-BD31-4B8C-83A1-F6EECF244321}">
                <p14:modId xmlns:p14="http://schemas.microsoft.com/office/powerpoint/2010/main" val="877386771"/>
              </p:ext>
            </p:extLst>
          </p:nvPr>
        </p:nvGraphicFramePr>
        <p:xfrm>
          <a:off x="628650" y="1895403"/>
          <a:ext cx="7886700" cy="4337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DA5884C9-CBB3-4C9D-A5EA-8F0BB1F33834}"/>
              </a:ext>
            </a:extLst>
          </p:cNvPr>
          <p:cNvSpPr txBox="1">
            <a:spLocks noGrp="1"/>
          </p:cNvSpPr>
          <p:nvPr>
            <p:ph type="title" idx="4294967295"/>
          </p:nvPr>
        </p:nvSpPr>
        <p:spPr>
          <a:xfrm>
            <a:off x="628650" y="180976"/>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600"/>
              </a:spcAft>
              <a:buClrTx/>
              <a:buSzTx/>
              <a:buFontTx/>
              <a:buNone/>
              <a:tabLst/>
              <a:defRPr/>
            </a:pPr>
            <a:r>
              <a:rPr kumimoji="0" lang="en-US" sz="2700" b="1" i="0" u="none" strike="noStrike" kern="1200" cap="none" spc="0" normalizeH="0" baseline="0" noProof="0" dirty="0">
                <a:ln>
                  <a:noFill/>
                </a:ln>
                <a:solidFill>
                  <a:srgbClr val="0088CE"/>
                </a:solidFill>
                <a:effectLst/>
                <a:uLnTx/>
                <a:uFillTx/>
                <a:latin typeface="Arial" panose="020B0604020202020204" pitchFamily="34" charset="0"/>
                <a:ea typeface="+mj-ea"/>
                <a:cs typeface="Arial" panose="020B0604020202020204" pitchFamily="34" charset="0"/>
              </a:rPr>
              <a:t>MOC Element 3: Provider Network:</a:t>
            </a:r>
          </a:p>
          <a:p>
            <a:pPr marL="0" marR="0" lvl="0" indent="0" algn="l" defTabSz="685800" rtl="0" eaLnBrk="1" fontAlgn="auto" latinLnBrk="0" hangingPunct="1">
              <a:lnSpc>
                <a:spcPct val="90000"/>
              </a:lnSpc>
              <a:spcBef>
                <a:spcPct val="0"/>
              </a:spcBef>
              <a:spcAft>
                <a:spcPts val="600"/>
              </a:spcAft>
              <a:buClrTx/>
              <a:buSzTx/>
              <a:buFontTx/>
              <a:buNone/>
              <a:tabLst/>
              <a:defRPr/>
            </a:pPr>
            <a:r>
              <a:rPr kumimoji="0" lang="en-US" sz="2700" b="1" i="0" u="none" strike="noStrike" kern="1200" cap="none" spc="0" normalizeH="0" baseline="0" noProof="0" dirty="0">
                <a:ln>
                  <a:noFill/>
                </a:ln>
                <a:solidFill>
                  <a:srgbClr val="0088CE"/>
                </a:solidFill>
                <a:effectLst/>
                <a:uLnTx/>
                <a:uFillTx/>
                <a:latin typeface="Arial" panose="020B0604020202020204" pitchFamily="34" charset="0"/>
                <a:ea typeface="+mj-ea"/>
                <a:cs typeface="Arial" panose="020B0604020202020204" pitchFamily="34" charset="0"/>
              </a:rPr>
              <a:t>Role of the Specialist Physician</a:t>
            </a:r>
          </a:p>
        </p:txBody>
      </p:sp>
    </p:spTree>
    <p:extLst>
      <p:ext uri="{BB962C8B-B14F-4D97-AF65-F5344CB8AC3E}">
        <p14:creationId xmlns:p14="http://schemas.microsoft.com/office/powerpoint/2010/main" val="160918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95478755-59D2-400E-B556-7756FDB8FF98}"/>
              </a:ext>
            </a:extLst>
          </p:cNvPr>
          <p:cNvSpPr>
            <a:spLocks noGrp="1"/>
          </p:cNvSpPr>
          <p:nvPr>
            <p:ph type="sldNum" sz="quarter" idx="4"/>
          </p:nvPr>
        </p:nvSpPr>
        <p:spPr>
          <a:xfrm>
            <a:off x="87922" y="6230460"/>
            <a:ext cx="377903" cy="365125"/>
          </a:xfrm>
        </p:spPr>
        <p:txBody>
          <a:bodyPr/>
          <a:lstStyle/>
          <a:p>
            <a:fld id="{75B346D6-B0F2-48A4-B9F5-82E64496262F}" type="slidenum">
              <a:rPr lang="en-US" noProof="0" smtClean="0"/>
              <a:t>26</a:t>
            </a:fld>
            <a:endParaRPr lang="en-US" noProof="0" dirty="0"/>
          </a:p>
        </p:txBody>
      </p:sp>
      <p:pic>
        <p:nvPicPr>
          <p:cNvPr id="4" name="Picture 3" descr="screenshot of the Mi Triple-S portal (mitriples.com)">
            <a:extLst>
              <a:ext uri="{FF2B5EF4-FFF2-40B4-BE49-F238E27FC236}">
                <a16:creationId xmlns:a16="http://schemas.microsoft.com/office/drawing/2014/main" id="{87E7B7ED-7C82-DEC5-B47C-51504D67EDD5}"/>
              </a:ext>
            </a:extLst>
          </p:cNvPr>
          <p:cNvPicPr>
            <a:picLocks noChangeAspect="1"/>
          </p:cNvPicPr>
          <p:nvPr/>
        </p:nvPicPr>
        <p:blipFill>
          <a:blip r:embed="rId2"/>
          <a:stretch>
            <a:fillRect/>
          </a:stretch>
        </p:blipFill>
        <p:spPr>
          <a:xfrm>
            <a:off x="4261087" y="3429000"/>
            <a:ext cx="4190703" cy="232536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Rectangle 5">
            <a:extLst>
              <a:ext uri="{FF2B5EF4-FFF2-40B4-BE49-F238E27FC236}">
                <a16:creationId xmlns:a16="http://schemas.microsoft.com/office/drawing/2014/main" id="{B5A96967-52E4-4461-85B4-2EA2D8272FA0}"/>
              </a:ext>
            </a:extLst>
          </p:cNvPr>
          <p:cNvSpPr/>
          <p:nvPr/>
        </p:nvSpPr>
        <p:spPr>
          <a:xfrm>
            <a:off x="171799" y="2154547"/>
            <a:ext cx="8800402" cy="3116238"/>
          </a:xfrm>
          <a:prstGeom prst="rect">
            <a:avLst/>
          </a:prstGeom>
        </p:spPr>
        <p:txBody>
          <a:bodyPr wrap="square" lIns="68580" tIns="34290" rIns="68580" bIns="34290" anchor="t">
            <a:spAutoFit/>
          </a:bodyPr>
          <a:lstStyle/>
          <a:p>
            <a:pPr marL="257175" indent="-257175" fontAlgn="base">
              <a:buFont typeface="Arial" panose="020B0604020202020204" pitchFamily="34" charset="0"/>
              <a:buChar char="•"/>
            </a:pPr>
            <a:r>
              <a:rPr lang="en-US" noProof="0" dirty="0">
                <a:solidFill>
                  <a:srgbClr val="00257A"/>
                </a:solidFill>
              </a:rPr>
              <a:t>Triple-S provides Model of Care training to its providers and Medical Groups through:</a:t>
            </a:r>
          </a:p>
          <a:p>
            <a:pPr fontAlgn="base"/>
            <a:endParaRPr lang="en-US" noProof="0" dirty="0">
              <a:solidFill>
                <a:srgbClr val="00257A"/>
              </a:solidFill>
            </a:endParaRPr>
          </a:p>
          <a:p>
            <a:pPr marL="600075" lvl="1" indent="-257175" fontAlgn="base">
              <a:buFont typeface="Wingdings" panose="05000000000000000000" pitchFamily="2" charset="2"/>
              <a:buChar char="ü"/>
            </a:pPr>
            <a:r>
              <a:rPr lang="en-US" noProof="0" dirty="0">
                <a:solidFill>
                  <a:srgbClr val="00257A"/>
                </a:solidFill>
              </a:rPr>
              <a:t>Continuing Medical Education</a:t>
            </a:r>
            <a:endParaRPr lang="en-US" noProof="0" dirty="0">
              <a:solidFill>
                <a:srgbClr val="00257A"/>
              </a:solidFill>
              <a:cs typeface="Calibri"/>
            </a:endParaRPr>
          </a:p>
          <a:p>
            <a:pPr marL="600075" lvl="1" indent="-257175" fontAlgn="base">
              <a:buFont typeface="Wingdings" panose="05000000000000000000" pitchFamily="2" charset="2"/>
              <a:buChar char="ü"/>
            </a:pPr>
            <a:r>
              <a:rPr lang="en-US" noProof="0" dirty="0">
                <a:solidFill>
                  <a:srgbClr val="00257A"/>
                </a:solidFill>
              </a:rPr>
              <a:t>Pulso Magazine</a:t>
            </a:r>
            <a:endParaRPr lang="en-US" noProof="0" dirty="0">
              <a:solidFill>
                <a:srgbClr val="00257A"/>
              </a:solidFill>
              <a:cs typeface="Calibri"/>
            </a:endParaRPr>
          </a:p>
          <a:p>
            <a:pPr marL="600075" lvl="1" indent="-257175" fontAlgn="base">
              <a:buFont typeface="Wingdings" panose="05000000000000000000" pitchFamily="2" charset="2"/>
              <a:buChar char="ü"/>
            </a:pPr>
            <a:r>
              <a:rPr lang="en-US" noProof="0" dirty="0">
                <a:solidFill>
                  <a:srgbClr val="00257A"/>
                </a:solidFill>
              </a:rPr>
              <a:t>Regular Mail</a:t>
            </a:r>
            <a:endParaRPr lang="en-US" noProof="0" dirty="0">
              <a:solidFill>
                <a:srgbClr val="00257A"/>
              </a:solidFill>
              <a:cs typeface="Calibri"/>
            </a:endParaRPr>
          </a:p>
          <a:p>
            <a:pPr marL="600075" lvl="1" indent="-257175" fontAlgn="base">
              <a:buFont typeface="Wingdings" panose="05000000000000000000" pitchFamily="2" charset="2"/>
              <a:buChar char="ü"/>
            </a:pPr>
            <a:r>
              <a:rPr lang="en-US" noProof="0" dirty="0">
                <a:solidFill>
                  <a:srgbClr val="00257A"/>
                </a:solidFill>
              </a:rPr>
              <a:t>Mi Triple-S​ Portal: </a:t>
            </a:r>
            <a:r>
              <a:rPr lang="en-US" sz="1800" b="0" i="0" u="none" strike="noStrike" noProof="0" dirty="0">
                <a:solidFill>
                  <a:srgbClr val="00257A"/>
                </a:solidFill>
                <a:effectLst/>
                <a:latin typeface="Arial" panose="020B0604020202020204" pitchFamily="34" charset="0"/>
                <a:hlinkClick r:id="rId3" tooltip="Mi Triple-S"/>
              </a:rPr>
              <a:t>mitriples.com</a:t>
            </a:r>
            <a:r>
              <a:rPr lang="en-US" sz="1800" b="0" i="0" noProof="0" dirty="0">
                <a:solidFill>
                  <a:srgbClr val="000000"/>
                </a:solidFill>
                <a:effectLst/>
                <a:latin typeface="Arial" panose="020B0604020202020204" pitchFamily="34" charset="0"/>
                <a:hlinkClick r:id="rId3" tooltip="Mi Triple-S"/>
              </a:rPr>
              <a:t>​</a:t>
            </a:r>
            <a:endParaRPr lang="en-US" noProof="0" dirty="0">
              <a:solidFill>
                <a:srgbClr val="00257A"/>
              </a:solidFill>
              <a:cs typeface="Calibri"/>
            </a:endParaRPr>
          </a:p>
          <a:p>
            <a:pPr marL="600075" lvl="1" indent="-257175" fontAlgn="base">
              <a:buFont typeface="Wingdings" panose="05000000000000000000" pitchFamily="2" charset="2"/>
              <a:buChar char="ü"/>
            </a:pPr>
            <a:r>
              <a:rPr lang="en-US" noProof="0" dirty="0">
                <a:solidFill>
                  <a:srgbClr val="00257A"/>
                </a:solidFill>
              </a:rPr>
              <a:t>Email</a:t>
            </a:r>
            <a:endParaRPr lang="en-US" noProof="0" dirty="0">
              <a:solidFill>
                <a:srgbClr val="00257A"/>
              </a:solidFill>
              <a:cs typeface="Calibri"/>
            </a:endParaRPr>
          </a:p>
          <a:p>
            <a:pPr marL="600075" lvl="1" indent="-257175" fontAlgn="base">
              <a:buFont typeface="Wingdings" panose="05000000000000000000" pitchFamily="2" charset="2"/>
              <a:buChar char="ü"/>
            </a:pPr>
            <a:r>
              <a:rPr lang="en-US" noProof="0" dirty="0">
                <a:solidFill>
                  <a:srgbClr val="00257A"/>
                </a:solidFill>
              </a:rPr>
              <a:t>Initial Orientation</a:t>
            </a:r>
          </a:p>
          <a:p>
            <a:pPr lvl="1" fontAlgn="base"/>
            <a:r>
              <a:rPr lang="en-US" noProof="0" dirty="0">
                <a:solidFill>
                  <a:srgbClr val="00257A"/>
                </a:solidFill>
                <a:cs typeface="Calibri"/>
              </a:rPr>
              <a:t>     as Provider</a:t>
            </a:r>
          </a:p>
          <a:p>
            <a:pPr fontAlgn="base"/>
            <a:r>
              <a:rPr lang="en-US" noProof="0" dirty="0">
                <a:solidFill>
                  <a:schemeClr val="accent5">
                    <a:lumMod val="50000"/>
                  </a:schemeClr>
                </a:solidFill>
              </a:rPr>
              <a:t>​</a:t>
            </a:r>
            <a:endParaRPr lang="en-US" noProof="0" dirty="0">
              <a:solidFill>
                <a:schemeClr val="accent5">
                  <a:lumMod val="50000"/>
                </a:schemeClr>
              </a:solidFill>
              <a:cs typeface="Calibri"/>
            </a:endParaRPr>
          </a:p>
        </p:txBody>
      </p:sp>
      <p:sp>
        <p:nvSpPr>
          <p:cNvPr id="7" name="Title 1">
            <a:extLst>
              <a:ext uri="{FF2B5EF4-FFF2-40B4-BE49-F238E27FC236}">
                <a16:creationId xmlns:a16="http://schemas.microsoft.com/office/drawing/2014/main" id="{1A771D34-6556-4326-B723-BFC02DE0C283}"/>
              </a:ext>
            </a:extLst>
          </p:cNvPr>
          <p:cNvSpPr txBox="1">
            <a:spLocks noGrp="1"/>
          </p:cNvSpPr>
          <p:nvPr>
            <p:ph type="title" idx="4294967295"/>
          </p:nvPr>
        </p:nvSpPr>
        <p:spPr>
          <a:xfrm>
            <a:off x="1218666" y="479942"/>
            <a:ext cx="7581736"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MOC Element 3: Provider Network – Cont.</a:t>
            </a:r>
          </a:p>
        </p:txBody>
      </p:sp>
    </p:spTree>
    <p:extLst>
      <p:ext uri="{BB962C8B-B14F-4D97-AF65-F5344CB8AC3E}">
        <p14:creationId xmlns:p14="http://schemas.microsoft.com/office/powerpoint/2010/main" val="2293582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F7EC45A1-86E1-CA39-F46F-BAE529DCDB4A}"/>
              </a:ext>
            </a:extLst>
          </p:cNvPr>
          <p:cNvSpPr>
            <a:spLocks noGrp="1"/>
          </p:cNvSpPr>
          <p:nvPr>
            <p:ph type="sldNum" sz="quarter" idx="4"/>
          </p:nvPr>
        </p:nvSpPr>
        <p:spPr>
          <a:xfrm>
            <a:off x="87923" y="6230460"/>
            <a:ext cx="343398" cy="365125"/>
          </a:xfrm>
        </p:spPr>
        <p:txBody>
          <a:bodyPr/>
          <a:lstStyle/>
          <a:p>
            <a:fld id="{75B346D6-B0F2-48A4-B9F5-82E64496262F}" type="slidenum">
              <a:rPr lang="en-US" noProof="0" smtClean="0"/>
              <a:t>27</a:t>
            </a:fld>
            <a:endParaRPr lang="en-US" noProof="0" dirty="0"/>
          </a:p>
        </p:txBody>
      </p:sp>
      <p:sp>
        <p:nvSpPr>
          <p:cNvPr id="5" name="TextBox 4">
            <a:extLst>
              <a:ext uri="{FF2B5EF4-FFF2-40B4-BE49-F238E27FC236}">
                <a16:creationId xmlns:a16="http://schemas.microsoft.com/office/drawing/2014/main" id="{5E727132-A95A-9E4F-6655-DC2E88D4A5CD}"/>
              </a:ext>
            </a:extLst>
          </p:cNvPr>
          <p:cNvSpPr txBox="1"/>
          <p:nvPr/>
        </p:nvSpPr>
        <p:spPr>
          <a:xfrm>
            <a:off x="1901823" y="5336960"/>
            <a:ext cx="4830892" cy="807913"/>
          </a:xfrm>
          <a:prstGeom prst="rect">
            <a:avLst/>
          </a:prstGeom>
          <a:noFill/>
        </p:spPr>
        <p:txBody>
          <a:bodyPr wrap="square" rtlCol="0">
            <a:spAutoFit/>
          </a:bodyPr>
          <a:lstStyle/>
          <a:p>
            <a:pPr algn="ctr"/>
            <a:r>
              <a:rPr lang="en-US" sz="3300" u="sng" noProof="0" dirty="0">
                <a:solidFill>
                  <a:srgbClr val="202124"/>
                </a:solidFill>
                <a:hlinkClick r:id="rId2" tooltip="Mi Triple-S"/>
              </a:rPr>
              <a:t>www.mitriples.com</a:t>
            </a:r>
            <a:br>
              <a:rPr lang="en-US" sz="1350" noProof="0" dirty="0">
                <a:solidFill>
                  <a:srgbClr val="202124"/>
                </a:solidFill>
                <a:latin typeface="arial" panose="020B0604020202020204" pitchFamily="34" charset="0"/>
              </a:rPr>
            </a:br>
            <a:endParaRPr lang="en-US" sz="1350" noProof="0" dirty="0"/>
          </a:p>
        </p:txBody>
      </p:sp>
      <p:pic>
        <p:nvPicPr>
          <p:cNvPr id="12" name="Picture 11" descr="To access the provider portal, click on Log In under Providers, Hospitals, Alianzas on www.mitriples.com.">
            <a:extLst>
              <a:ext uri="{FF2B5EF4-FFF2-40B4-BE49-F238E27FC236}">
                <a16:creationId xmlns:a16="http://schemas.microsoft.com/office/drawing/2014/main" id="{EBD45E73-A5B9-9CAC-7A5C-5ACD1FA8A123}"/>
              </a:ext>
            </a:extLst>
          </p:cNvPr>
          <p:cNvPicPr>
            <a:picLocks noChangeAspect="1"/>
          </p:cNvPicPr>
          <p:nvPr/>
        </p:nvPicPr>
        <p:blipFill rotWithShape="1">
          <a:blip r:embed="rId3"/>
          <a:srcRect t="5854" b="7431"/>
          <a:stretch/>
        </p:blipFill>
        <p:spPr>
          <a:xfrm>
            <a:off x="0" y="1786400"/>
            <a:ext cx="9144000" cy="3550560"/>
          </a:xfrm>
          <a:prstGeom prst="rect">
            <a:avLst/>
          </a:prstGeom>
        </p:spPr>
      </p:pic>
      <p:sp>
        <p:nvSpPr>
          <p:cNvPr id="13" name="Arrow: Right 12">
            <a:extLst>
              <a:ext uri="{FF2B5EF4-FFF2-40B4-BE49-F238E27FC236}">
                <a16:creationId xmlns:a16="http://schemas.microsoft.com/office/drawing/2014/main" id="{C5B001B0-5B8D-0FA1-F494-96706AFCDF5A}"/>
              </a:ext>
              <a:ext uri="{C183D7F6-B498-43B3-948B-1728B52AA6E4}">
                <adec:decorative xmlns:adec="http://schemas.microsoft.com/office/drawing/2017/decorative" val="1"/>
              </a:ext>
            </a:extLst>
          </p:cNvPr>
          <p:cNvSpPr/>
          <p:nvPr/>
        </p:nvSpPr>
        <p:spPr>
          <a:xfrm>
            <a:off x="61688" y="3661290"/>
            <a:ext cx="911706" cy="969955"/>
          </a:xfrm>
          <a:prstGeom prst="rightArrow">
            <a:avLst/>
          </a:prstGeom>
          <a:solidFill>
            <a:srgbClr val="0025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2" name="Title 1">
            <a:extLst>
              <a:ext uri="{FF2B5EF4-FFF2-40B4-BE49-F238E27FC236}">
                <a16:creationId xmlns:a16="http://schemas.microsoft.com/office/drawing/2014/main" id="{2E03F2CA-29B5-C8AC-0052-A1B20B624AEC}"/>
              </a:ext>
            </a:extLst>
          </p:cNvPr>
          <p:cNvSpPr>
            <a:spLocks noGrp="1"/>
          </p:cNvSpPr>
          <p:nvPr>
            <p:ph type="title"/>
          </p:nvPr>
        </p:nvSpPr>
        <p:spPr/>
        <p:txBody>
          <a:bodyPr>
            <a:normAutofit/>
          </a:bodyPr>
          <a:lstStyle/>
          <a:p>
            <a:pPr algn="l"/>
            <a:r>
              <a:rPr lang="en-US" sz="3300" b="1" noProof="0" dirty="0">
                <a:latin typeface="+mn-lt"/>
              </a:rPr>
              <a:t>Access through the Provider Portal in Mi Triple-S</a:t>
            </a:r>
          </a:p>
        </p:txBody>
      </p:sp>
    </p:spTree>
    <p:extLst>
      <p:ext uri="{BB962C8B-B14F-4D97-AF65-F5344CB8AC3E}">
        <p14:creationId xmlns:p14="http://schemas.microsoft.com/office/powerpoint/2010/main" val="3889971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CF0099DF-1FAA-066B-14F6-3999E87B1B7E}"/>
              </a:ext>
            </a:extLst>
          </p:cNvPr>
          <p:cNvSpPr>
            <a:spLocks noGrp="1"/>
          </p:cNvSpPr>
          <p:nvPr>
            <p:ph type="sldNum" sz="quarter" idx="4"/>
          </p:nvPr>
        </p:nvSpPr>
        <p:spPr/>
        <p:txBody>
          <a:bodyPr vert="horz" lIns="68580" tIns="34290" rIns="68580" bIns="34290" rtlCol="0" anchor="ctr">
            <a:normAutofit/>
          </a:bodyPr>
          <a:lstStyle/>
          <a:p>
            <a:pPr algn="r">
              <a:spcAft>
                <a:spcPts val="450"/>
              </a:spcAft>
            </a:pPr>
            <a:fld id="{75B346D6-B0F2-48A4-B9F5-82E64496262F}" type="slidenum">
              <a:rPr lang="en-US" sz="900" noProof="0">
                <a:solidFill>
                  <a:schemeClr val="tx1">
                    <a:tint val="75000"/>
                  </a:schemeClr>
                </a:solidFill>
                <a:latin typeface="+mn-lt"/>
                <a:cs typeface="+mn-cs"/>
              </a:rPr>
              <a:pPr algn="r">
                <a:spcAft>
                  <a:spcPts val="450"/>
                </a:spcAft>
              </a:pPr>
              <a:t>28</a:t>
            </a:fld>
            <a:endParaRPr lang="en-US" sz="900" noProof="0" dirty="0">
              <a:solidFill>
                <a:schemeClr val="tx1">
                  <a:tint val="75000"/>
                </a:schemeClr>
              </a:solidFill>
              <a:latin typeface="+mn-lt"/>
              <a:cs typeface="+mn-cs"/>
            </a:endParaRPr>
          </a:p>
        </p:txBody>
      </p:sp>
      <p:pic>
        <p:nvPicPr>
          <p:cNvPr id="5" name="Picture 4" descr="When logged on the Triple-S provider portal, the second link on the left navigation tab is where you can find “What’s the latest”">
            <a:extLst>
              <a:ext uri="{FF2B5EF4-FFF2-40B4-BE49-F238E27FC236}">
                <a16:creationId xmlns:a16="http://schemas.microsoft.com/office/drawing/2014/main" id="{89B6AE5F-9489-124C-50A4-88302A8C64AB}"/>
              </a:ext>
            </a:extLst>
          </p:cNvPr>
          <p:cNvPicPr>
            <a:picLocks noChangeAspect="1"/>
          </p:cNvPicPr>
          <p:nvPr/>
        </p:nvPicPr>
        <p:blipFill>
          <a:blip r:embed="rId2"/>
          <a:stretch>
            <a:fillRect/>
          </a:stretch>
        </p:blipFill>
        <p:spPr>
          <a:xfrm>
            <a:off x="127880" y="1770405"/>
            <a:ext cx="8888239" cy="3904003"/>
          </a:xfrm>
          <a:prstGeom prst="rect">
            <a:avLst/>
          </a:prstGeom>
        </p:spPr>
      </p:pic>
      <p:sp>
        <p:nvSpPr>
          <p:cNvPr id="8" name="Arrow: Down 7">
            <a:extLst>
              <a:ext uri="{FF2B5EF4-FFF2-40B4-BE49-F238E27FC236}">
                <a16:creationId xmlns:a16="http://schemas.microsoft.com/office/drawing/2014/main" id="{0C4771D9-1A76-A22F-1155-41E09F130862}"/>
              </a:ext>
              <a:ext uri="{C183D7F6-B498-43B3-948B-1728B52AA6E4}">
                <adec:decorative xmlns:adec="http://schemas.microsoft.com/office/drawing/2017/decorative" val="1"/>
              </a:ext>
            </a:extLst>
          </p:cNvPr>
          <p:cNvSpPr/>
          <p:nvPr/>
        </p:nvSpPr>
        <p:spPr>
          <a:xfrm rot="10800000">
            <a:off x="712723" y="2540674"/>
            <a:ext cx="484632" cy="888326"/>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4">
            <a:extLst>
              <a:ext uri="{FF2B5EF4-FFF2-40B4-BE49-F238E27FC236}">
                <a16:creationId xmlns:a16="http://schemas.microsoft.com/office/drawing/2014/main" id="{FC082BBA-7BB3-4D31-C162-FF01A8E91F39}"/>
              </a:ext>
            </a:extLst>
          </p:cNvPr>
          <p:cNvSpPr txBox="1">
            <a:spLocks noGrp="1"/>
          </p:cNvSpPr>
          <p:nvPr>
            <p:ph type="title" idx="4294967295"/>
          </p:nvPr>
        </p:nvSpPr>
        <p:spPr>
          <a:xfrm>
            <a:off x="173381" y="278260"/>
            <a:ext cx="7073716"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88C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Where to find: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What’s the latest</a:t>
            </a:r>
          </a:p>
        </p:txBody>
      </p:sp>
    </p:spTree>
    <p:extLst>
      <p:ext uri="{BB962C8B-B14F-4D97-AF65-F5344CB8AC3E}">
        <p14:creationId xmlns:p14="http://schemas.microsoft.com/office/powerpoint/2010/main" val="2777554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ge Number">
            <a:extLst>
              <a:ext uri="{FF2B5EF4-FFF2-40B4-BE49-F238E27FC236}">
                <a16:creationId xmlns:a16="http://schemas.microsoft.com/office/drawing/2014/main" id="{5E545BDF-0276-46DE-BCCC-2374CA310F32}"/>
              </a:ext>
            </a:extLst>
          </p:cNvPr>
          <p:cNvSpPr>
            <a:spLocks noGrp="1"/>
          </p:cNvSpPr>
          <p:nvPr>
            <p:ph type="sldNum" sz="quarter" idx="4"/>
          </p:nvPr>
        </p:nvSpPr>
        <p:spPr>
          <a:xfrm>
            <a:off x="87923" y="6230460"/>
            <a:ext cx="386530" cy="365125"/>
          </a:xfrm>
        </p:spPr>
        <p:txBody>
          <a:bodyPr/>
          <a:lstStyle/>
          <a:p>
            <a:fld id="{75B346D6-B0F2-48A4-B9F5-82E64496262F}" type="slidenum">
              <a:rPr lang="en-US" noProof="0" smtClean="0"/>
              <a:t>29</a:t>
            </a:fld>
            <a:endParaRPr lang="en-US" noProof="0" dirty="0"/>
          </a:p>
        </p:txBody>
      </p:sp>
      <p:graphicFrame>
        <p:nvGraphicFramePr>
          <p:cNvPr id="30" name="Diagram 29" descr="Elements of the quality measurement and performance improvement component of the model of care">
            <a:extLst>
              <a:ext uri="{FF2B5EF4-FFF2-40B4-BE49-F238E27FC236}">
                <a16:creationId xmlns:a16="http://schemas.microsoft.com/office/drawing/2014/main" id="{EFDBF1FB-18F2-F47A-228B-472DE281AE1C}"/>
              </a:ext>
            </a:extLst>
          </p:cNvPr>
          <p:cNvGraphicFramePr/>
          <p:nvPr>
            <p:extLst>
              <p:ext uri="{D42A27DB-BD31-4B8C-83A1-F6EECF244321}">
                <p14:modId xmlns:p14="http://schemas.microsoft.com/office/powerpoint/2010/main" val="2898270856"/>
              </p:ext>
            </p:extLst>
          </p:nvPr>
        </p:nvGraphicFramePr>
        <p:xfrm>
          <a:off x="306049" y="1956670"/>
          <a:ext cx="8316538" cy="3540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Title 1">
            <a:extLst>
              <a:ext uri="{FF2B5EF4-FFF2-40B4-BE49-F238E27FC236}">
                <a16:creationId xmlns:a16="http://schemas.microsoft.com/office/drawing/2014/main" id="{C465800B-13EF-4C33-B6F2-158C9766FA76}"/>
              </a:ext>
            </a:extLst>
          </p:cNvPr>
          <p:cNvSpPr txBox="1">
            <a:spLocks noGrp="1"/>
          </p:cNvSpPr>
          <p:nvPr>
            <p:ph type="title" idx="4294967295"/>
          </p:nvPr>
        </p:nvSpPr>
        <p:spPr>
          <a:xfrm>
            <a:off x="273895" y="413632"/>
            <a:ext cx="8870105"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MOC Element 4:</a:t>
            </a:r>
            <a:r>
              <a:rPr kumimoji="0" lang="en-US" sz="3300" b="0" i="0" u="none" strike="noStrike" kern="100" cap="none" spc="0" normalizeH="0" baseline="0" noProof="0" dirty="0">
                <a:ln>
                  <a:noFill/>
                </a:ln>
                <a:solidFill>
                  <a:srgbClr val="0088CE"/>
                </a:solidFill>
                <a:effectLst/>
                <a:uLnTx/>
                <a:uFillTx/>
                <a:latin typeface="+mn-lt"/>
                <a:ea typeface="Calibri" panose="020F0502020204030204" pitchFamily="34" charset="0"/>
                <a:cs typeface="Times New Roman" panose="02020603050405020304" pitchFamily="18" charset="0"/>
              </a:rPr>
              <a:t> </a:t>
            </a:r>
            <a:r>
              <a:rPr kumimoji="0" lang="en-US" sz="3300" b="1" i="0" u="none" strike="noStrike" kern="100" cap="none" spc="0" normalizeH="0" baseline="0" noProof="0" dirty="0">
                <a:ln>
                  <a:noFill/>
                </a:ln>
                <a:solidFill>
                  <a:srgbClr val="0088CE"/>
                </a:solidFill>
                <a:effectLst/>
                <a:uLnTx/>
                <a:uFillTx/>
                <a:latin typeface="+mn-lt"/>
                <a:ea typeface="Calibri" panose="020F0502020204030204" pitchFamily="34" charset="0"/>
                <a:cs typeface="Times New Roman" panose="02020603050405020304" pitchFamily="18" charset="0"/>
              </a:rPr>
              <a:t>Quality Measurement and Performance Improvement</a:t>
            </a:r>
            <a:endPar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endParaRPr>
          </a:p>
        </p:txBody>
      </p:sp>
    </p:spTree>
    <p:extLst>
      <p:ext uri="{BB962C8B-B14F-4D97-AF65-F5344CB8AC3E}">
        <p14:creationId xmlns:p14="http://schemas.microsoft.com/office/powerpoint/2010/main" val="634543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725F4053-00B8-4C08-B29E-C83D23BEECE4}"/>
              </a:ext>
            </a:extLst>
          </p:cNvPr>
          <p:cNvSpPr>
            <a:spLocks noGrp="1"/>
          </p:cNvSpPr>
          <p:nvPr>
            <p:ph type="sldNum" sz="quarter" idx="4"/>
          </p:nvPr>
        </p:nvSpPr>
        <p:spPr/>
        <p:txBody>
          <a:bodyPr/>
          <a:lstStyle/>
          <a:p>
            <a:fld id="{75B346D6-B0F2-48A4-B9F5-82E64496262F}" type="slidenum">
              <a:rPr lang="en-US" noProof="0" smtClean="0"/>
              <a:t>3</a:t>
            </a:fld>
            <a:endParaRPr lang="en-US" noProof="0" dirty="0"/>
          </a:p>
        </p:txBody>
      </p:sp>
      <p:sp>
        <p:nvSpPr>
          <p:cNvPr id="4" name="Content Placeholder 3">
            <a:extLst>
              <a:ext uri="{FF2B5EF4-FFF2-40B4-BE49-F238E27FC236}">
                <a16:creationId xmlns:a16="http://schemas.microsoft.com/office/drawing/2014/main" id="{C18E1CCD-81E8-6D36-A403-75A53549B41D}"/>
              </a:ext>
            </a:extLst>
          </p:cNvPr>
          <p:cNvSpPr>
            <a:spLocks noGrp="1"/>
          </p:cNvSpPr>
          <p:nvPr>
            <p:ph idx="1"/>
          </p:nvPr>
        </p:nvSpPr>
        <p:spPr>
          <a:xfrm>
            <a:off x="628650" y="1895403"/>
            <a:ext cx="7886700" cy="3746861"/>
          </a:xfrm>
        </p:spPr>
        <p:txBody>
          <a:bodyPr numCol="3">
            <a:normAutofit/>
          </a:bodyPr>
          <a:lstStyle/>
          <a:p>
            <a:r>
              <a:rPr lang="en-US" sz="2000" b="1" noProof="0" dirty="0">
                <a:solidFill>
                  <a:srgbClr val="00257A"/>
                </a:solidFill>
              </a:rPr>
              <a:t>Describe the Special Needs Plans (SNPs) and the population served by the MOC Chronic Condition Special Needs Plans  (C-SNP) and Dual Eligible Special Needs Plans (D-SNP).</a:t>
            </a:r>
          </a:p>
          <a:p>
            <a:endParaRPr lang="en-US" sz="2000" b="1" noProof="0" dirty="0">
              <a:solidFill>
                <a:srgbClr val="00257A"/>
              </a:solidFill>
            </a:endParaRPr>
          </a:p>
          <a:p>
            <a:r>
              <a:rPr lang="en-US" sz="2000" b="1" noProof="0" dirty="0">
                <a:solidFill>
                  <a:srgbClr val="00257A"/>
                </a:solidFill>
              </a:rPr>
              <a:t>Define and recognize the four elements of the MOC.</a:t>
            </a:r>
          </a:p>
          <a:p>
            <a:endParaRPr lang="en-US" sz="2000" b="1" noProof="0" dirty="0">
              <a:solidFill>
                <a:srgbClr val="00257A"/>
              </a:solidFill>
            </a:endParaRPr>
          </a:p>
          <a:p>
            <a:endParaRPr lang="en-US" sz="2000" b="1" noProof="0" dirty="0">
              <a:solidFill>
                <a:srgbClr val="00257A"/>
              </a:solidFill>
            </a:endParaRPr>
          </a:p>
          <a:p>
            <a:endParaRPr lang="en-US" sz="2000" b="1" noProof="0" dirty="0">
              <a:solidFill>
                <a:srgbClr val="00257A"/>
              </a:solidFill>
            </a:endParaRPr>
          </a:p>
          <a:p>
            <a:endParaRPr lang="en-US" sz="2000" b="1" noProof="0" dirty="0">
              <a:solidFill>
                <a:srgbClr val="00257A"/>
              </a:solidFill>
            </a:endParaRPr>
          </a:p>
          <a:p>
            <a:endParaRPr lang="en-US" sz="2000" b="1" noProof="0" dirty="0">
              <a:solidFill>
                <a:srgbClr val="00257A"/>
              </a:solidFill>
            </a:endParaRPr>
          </a:p>
          <a:p>
            <a:endParaRPr lang="en-US" sz="2000" b="1" noProof="0" dirty="0">
              <a:solidFill>
                <a:srgbClr val="00257A"/>
              </a:solidFill>
            </a:endParaRPr>
          </a:p>
          <a:p>
            <a:r>
              <a:rPr lang="en-US" sz="2000" b="1" noProof="0" dirty="0">
                <a:solidFill>
                  <a:srgbClr val="00257A"/>
                </a:solidFill>
                <a:cs typeface="Times New Roman" pitchFamily="18" charset="0"/>
              </a:rPr>
              <a:t>Recognize essential components in MOC care coordination.</a:t>
            </a:r>
          </a:p>
          <a:p>
            <a:endParaRPr lang="en-US" sz="1800" b="1" noProof="0" dirty="0"/>
          </a:p>
        </p:txBody>
      </p:sp>
      <p:sp>
        <p:nvSpPr>
          <p:cNvPr id="5" name="Title 4"/>
          <p:cNvSpPr>
            <a:spLocks noGrp="1"/>
          </p:cNvSpPr>
          <p:nvPr>
            <p:ph type="title"/>
          </p:nvPr>
        </p:nvSpPr>
        <p:spPr/>
        <p:txBody>
          <a:bodyPr>
            <a:noAutofit/>
          </a:bodyPr>
          <a:lstStyle/>
          <a:p>
            <a:r>
              <a:rPr lang="en-US" sz="2400" b="1" noProof="0" dirty="0">
                <a:solidFill>
                  <a:srgbClr val="0070C0"/>
                </a:solidFill>
                <a:cs typeface="Arial" panose="020B0604020202020204" pitchFamily="34" charset="0"/>
              </a:rPr>
              <a:t>At the end of this lesson on the </a:t>
            </a:r>
            <a:r>
              <a:rPr lang="en-US" sz="2400" b="1" u="sng" noProof="0" dirty="0">
                <a:solidFill>
                  <a:srgbClr val="0070C0"/>
                </a:solidFill>
                <a:cs typeface="Arial" panose="020B0604020202020204" pitchFamily="34" charset="0"/>
              </a:rPr>
              <a:t>Introduction to the Model of Care</a:t>
            </a:r>
            <a:r>
              <a:rPr lang="en-US" sz="2400" b="1" noProof="0" dirty="0">
                <a:solidFill>
                  <a:srgbClr val="0070C0"/>
                </a:solidFill>
                <a:cs typeface="Arial" panose="020B0604020202020204" pitchFamily="34" charset="0"/>
              </a:rPr>
              <a:t>, you will learn to:</a:t>
            </a:r>
            <a:br>
              <a:rPr lang="en-US" sz="3600" noProof="0" dirty="0">
                <a:solidFill>
                  <a:srgbClr val="00257A"/>
                </a:solidFill>
                <a:cs typeface="Arial" panose="020B0604020202020204" pitchFamily="34" charset="0"/>
              </a:rPr>
            </a:br>
            <a:endParaRPr lang="en-US" sz="3300" b="1" noProof="0" dirty="0">
              <a:solidFill>
                <a:srgbClr val="0088CE"/>
              </a:solidFill>
              <a:latin typeface="+mn-lt"/>
            </a:endParaRPr>
          </a:p>
        </p:txBody>
      </p:sp>
    </p:spTree>
    <p:custDataLst>
      <p:tags r:id="rId1"/>
    </p:custDataLst>
    <p:extLst>
      <p:ext uri="{BB962C8B-B14F-4D97-AF65-F5344CB8AC3E}">
        <p14:creationId xmlns:p14="http://schemas.microsoft.com/office/powerpoint/2010/main" val="1156227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31A5D7CC-3714-6F4E-18FD-B062C3D1078E}"/>
              </a:ext>
            </a:extLst>
          </p:cNvPr>
          <p:cNvSpPr>
            <a:spLocks noGrp="1"/>
          </p:cNvSpPr>
          <p:nvPr>
            <p:ph type="sldNum" sz="quarter" idx="4"/>
          </p:nvPr>
        </p:nvSpPr>
        <p:spPr>
          <a:xfrm>
            <a:off x="87922" y="6230460"/>
            <a:ext cx="408943" cy="365125"/>
          </a:xfrm>
        </p:spPr>
        <p:txBody>
          <a:bodyPr/>
          <a:lstStyle/>
          <a:p>
            <a:fld id="{75B346D6-B0F2-48A4-B9F5-82E64496262F}" type="slidenum">
              <a:rPr lang="en-US" noProof="0" smtClean="0"/>
              <a:t>30</a:t>
            </a:fld>
            <a:endParaRPr lang="en-US" noProof="0" dirty="0"/>
          </a:p>
        </p:txBody>
      </p:sp>
      <p:sp>
        <p:nvSpPr>
          <p:cNvPr id="3" name="Content Placeholder 2">
            <a:extLst>
              <a:ext uri="{FF2B5EF4-FFF2-40B4-BE49-F238E27FC236}">
                <a16:creationId xmlns:a16="http://schemas.microsoft.com/office/drawing/2014/main" id="{2A7923E2-9F7C-B3D6-BF05-D6E6F8309A6E}"/>
              </a:ext>
            </a:extLst>
          </p:cNvPr>
          <p:cNvSpPr>
            <a:spLocks noGrp="1"/>
          </p:cNvSpPr>
          <p:nvPr>
            <p:ph idx="1"/>
          </p:nvPr>
        </p:nvSpPr>
        <p:spPr/>
        <p:txBody>
          <a:bodyPr vert="horz" lIns="68580" tIns="34290" rIns="68580" bIns="34290" rtlCol="0" anchor="t">
            <a:normAutofit/>
          </a:bodyPr>
          <a:lstStyle/>
          <a:p>
            <a:pPr marL="342900" lvl="1" indent="0">
              <a:buNone/>
            </a:pPr>
            <a:r>
              <a:rPr lang="en-US" sz="1500" noProof="0" dirty="0">
                <a:solidFill>
                  <a:srgbClr val="00257A"/>
                </a:solidFill>
                <a:latin typeface="Calibri"/>
                <a:ea typeface="Calibri"/>
                <a:cs typeface="Arial"/>
              </a:rPr>
              <a:t>Through this element, the performance of measures, results and indicators that impact the SNP population are monitored. The goal of this item is to improve the ability to provide health care services and benefits to SNP members, in a high-quality manner. The achievement of this goal demonstrates greater organizational effectiveness and efficiency through the incorporation of quality measurement and performance improvement concepts.</a:t>
            </a:r>
          </a:p>
          <a:p>
            <a:pPr marL="342900" lvl="1" indent="0">
              <a:buNone/>
            </a:pPr>
            <a:r>
              <a:rPr lang="en-US" sz="1500" noProof="0" dirty="0">
                <a:solidFill>
                  <a:srgbClr val="00257A"/>
                </a:solidFill>
                <a:latin typeface="Calibri"/>
                <a:ea typeface="Calibri"/>
                <a:cs typeface="Arial"/>
              </a:rPr>
              <a:t>At Triple-S we have a comprehensive quality improvement program to measure the current level of performance and determine if organizational systems and processes need to be modified based on performance results.</a:t>
            </a:r>
          </a:p>
          <a:p>
            <a:pPr marL="0" indent="0">
              <a:buNone/>
            </a:pPr>
            <a:r>
              <a:rPr lang="en-US" sz="1500" noProof="0" dirty="0">
                <a:solidFill>
                  <a:srgbClr val="00257A"/>
                </a:solidFill>
                <a:latin typeface="Calibri"/>
                <a:ea typeface="Calibri"/>
                <a:cs typeface="Arial"/>
              </a:rPr>
              <a:t>          We evaluate: </a:t>
            </a:r>
          </a:p>
          <a:p>
            <a:pPr lvl="1">
              <a:buFont typeface="Wingdings" panose="05000000000000000000" pitchFamily="2" charset="2"/>
              <a:buChar char="ü"/>
            </a:pPr>
            <a:r>
              <a:rPr lang="en-US" sz="1500" noProof="0" dirty="0">
                <a:solidFill>
                  <a:srgbClr val="00257A"/>
                </a:solidFill>
                <a:latin typeface="Calibri"/>
                <a:ea typeface="Calibri"/>
                <a:cs typeface="Arial"/>
              </a:rPr>
              <a:t>    Star Program Measures</a:t>
            </a:r>
          </a:p>
          <a:p>
            <a:pPr lvl="1">
              <a:buFont typeface="Wingdings" panose="05000000000000000000" pitchFamily="2" charset="2"/>
              <a:buChar char="ü"/>
            </a:pPr>
            <a:r>
              <a:rPr lang="en-US" sz="1500" noProof="0" dirty="0">
                <a:solidFill>
                  <a:srgbClr val="00257A"/>
                </a:solidFill>
                <a:latin typeface="Calibri"/>
                <a:ea typeface="Calibri"/>
                <a:cs typeface="Arial"/>
              </a:rPr>
              <a:t>    Quality Indicators of Members Interventions</a:t>
            </a:r>
          </a:p>
          <a:p>
            <a:pPr lvl="1">
              <a:buFont typeface="Wingdings" panose="05000000000000000000" pitchFamily="2" charset="2"/>
              <a:buChar char="ü"/>
            </a:pPr>
            <a:r>
              <a:rPr lang="en-US" sz="1500" noProof="0" dirty="0">
                <a:solidFill>
                  <a:srgbClr val="00257A"/>
                </a:solidFill>
                <a:latin typeface="Calibri"/>
                <a:ea typeface="Calibri"/>
                <a:cs typeface="Arial"/>
              </a:rPr>
              <a:t>    Member Satisfaction - Regulatory Surveys: CAHPS &amp; HOS</a:t>
            </a:r>
          </a:p>
          <a:p>
            <a:pPr lvl="1" defTabSz="616744">
              <a:spcBef>
                <a:spcPct val="0"/>
              </a:spcBef>
              <a:spcAft>
                <a:spcPct val="35000"/>
              </a:spcAft>
              <a:buFont typeface="Wingdings" panose="05000000000000000000" pitchFamily="2" charset="2"/>
              <a:buChar char="ü"/>
            </a:pPr>
            <a:r>
              <a:rPr lang="en-US" sz="1500" noProof="0" dirty="0">
                <a:solidFill>
                  <a:srgbClr val="00257A"/>
                </a:solidFill>
                <a:latin typeface="Calibri"/>
                <a:ea typeface="Calibri"/>
                <a:cs typeface="Arial"/>
              </a:rPr>
              <a:t>    Appeals and Grievances - submitted directly to the plan or through Medicare</a:t>
            </a:r>
          </a:p>
          <a:p>
            <a:endParaRPr lang="en-US" noProof="0" dirty="0">
              <a:solidFill>
                <a:srgbClr val="00257A"/>
              </a:solidFill>
            </a:endParaRPr>
          </a:p>
        </p:txBody>
      </p:sp>
      <p:sp>
        <p:nvSpPr>
          <p:cNvPr id="5" name="Rectangle 4" descr="Magnifying glass">
            <a:extLst>
              <a:ext uri="{FF2B5EF4-FFF2-40B4-BE49-F238E27FC236}">
                <a16:creationId xmlns:a16="http://schemas.microsoft.com/office/drawing/2014/main" id="{0FB55391-9087-9F6F-ED14-AF2C2254FBAA}"/>
              </a:ext>
            </a:extLst>
          </p:cNvPr>
          <p:cNvSpPr/>
          <p:nvPr/>
        </p:nvSpPr>
        <p:spPr>
          <a:xfrm flipH="1">
            <a:off x="235360" y="4064220"/>
            <a:ext cx="313484" cy="222842"/>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ysClr val="window" lastClr="FFFFFF">
                <a:hueOff val="0"/>
                <a:satOff val="0"/>
                <a:lumOff val="0"/>
                <a:alphaOff val="0"/>
              </a:sysClr>
            </a:solidFill>
            <a:prstDash val="solid"/>
            <a:miter lim="800000"/>
          </a:ln>
          <a:effectLst/>
        </p:spPr>
        <p:txBody>
          <a:bodyPr/>
          <a:lstStyle/>
          <a:p>
            <a:endParaRPr lang="en-US" sz="1350" noProof="0" dirty="0"/>
          </a:p>
        </p:txBody>
      </p:sp>
      <p:sp>
        <p:nvSpPr>
          <p:cNvPr id="7" name="Rectangle 6" descr="Business Growth">
            <a:extLst>
              <a:ext uri="{FF2B5EF4-FFF2-40B4-BE49-F238E27FC236}">
                <a16:creationId xmlns:a16="http://schemas.microsoft.com/office/drawing/2014/main" id="{48E01D99-8C45-BD16-629B-F3E0F4CA2D8F}"/>
              </a:ext>
            </a:extLst>
          </p:cNvPr>
          <p:cNvSpPr/>
          <p:nvPr/>
        </p:nvSpPr>
        <p:spPr>
          <a:xfrm>
            <a:off x="235361" y="3213229"/>
            <a:ext cx="313483" cy="439220"/>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ysClr val="window" lastClr="FFFFFF">
                <a:hueOff val="0"/>
                <a:satOff val="0"/>
                <a:lumOff val="0"/>
                <a:alphaOff val="0"/>
              </a:sysClr>
            </a:solidFill>
            <a:prstDash val="solid"/>
            <a:miter lim="800000"/>
          </a:ln>
          <a:effectLst/>
        </p:spPr>
        <p:txBody>
          <a:bodyPr/>
          <a:lstStyle/>
          <a:p>
            <a:endParaRPr lang="en-US" sz="1350" noProof="0" dirty="0"/>
          </a:p>
        </p:txBody>
      </p:sp>
      <p:sp>
        <p:nvSpPr>
          <p:cNvPr id="8" name="Rectangle 7" descr="Statistics">
            <a:extLst>
              <a:ext uri="{FF2B5EF4-FFF2-40B4-BE49-F238E27FC236}">
                <a16:creationId xmlns:a16="http://schemas.microsoft.com/office/drawing/2014/main" id="{51F90EDB-2164-0816-4076-D93A0E2D72C0}"/>
              </a:ext>
            </a:extLst>
          </p:cNvPr>
          <p:cNvSpPr/>
          <p:nvPr/>
        </p:nvSpPr>
        <p:spPr>
          <a:xfrm>
            <a:off x="187630" y="2073307"/>
            <a:ext cx="408944" cy="439220"/>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ysClr val="window" lastClr="FFFFFF">
                <a:hueOff val="0"/>
                <a:satOff val="0"/>
                <a:lumOff val="0"/>
                <a:alphaOff val="0"/>
              </a:sysClr>
            </a:solidFill>
            <a:prstDash val="solid"/>
            <a:miter lim="800000"/>
          </a:ln>
          <a:effectLst/>
        </p:spPr>
        <p:txBody>
          <a:bodyPr/>
          <a:lstStyle/>
          <a:p>
            <a:endParaRPr lang="en-US" sz="1350" noProof="0" dirty="0"/>
          </a:p>
        </p:txBody>
      </p:sp>
      <p:sp>
        <p:nvSpPr>
          <p:cNvPr id="2" name="Title 1">
            <a:extLst>
              <a:ext uri="{FF2B5EF4-FFF2-40B4-BE49-F238E27FC236}">
                <a16:creationId xmlns:a16="http://schemas.microsoft.com/office/drawing/2014/main" id="{F23E49B5-B34E-5081-0C68-7735A8A92C99}"/>
              </a:ext>
            </a:extLst>
          </p:cNvPr>
          <p:cNvSpPr>
            <a:spLocks noGrp="1"/>
          </p:cNvSpPr>
          <p:nvPr>
            <p:ph type="title"/>
          </p:nvPr>
        </p:nvSpPr>
        <p:spPr/>
        <p:txBody>
          <a:bodyPr vert="horz" lIns="68580" tIns="34290" rIns="68580" bIns="34290" rtlCol="0" anchor="ctr">
            <a:noAutofit/>
          </a:bodyPr>
          <a:lstStyle/>
          <a:p>
            <a:pPr algn="l"/>
            <a:r>
              <a:rPr lang="en-US" sz="3300" b="1" noProof="0" dirty="0">
                <a:solidFill>
                  <a:srgbClr val="0088CE"/>
                </a:solidFill>
                <a:latin typeface="Calibri"/>
                <a:ea typeface="Calibri"/>
                <a:cs typeface="Arial"/>
              </a:rPr>
              <a:t>MOC Element 4: Quality Measurement and Performance Improvement </a:t>
            </a:r>
            <a:r>
              <a:rPr lang="en-US" sz="3300" b="1" noProof="0" dirty="0">
                <a:solidFill>
                  <a:srgbClr val="002060"/>
                </a:solidFill>
                <a:latin typeface="Calibri"/>
                <a:ea typeface="Calibri"/>
                <a:cs typeface="Arial"/>
              </a:rPr>
              <a:t>(Cont.)</a:t>
            </a:r>
            <a:endParaRPr lang="en-US" noProof="0" dirty="0">
              <a:solidFill>
                <a:srgbClr val="002060"/>
              </a:solidFill>
            </a:endParaRPr>
          </a:p>
        </p:txBody>
      </p:sp>
    </p:spTree>
    <p:extLst>
      <p:ext uri="{BB962C8B-B14F-4D97-AF65-F5344CB8AC3E}">
        <p14:creationId xmlns:p14="http://schemas.microsoft.com/office/powerpoint/2010/main" val="552709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A52546CC-B781-4E20-B5DF-169DE2B5A7FD}"/>
              </a:ext>
            </a:extLst>
          </p:cNvPr>
          <p:cNvSpPr>
            <a:spLocks noGrp="1"/>
          </p:cNvSpPr>
          <p:nvPr>
            <p:ph type="sldNum" sz="quarter" idx="4"/>
          </p:nvPr>
        </p:nvSpPr>
        <p:spPr>
          <a:xfrm>
            <a:off x="87922" y="6230460"/>
            <a:ext cx="485159" cy="365125"/>
          </a:xfrm>
        </p:spPr>
        <p:txBody>
          <a:bodyPr/>
          <a:lstStyle/>
          <a:p>
            <a:fld id="{75B346D6-B0F2-48A4-B9F5-82E64496262F}" type="slidenum">
              <a:rPr lang="en-US" noProof="0" smtClean="0"/>
              <a:t>31</a:t>
            </a:fld>
            <a:endParaRPr lang="en-US" noProof="0" dirty="0"/>
          </a:p>
        </p:txBody>
      </p:sp>
      <p:pic>
        <p:nvPicPr>
          <p:cNvPr id="6" name="Picture 5">
            <a:extLst>
              <a:ext uri="{FF2B5EF4-FFF2-40B4-BE49-F238E27FC236}">
                <a16:creationId xmlns:a16="http://schemas.microsoft.com/office/drawing/2014/main" id="{BC200763-951F-BA42-B973-FA4373C052AE}"/>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Effect>
                      <a14:artisticCrisscrossEtching/>
                    </a14:imgEffect>
                    <a14:imgEffect>
                      <a14:colorTemperature colorTemp="4700"/>
                    </a14:imgEffect>
                  </a14:imgLayer>
                </a14:imgProps>
              </a:ext>
              <a:ext uri="{28A0092B-C50C-407E-A947-70E740481C1C}">
                <a14:useLocalDpi xmlns:a14="http://schemas.microsoft.com/office/drawing/2010/main" val="0"/>
              </a:ext>
            </a:extLst>
          </a:blip>
          <a:srcRect l="8206" r="8481"/>
          <a:stretch/>
        </p:blipFill>
        <p:spPr>
          <a:xfrm>
            <a:off x="3592217" y="5295790"/>
            <a:ext cx="2209635" cy="1193948"/>
          </a:xfrm>
          <a:prstGeom prst="rect">
            <a:avLst/>
          </a:prstGeom>
          <a:ln>
            <a:noFill/>
          </a:ln>
          <a:effectLst>
            <a:outerShdw blurRad="190500" algn="tl" rotWithShape="0">
              <a:srgbClr val="000000">
                <a:alpha val="70000"/>
              </a:srgbClr>
            </a:outerShdw>
          </a:effectLst>
        </p:spPr>
      </p:pic>
      <p:graphicFrame>
        <p:nvGraphicFramePr>
          <p:cNvPr id="9" name="Table 8">
            <a:extLst>
              <a:ext uri="{FF2B5EF4-FFF2-40B4-BE49-F238E27FC236}">
                <a16:creationId xmlns:a16="http://schemas.microsoft.com/office/drawing/2014/main" id="{964C4B9C-CB88-663D-6285-B17BD22A406C}"/>
              </a:ext>
            </a:extLst>
          </p:cNvPr>
          <p:cNvGraphicFramePr>
            <a:graphicFrameLocks noGrp="1"/>
          </p:cNvGraphicFramePr>
          <p:nvPr>
            <p:extLst>
              <p:ext uri="{D42A27DB-BD31-4B8C-83A1-F6EECF244321}">
                <p14:modId xmlns:p14="http://schemas.microsoft.com/office/powerpoint/2010/main" val="2650260148"/>
              </p:ext>
            </p:extLst>
          </p:nvPr>
        </p:nvGraphicFramePr>
        <p:xfrm>
          <a:off x="573080" y="1885483"/>
          <a:ext cx="8207238" cy="3491992"/>
        </p:xfrm>
        <a:graphic>
          <a:graphicData uri="http://schemas.openxmlformats.org/drawingml/2006/table">
            <a:tbl>
              <a:tblPr firstRow="1" bandRow="1">
                <a:tableStyleId>{69012ECD-51FC-41F1-AA8D-1B2483CD663E}</a:tableStyleId>
              </a:tblPr>
              <a:tblGrid>
                <a:gridCol w="4103619">
                  <a:extLst>
                    <a:ext uri="{9D8B030D-6E8A-4147-A177-3AD203B41FA5}">
                      <a16:colId xmlns:a16="http://schemas.microsoft.com/office/drawing/2014/main" val="181029828"/>
                    </a:ext>
                  </a:extLst>
                </a:gridCol>
                <a:gridCol w="4103619">
                  <a:extLst>
                    <a:ext uri="{9D8B030D-6E8A-4147-A177-3AD203B41FA5}">
                      <a16:colId xmlns:a16="http://schemas.microsoft.com/office/drawing/2014/main" val="924849382"/>
                    </a:ext>
                  </a:extLst>
                </a:gridCol>
              </a:tblGrid>
              <a:tr h="370840">
                <a:tc>
                  <a:txBody>
                    <a:bodyPr/>
                    <a:lstStyle/>
                    <a:p>
                      <a:r>
                        <a:rPr lang="en-US" sz="1400" dirty="0"/>
                        <a:t>Measures</a:t>
                      </a:r>
                    </a:p>
                  </a:txBody>
                  <a:tcPr>
                    <a:lnB w="9525" cap="flat" cmpd="sng" algn="ctr">
                      <a:solidFill>
                        <a:srgbClr val="5B9BD5"/>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Measures (cont.)</a:t>
                      </a:r>
                    </a:p>
                  </a:txBody>
                  <a:tcPr>
                    <a:lnB w="9525"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481245990"/>
                  </a:ext>
                </a:extLst>
              </a:tr>
              <a:tr h="3657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noProof="0" dirty="0">
                          <a:solidFill>
                            <a:srgbClr val="00257A"/>
                          </a:solidFill>
                        </a:rPr>
                        <a:t>Breast Cancer Screening</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E7EDF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noProof="0" dirty="0">
                          <a:solidFill>
                            <a:srgbClr val="00257A"/>
                          </a:solidFill>
                        </a:rPr>
                        <a:t>Controlling High Blood Pressure</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E7EDF6"/>
                    </a:solidFill>
                  </a:tcPr>
                </a:tc>
                <a:extLst>
                  <a:ext uri="{0D108BD9-81ED-4DB2-BD59-A6C34878D82A}">
                    <a16:rowId xmlns:a16="http://schemas.microsoft.com/office/drawing/2014/main" val="74277721"/>
                  </a:ext>
                </a:extLst>
              </a:tr>
              <a:tr h="3657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noProof="0" dirty="0">
                          <a:solidFill>
                            <a:srgbClr val="00257A"/>
                          </a:solidFill>
                        </a:rPr>
                        <a:t>Colorectal Cancer Screening</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noProof="0" dirty="0">
                          <a:solidFill>
                            <a:srgbClr val="00257A"/>
                          </a:solidFill>
                        </a:rPr>
                        <a:t>Medication Reconciliation Post-Discharge</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chemeClr val="bg1"/>
                    </a:solidFill>
                  </a:tcPr>
                </a:tc>
                <a:extLst>
                  <a:ext uri="{0D108BD9-81ED-4DB2-BD59-A6C34878D82A}">
                    <a16:rowId xmlns:a16="http://schemas.microsoft.com/office/drawing/2014/main" val="2465887083"/>
                  </a:ext>
                </a:extLst>
              </a:tr>
              <a:tr h="3657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noProof="0" dirty="0">
                          <a:solidFill>
                            <a:srgbClr val="00257A"/>
                          </a:solidFill>
                        </a:rPr>
                        <a:t>Care for Older Adults – Medication Review</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E7EDF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rgbClr val="00257A"/>
                          </a:solidFill>
                        </a:rPr>
                        <a:t>Transitions of Care</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E7EDF6"/>
                    </a:solidFill>
                  </a:tcPr>
                </a:tc>
                <a:extLst>
                  <a:ext uri="{0D108BD9-81ED-4DB2-BD59-A6C34878D82A}">
                    <a16:rowId xmlns:a16="http://schemas.microsoft.com/office/drawing/2014/main" val="2270122232"/>
                  </a:ext>
                </a:extLst>
              </a:tr>
              <a:tr h="3657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noProof="0" dirty="0">
                          <a:solidFill>
                            <a:srgbClr val="00257A"/>
                          </a:solidFill>
                        </a:rPr>
                        <a:t>Care for Older Adults – Pain Assessment</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noProof="0" dirty="0">
                          <a:solidFill>
                            <a:srgbClr val="00257A"/>
                          </a:solidFill>
                        </a:rPr>
                        <a:t>Statin Therapy for Patients with Cardiovascular Disease</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chemeClr val="bg1"/>
                    </a:solidFill>
                  </a:tcPr>
                </a:tc>
                <a:extLst>
                  <a:ext uri="{0D108BD9-81ED-4DB2-BD59-A6C34878D82A}">
                    <a16:rowId xmlns:a16="http://schemas.microsoft.com/office/drawing/2014/main" val="1507957875"/>
                  </a:ext>
                </a:extLst>
              </a:tr>
              <a:tr h="3657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noProof="0" dirty="0">
                          <a:solidFill>
                            <a:srgbClr val="00257A"/>
                          </a:solidFill>
                        </a:rPr>
                        <a:t>Osteoporosis Management in Women who had a Fracture</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E7EDF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noProof="0" dirty="0">
                          <a:solidFill>
                            <a:srgbClr val="00257A"/>
                          </a:solidFill>
                        </a:rPr>
                        <a:t>Plan All-Cause Readmissions</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rgbClr val="E7EDF6"/>
                    </a:solidFill>
                  </a:tcPr>
                </a:tc>
                <a:extLst>
                  <a:ext uri="{0D108BD9-81ED-4DB2-BD59-A6C34878D82A}">
                    <a16:rowId xmlns:a16="http://schemas.microsoft.com/office/drawing/2014/main" val="3833425246"/>
                  </a:ext>
                </a:extLst>
              </a:tr>
              <a:tr h="3657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noProof="0" dirty="0">
                          <a:solidFill>
                            <a:srgbClr val="00257A"/>
                          </a:solidFill>
                        </a:rPr>
                        <a:t>Diabetes Care – Eye Exam</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noProof="0" dirty="0">
                          <a:solidFill>
                            <a:srgbClr val="00257A"/>
                          </a:solidFill>
                        </a:rPr>
                        <a:t>Follow-up after Emergency Department Visit for People with Multiple High-Risk Chronic Conditions</a:t>
                      </a:r>
                    </a:p>
                  </a:txBody>
                  <a:tcPr marT="27432" marB="27432" anchor="ctr">
                    <a:lnT w="9525" cap="flat" cmpd="sng" algn="ctr">
                      <a:solidFill>
                        <a:srgbClr val="5B9BD5"/>
                      </a:solidFill>
                      <a:prstDash val="solid"/>
                      <a:round/>
                      <a:headEnd type="none" w="med" len="med"/>
                      <a:tailEnd type="none" w="med" len="med"/>
                    </a:lnT>
                    <a:lnB w="9525" cap="flat" cmpd="sng" algn="ctr">
                      <a:solidFill>
                        <a:srgbClr val="5B9BD5"/>
                      </a:solidFill>
                      <a:prstDash val="solid"/>
                      <a:round/>
                      <a:headEnd type="none" w="med" len="med"/>
                      <a:tailEnd type="none" w="med" len="med"/>
                    </a:lnB>
                    <a:solidFill>
                      <a:schemeClr val="bg1"/>
                    </a:solidFill>
                  </a:tcPr>
                </a:tc>
                <a:extLst>
                  <a:ext uri="{0D108BD9-81ED-4DB2-BD59-A6C34878D82A}">
                    <a16:rowId xmlns:a16="http://schemas.microsoft.com/office/drawing/2014/main" val="2017303322"/>
                  </a:ext>
                </a:extLst>
              </a:tr>
              <a:tr h="36576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noProof="0" dirty="0">
                          <a:solidFill>
                            <a:srgbClr val="00257A"/>
                          </a:solidFill>
                        </a:rPr>
                        <a:t>Diabetes Care – Blood Sugar Controlled</a:t>
                      </a:r>
                    </a:p>
                  </a:txBody>
                  <a:tcPr marT="27432" marB="27432" anchor="ctr">
                    <a:lnT w="9525" cap="flat" cmpd="sng" algn="ctr">
                      <a:solidFill>
                        <a:srgbClr val="5B9BD5"/>
                      </a:solidFill>
                      <a:prstDash val="solid"/>
                      <a:round/>
                      <a:headEnd type="none" w="med" len="med"/>
                      <a:tailEnd type="none" w="med" len="med"/>
                    </a:lnT>
                    <a:solidFill>
                      <a:srgbClr val="E7EDF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1" noProof="0" dirty="0">
                        <a:solidFill>
                          <a:srgbClr val="00257A"/>
                        </a:solidFill>
                      </a:endParaRPr>
                    </a:p>
                  </a:txBody>
                  <a:tcPr marT="27432" marB="27432" anchor="ctr">
                    <a:lnT w="9525" cap="flat" cmpd="sng" algn="ctr">
                      <a:solidFill>
                        <a:srgbClr val="5B9BD5"/>
                      </a:solidFill>
                      <a:prstDash val="solid"/>
                      <a:round/>
                      <a:headEnd type="none" w="med" len="med"/>
                      <a:tailEnd type="none" w="med" len="med"/>
                    </a:lnT>
                    <a:solidFill>
                      <a:srgbClr val="E7EDF6"/>
                    </a:solidFill>
                  </a:tcPr>
                </a:tc>
                <a:extLst>
                  <a:ext uri="{0D108BD9-81ED-4DB2-BD59-A6C34878D82A}">
                    <a16:rowId xmlns:a16="http://schemas.microsoft.com/office/drawing/2014/main" val="3043822555"/>
                  </a:ext>
                </a:extLst>
              </a:tr>
            </a:tbl>
          </a:graphicData>
        </a:graphic>
      </p:graphicFrame>
      <p:sp>
        <p:nvSpPr>
          <p:cNvPr id="8" name="Title 7">
            <a:extLst>
              <a:ext uri="{FF2B5EF4-FFF2-40B4-BE49-F238E27FC236}">
                <a16:creationId xmlns:a16="http://schemas.microsoft.com/office/drawing/2014/main" id="{D7C3198B-D3A1-082B-C0AC-E85555B9FF4B}"/>
              </a:ext>
            </a:extLst>
          </p:cNvPr>
          <p:cNvSpPr txBox="1">
            <a:spLocks noGrp="1"/>
          </p:cNvSpPr>
          <p:nvPr>
            <p:ph type="title" idx="4294967295"/>
          </p:nvPr>
        </p:nvSpPr>
        <p:spPr>
          <a:xfrm>
            <a:off x="573079" y="1781905"/>
            <a:ext cx="8207237" cy="461665"/>
          </a:xfrm>
          <a:prstGeom prst="rect">
            <a:avLst/>
          </a:prstGeom>
          <a:solidFill>
            <a:srgbClr val="0085C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Measures</a:t>
            </a:r>
          </a:p>
        </p:txBody>
      </p:sp>
      <p:sp>
        <p:nvSpPr>
          <p:cNvPr id="7" name="Title 1">
            <a:extLst>
              <a:ext uri="{FF2B5EF4-FFF2-40B4-BE49-F238E27FC236}">
                <a16:creationId xmlns:a16="http://schemas.microsoft.com/office/drawing/2014/main" id="{173618A8-2E98-4FC9-A299-6125F2B9DBCA}"/>
              </a:ext>
            </a:extLst>
          </p:cNvPr>
          <p:cNvSpPr txBox="1">
            <a:spLocks/>
          </p:cNvSpPr>
          <p:nvPr/>
        </p:nvSpPr>
        <p:spPr>
          <a:xfrm>
            <a:off x="495656" y="375406"/>
            <a:ext cx="8916671" cy="698559"/>
          </a:xfrm>
          <a:prstGeom prst="rect">
            <a:avLst/>
          </a:prstGeom>
        </p:spPr>
        <p:txBody>
          <a:bodyPr vert="horz" lIns="68580" tIns="34290" rIns="68580" bIns="34290" rtlCol="0" anchor="ctr">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algn="l">
              <a:lnSpc>
                <a:spcPct val="80000"/>
              </a:lnSpc>
            </a:pPr>
            <a:r>
              <a:rPr lang="en-US" sz="3200" b="1" noProof="0" dirty="0">
                <a:solidFill>
                  <a:srgbClr val="0088CE"/>
                </a:solidFill>
                <a:latin typeface="+mn-lt"/>
              </a:rPr>
              <a:t>MOC Element 4: </a:t>
            </a:r>
            <a:r>
              <a:rPr lang="en-US" sz="3200" b="1" noProof="0" dirty="0">
                <a:solidFill>
                  <a:srgbClr val="0088CE"/>
                </a:solidFill>
                <a:latin typeface="Calibri"/>
                <a:ea typeface="Calibri"/>
                <a:cs typeface="Arial"/>
              </a:rPr>
              <a:t>Quality Measurement and Performance Improvement </a:t>
            </a:r>
          </a:p>
          <a:p>
            <a:pPr algn="l">
              <a:lnSpc>
                <a:spcPct val="80000"/>
              </a:lnSpc>
            </a:pPr>
            <a:r>
              <a:rPr lang="en-US" sz="3200" b="1" noProof="0" dirty="0">
                <a:solidFill>
                  <a:srgbClr val="0088CE"/>
                </a:solidFill>
                <a:latin typeface="+mn-lt"/>
              </a:rPr>
              <a:t>Star Program HEDIS Measures</a:t>
            </a:r>
          </a:p>
        </p:txBody>
      </p:sp>
    </p:spTree>
    <p:extLst>
      <p:ext uri="{BB962C8B-B14F-4D97-AF65-F5344CB8AC3E}">
        <p14:creationId xmlns:p14="http://schemas.microsoft.com/office/powerpoint/2010/main" val="1221815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87AD6D76-3AD3-41C2-9FFD-8D657CC0BE60}"/>
              </a:ext>
            </a:extLst>
          </p:cNvPr>
          <p:cNvSpPr>
            <a:spLocks noGrp="1"/>
          </p:cNvSpPr>
          <p:nvPr>
            <p:ph type="sldNum" sz="quarter" idx="4"/>
          </p:nvPr>
        </p:nvSpPr>
        <p:spPr>
          <a:xfrm>
            <a:off x="87923" y="6230460"/>
            <a:ext cx="395156" cy="365125"/>
          </a:xfrm>
        </p:spPr>
        <p:txBody>
          <a:bodyPr/>
          <a:lstStyle/>
          <a:p>
            <a:fld id="{75B346D6-B0F2-48A4-B9F5-82E64496262F}" type="slidenum">
              <a:rPr lang="en-US" noProof="0" smtClean="0"/>
              <a:t>32</a:t>
            </a:fld>
            <a:endParaRPr lang="en-US" noProof="0" dirty="0"/>
          </a:p>
        </p:txBody>
      </p:sp>
      <p:sp>
        <p:nvSpPr>
          <p:cNvPr id="77" name="TextBox 76">
            <a:extLst>
              <a:ext uri="{FF2B5EF4-FFF2-40B4-BE49-F238E27FC236}">
                <a16:creationId xmlns:a16="http://schemas.microsoft.com/office/drawing/2014/main" id="{E361F70A-9852-C2CA-6246-F78887100795}"/>
              </a:ext>
            </a:extLst>
          </p:cNvPr>
          <p:cNvSpPr txBox="1"/>
          <p:nvPr/>
        </p:nvSpPr>
        <p:spPr>
          <a:xfrm>
            <a:off x="6151535" y="3396953"/>
            <a:ext cx="2827682" cy="18388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noProof="0" dirty="0">
                <a:solidFill>
                  <a:schemeClr val="bg1"/>
                </a:solidFill>
                <a:ea typeface="Calibri"/>
                <a:cs typeface="Calibri"/>
              </a:rPr>
              <a:t> You, as a Triple-S Provider,   are an essential part of the Care Model to achieve an integrated and holistic management of our members.</a:t>
            </a:r>
          </a:p>
          <a:p>
            <a:pPr algn="l"/>
            <a:endParaRPr lang="en-US" sz="1350" noProof="0" dirty="0">
              <a:ea typeface="Calibri"/>
              <a:cs typeface="Calibri"/>
            </a:endParaRPr>
          </a:p>
        </p:txBody>
      </p:sp>
      <p:sp>
        <p:nvSpPr>
          <p:cNvPr id="8" name="Rectangle: Rounded Corners 7">
            <a:extLst>
              <a:ext uri="{FF2B5EF4-FFF2-40B4-BE49-F238E27FC236}">
                <a16:creationId xmlns:a16="http://schemas.microsoft.com/office/drawing/2014/main" id="{1C3ECAA0-3C8E-47A0-A1FC-3D273708936E}"/>
              </a:ext>
            </a:extLst>
          </p:cNvPr>
          <p:cNvSpPr/>
          <p:nvPr/>
        </p:nvSpPr>
        <p:spPr>
          <a:xfrm>
            <a:off x="6422135" y="1836848"/>
            <a:ext cx="2286482" cy="1034231"/>
          </a:xfrm>
          <a:prstGeom prst="roundRect">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noProof="0" dirty="0">
                <a:solidFill>
                  <a:schemeClr val="bg1"/>
                </a:solidFill>
                <a:effectLst>
                  <a:outerShdw blurRad="38100" dist="38100" dir="2700000" algn="tl">
                    <a:srgbClr val="000000">
                      <a:alpha val="43137"/>
                    </a:srgbClr>
                  </a:outerShdw>
                </a:effectLst>
              </a:rPr>
              <a:t>MOC 4</a:t>
            </a:r>
          </a:p>
          <a:p>
            <a:pPr algn="ctr"/>
            <a:r>
              <a:rPr lang="en-US" sz="1600" noProof="0" dirty="0">
                <a:solidFill>
                  <a:schemeClr val="bg1"/>
                </a:solidFill>
                <a:effectLst>
                  <a:outerShdw blurRad="38100" dist="38100" dir="2700000" algn="tl">
                    <a:srgbClr val="000000">
                      <a:alpha val="43137"/>
                    </a:srgbClr>
                  </a:outerShdw>
                </a:effectLst>
              </a:rPr>
              <a:t>Quality Measurement and Performance Improvement</a:t>
            </a:r>
          </a:p>
        </p:txBody>
      </p:sp>
      <p:graphicFrame>
        <p:nvGraphicFramePr>
          <p:cNvPr id="6" name="Diagram 5" descr="3 of 4 elements of the model of care">
            <a:extLst>
              <a:ext uri="{FF2B5EF4-FFF2-40B4-BE49-F238E27FC236}">
                <a16:creationId xmlns:a16="http://schemas.microsoft.com/office/drawing/2014/main" id="{9387B889-9FAB-4D0B-899E-4205C78A441C}"/>
              </a:ext>
            </a:extLst>
          </p:cNvPr>
          <p:cNvGraphicFramePr/>
          <p:nvPr>
            <p:extLst>
              <p:ext uri="{D42A27DB-BD31-4B8C-83A1-F6EECF244321}">
                <p14:modId xmlns:p14="http://schemas.microsoft.com/office/powerpoint/2010/main" val="1252636420"/>
              </p:ext>
            </p:extLst>
          </p:nvPr>
        </p:nvGraphicFramePr>
        <p:xfrm>
          <a:off x="3567387" y="1672466"/>
          <a:ext cx="2286482" cy="4121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A52FC7B-FD36-2AE0-462C-5FF8F413DCD8}"/>
              </a:ext>
            </a:extLst>
          </p:cNvPr>
          <p:cNvSpPr txBox="1"/>
          <p:nvPr/>
        </p:nvSpPr>
        <p:spPr>
          <a:xfrm>
            <a:off x="134356" y="1696648"/>
            <a:ext cx="3523244" cy="4031873"/>
          </a:xfrm>
          <a:prstGeom prst="rect">
            <a:avLst/>
          </a:prstGeom>
          <a:noFill/>
        </p:spPr>
        <p:txBody>
          <a:bodyPr wrap="square">
            <a:spAutoFit/>
          </a:bodyPr>
          <a:lstStyle/>
          <a:p>
            <a:r>
              <a:rPr lang="en-US" sz="1600" noProof="0" dirty="0"/>
              <a:t>The Population Care Model at Triple-S Advantage is the basis for promoting quality services to the population with special needs, through the identification, description, and coordination of care performed by an interdisciplinary team and a network of healthcare providers contracted to provide excellent service. </a:t>
            </a:r>
          </a:p>
          <a:p>
            <a:r>
              <a:rPr lang="en-US" sz="1600" noProof="0" dirty="0"/>
              <a:t>Our approach is to emphasize the importance of continuously monitoring the health status of our members to manage their health needs and improve their quality of life.</a:t>
            </a:r>
          </a:p>
        </p:txBody>
      </p:sp>
      <p:sp>
        <p:nvSpPr>
          <p:cNvPr id="7" name="Title 1">
            <a:extLst>
              <a:ext uri="{FF2B5EF4-FFF2-40B4-BE49-F238E27FC236}">
                <a16:creationId xmlns:a16="http://schemas.microsoft.com/office/drawing/2014/main" id="{D709247B-3FBF-4AB3-822A-538F7A62623C}"/>
              </a:ext>
            </a:extLst>
          </p:cNvPr>
          <p:cNvSpPr>
            <a:spLocks noGrp="1"/>
          </p:cNvSpPr>
          <p:nvPr>
            <p:ph type="title"/>
          </p:nvPr>
        </p:nvSpPr>
        <p:spPr/>
        <p:txBody>
          <a:bodyPr>
            <a:noAutofit/>
          </a:bodyPr>
          <a:lstStyle/>
          <a:p>
            <a:pPr algn="l">
              <a:lnSpc>
                <a:spcPct val="80000"/>
              </a:lnSpc>
            </a:pPr>
            <a:r>
              <a:rPr lang="en-US" sz="3300" b="1" noProof="0" dirty="0">
                <a:solidFill>
                  <a:srgbClr val="0088CE"/>
                </a:solidFill>
                <a:latin typeface="+mn-lt"/>
              </a:rPr>
              <a:t>How do the elements of the Model of Care work with each other?</a:t>
            </a:r>
          </a:p>
        </p:txBody>
      </p:sp>
    </p:spTree>
    <p:extLst>
      <p:ext uri="{BB962C8B-B14F-4D97-AF65-F5344CB8AC3E}">
        <p14:creationId xmlns:p14="http://schemas.microsoft.com/office/powerpoint/2010/main" val="772378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5E156FB4-950C-D013-C019-E76FBE752649}"/>
              </a:ext>
            </a:extLst>
          </p:cNvPr>
          <p:cNvSpPr>
            <a:spLocks noGrp="1"/>
          </p:cNvSpPr>
          <p:nvPr>
            <p:ph type="sldNum" sz="quarter" idx="4"/>
          </p:nvPr>
        </p:nvSpPr>
        <p:spPr>
          <a:xfrm>
            <a:off x="87922" y="6230460"/>
            <a:ext cx="386703" cy="365125"/>
          </a:xfrm>
        </p:spPr>
        <p:txBody>
          <a:bodyPr/>
          <a:lstStyle/>
          <a:p>
            <a:fld id="{75B346D6-B0F2-48A4-B9F5-82E64496262F}" type="slidenum">
              <a:rPr lang="en-US" noProof="0" smtClean="0"/>
              <a:pPr/>
              <a:t>33</a:t>
            </a:fld>
            <a:endParaRPr lang="en-US" noProof="0" dirty="0"/>
          </a:p>
        </p:txBody>
      </p:sp>
      <p:sp>
        <p:nvSpPr>
          <p:cNvPr id="4" name="TextBox 3">
            <a:extLst>
              <a:ext uri="{FF2B5EF4-FFF2-40B4-BE49-F238E27FC236}">
                <a16:creationId xmlns:a16="http://schemas.microsoft.com/office/drawing/2014/main" id="{88954FCF-9D93-8EDA-F2B1-4B959A1D199B}"/>
              </a:ext>
            </a:extLst>
          </p:cNvPr>
          <p:cNvSpPr txBox="1"/>
          <p:nvPr/>
        </p:nvSpPr>
        <p:spPr>
          <a:xfrm>
            <a:off x="474626" y="6472474"/>
            <a:ext cx="1305905" cy="246221"/>
          </a:xfrm>
          <a:prstGeom prst="rect">
            <a:avLst/>
          </a:prstGeom>
          <a:noFill/>
        </p:spPr>
        <p:txBody>
          <a:bodyPr wrap="square" rtlCol="0">
            <a:spAutoFit/>
          </a:bodyPr>
          <a:lstStyle/>
          <a:p>
            <a:r>
              <a:rPr lang="en-US" sz="1000" b="0" i="0" u="none" strike="noStrike" noProof="0" dirty="0">
                <a:solidFill>
                  <a:schemeClr val="bg1"/>
                </a:solidFill>
                <a:effectLst/>
                <a:latin typeface="Times New Roman" panose="02020603050405020304" pitchFamily="18" charset="0"/>
              </a:rPr>
              <a:t>PROV_2025_28_E</a:t>
            </a:r>
            <a:r>
              <a:rPr lang="en-US" sz="1000" noProof="0" dirty="0">
                <a:solidFill>
                  <a:schemeClr val="bg1"/>
                </a:solidFill>
              </a:rPr>
              <a:t> </a:t>
            </a:r>
          </a:p>
        </p:txBody>
      </p:sp>
      <p:sp>
        <p:nvSpPr>
          <p:cNvPr id="5" name="TextBox 4">
            <a:extLst>
              <a:ext uri="{FF2B5EF4-FFF2-40B4-BE49-F238E27FC236}">
                <a16:creationId xmlns:a16="http://schemas.microsoft.com/office/drawing/2014/main" id="{AD203FB7-783D-62D2-C7A8-8D1F98BDBA18}"/>
              </a:ext>
            </a:extLst>
          </p:cNvPr>
          <p:cNvSpPr txBox="1"/>
          <p:nvPr/>
        </p:nvSpPr>
        <p:spPr>
          <a:xfrm>
            <a:off x="978408" y="2634483"/>
            <a:ext cx="7571231" cy="10310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noProof="0" dirty="0">
                <a:solidFill>
                  <a:srgbClr val="FFFFFF"/>
                </a:solidFill>
                <a:cs typeface="Segoe UI"/>
              </a:rPr>
              <a:t>If you have any questions, please contact us at:</a:t>
            </a:r>
            <a:r>
              <a:rPr lang="en-US" noProof="0" dirty="0">
                <a:cs typeface="Segoe UI"/>
              </a:rPr>
              <a:t>​</a:t>
            </a:r>
          </a:p>
          <a:p>
            <a:pPr algn="ctr"/>
            <a:r>
              <a:rPr lang="en-US" sz="1500" noProof="0" dirty="0">
                <a:cs typeface="Segoe UI"/>
              </a:rPr>
              <a:t>​</a:t>
            </a:r>
          </a:p>
          <a:p>
            <a:pPr algn="ctr"/>
            <a:r>
              <a:rPr lang="en-US" sz="2800" b="1" noProof="0" dirty="0">
                <a:ln w="11430"/>
                <a:solidFill>
                  <a:schemeClr val="bg1"/>
                </a:solidFill>
                <a:hlinkClick r:id="rId2">
                  <a:extLst>
                    <a:ext uri="{A12FA001-AC4F-418D-AE19-62706E023703}">
                      <ahyp:hlinkClr xmlns:ahyp="http://schemas.microsoft.com/office/drawing/2018/hyperlinkcolor" val="tx"/>
                    </a:ext>
                  </a:extLst>
                </a:hlinkClick>
              </a:rPr>
              <a:t>EBOComplianceMatters@centene.com</a:t>
            </a:r>
            <a:endParaRPr lang="en-US" sz="2800" noProof="0" dirty="0">
              <a:solidFill>
                <a:schemeClr val="bg1"/>
              </a:solidFill>
              <a:cs typeface="Segoe UI"/>
            </a:endParaRPr>
          </a:p>
        </p:txBody>
      </p:sp>
      <p:sp>
        <p:nvSpPr>
          <p:cNvPr id="11" name="Title 10">
            <a:extLst>
              <a:ext uri="{FF2B5EF4-FFF2-40B4-BE49-F238E27FC236}">
                <a16:creationId xmlns:a16="http://schemas.microsoft.com/office/drawing/2014/main" id="{D863964C-47CB-6B4D-82C5-BD8D3C1884AD}"/>
              </a:ext>
            </a:extLst>
          </p:cNvPr>
          <p:cNvSpPr>
            <a:spLocks noGrp="1"/>
          </p:cNvSpPr>
          <p:nvPr>
            <p:ph type="title"/>
          </p:nvPr>
        </p:nvSpPr>
        <p:spPr>
          <a:xfrm>
            <a:off x="628650" y="-1325563"/>
            <a:ext cx="7886700" cy="826799"/>
          </a:xfrm>
        </p:spPr>
        <p:txBody>
          <a:bodyPr vert="horz" lIns="91440" tIns="45720" rIns="91440" bIns="45720" rtlCol="0" anchor="b">
            <a:normAutofit/>
          </a:bodyPr>
          <a:lstStyle/>
          <a:p>
            <a:r>
              <a:rPr lang="en-US" noProof="0" dirty="0"/>
              <a:t>Contact</a:t>
            </a:r>
          </a:p>
        </p:txBody>
      </p:sp>
    </p:spTree>
    <p:extLst>
      <p:ext uri="{BB962C8B-B14F-4D97-AF65-F5344CB8AC3E}">
        <p14:creationId xmlns:p14="http://schemas.microsoft.com/office/powerpoint/2010/main" val="3506463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2676DE06-B723-43B9-8CB1-BE802F88E304}"/>
              </a:ext>
            </a:extLst>
          </p:cNvPr>
          <p:cNvSpPr>
            <a:spLocks noGrp="1"/>
          </p:cNvSpPr>
          <p:nvPr>
            <p:ph type="sldNum" sz="quarter" idx="4"/>
          </p:nvPr>
        </p:nvSpPr>
        <p:spPr/>
        <p:txBody>
          <a:bodyPr/>
          <a:lstStyle/>
          <a:p>
            <a:fld id="{75B346D6-B0F2-48A4-B9F5-82E64496262F}" type="slidenum">
              <a:rPr lang="en-US" noProof="0" smtClean="0"/>
              <a:t>4</a:t>
            </a:fld>
            <a:endParaRPr lang="en-US" noProof="0" dirty="0"/>
          </a:p>
        </p:txBody>
      </p:sp>
      <p:graphicFrame>
        <p:nvGraphicFramePr>
          <p:cNvPr id="10" name="Diagram 9" descr="Definition of acronyms: CAHPS, CM, HEDIS, HOS">
            <a:extLst>
              <a:ext uri="{FF2B5EF4-FFF2-40B4-BE49-F238E27FC236}">
                <a16:creationId xmlns:a16="http://schemas.microsoft.com/office/drawing/2014/main" id="{4865CC75-7FDB-CDB3-402C-AF549DDEB2BD}"/>
              </a:ext>
            </a:extLst>
          </p:cNvPr>
          <p:cNvGraphicFramePr/>
          <p:nvPr>
            <p:extLst>
              <p:ext uri="{D42A27DB-BD31-4B8C-83A1-F6EECF244321}">
                <p14:modId xmlns:p14="http://schemas.microsoft.com/office/powerpoint/2010/main" val="765448006"/>
              </p:ext>
            </p:extLst>
          </p:nvPr>
        </p:nvGraphicFramePr>
        <p:xfrm>
          <a:off x="235196" y="2056990"/>
          <a:ext cx="8575418" cy="3364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F08CEAD7-7CC9-EB7B-EF47-01C52BE46765}"/>
              </a:ext>
            </a:extLst>
          </p:cNvPr>
          <p:cNvSpPr txBox="1">
            <a:spLocks noGrp="1"/>
          </p:cNvSpPr>
          <p:nvPr>
            <p:ph type="title" idx="4294967295"/>
          </p:nvPr>
        </p:nvSpPr>
        <p:spPr>
          <a:xfrm>
            <a:off x="3207060" y="275683"/>
            <a:ext cx="3366713"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Definitions</a:t>
            </a:r>
          </a:p>
        </p:txBody>
      </p:sp>
    </p:spTree>
    <p:extLst>
      <p:ext uri="{BB962C8B-B14F-4D97-AF65-F5344CB8AC3E}">
        <p14:creationId xmlns:p14="http://schemas.microsoft.com/office/powerpoint/2010/main" val="1579582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2676DE06-B723-43B9-8CB1-BE802F88E304}"/>
              </a:ext>
            </a:extLst>
          </p:cNvPr>
          <p:cNvSpPr>
            <a:spLocks noGrp="1"/>
          </p:cNvSpPr>
          <p:nvPr>
            <p:ph type="sldNum" sz="quarter" idx="4"/>
          </p:nvPr>
        </p:nvSpPr>
        <p:spPr/>
        <p:txBody>
          <a:bodyPr/>
          <a:lstStyle/>
          <a:p>
            <a:fld id="{75B346D6-B0F2-48A4-B9F5-82E64496262F}" type="slidenum">
              <a:rPr lang="en-US" noProof="0" smtClean="0"/>
              <a:t>5</a:t>
            </a:fld>
            <a:endParaRPr lang="en-US" noProof="0" dirty="0"/>
          </a:p>
        </p:txBody>
      </p:sp>
      <p:graphicFrame>
        <p:nvGraphicFramePr>
          <p:cNvPr id="10" name="Diagram 9" descr="Definition of acronyms: HRA, ICT, ICP, PCP">
            <a:extLst>
              <a:ext uri="{FF2B5EF4-FFF2-40B4-BE49-F238E27FC236}">
                <a16:creationId xmlns:a16="http://schemas.microsoft.com/office/drawing/2014/main" id="{4865CC75-7FDB-CDB3-402C-AF549DDEB2BD}"/>
              </a:ext>
            </a:extLst>
          </p:cNvPr>
          <p:cNvGraphicFramePr/>
          <p:nvPr>
            <p:extLst>
              <p:ext uri="{D42A27DB-BD31-4B8C-83A1-F6EECF244321}">
                <p14:modId xmlns:p14="http://schemas.microsoft.com/office/powerpoint/2010/main" val="103286044"/>
              </p:ext>
            </p:extLst>
          </p:nvPr>
        </p:nvGraphicFramePr>
        <p:xfrm>
          <a:off x="87923" y="1520687"/>
          <a:ext cx="8976564" cy="4244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F08CEAD7-7CC9-EB7B-EF47-01C52BE46765}"/>
              </a:ext>
            </a:extLst>
          </p:cNvPr>
          <p:cNvSpPr txBox="1">
            <a:spLocks noGrp="1"/>
          </p:cNvSpPr>
          <p:nvPr>
            <p:ph type="title" idx="4294967295"/>
          </p:nvPr>
        </p:nvSpPr>
        <p:spPr>
          <a:xfrm>
            <a:off x="3445599" y="275683"/>
            <a:ext cx="4804783" cy="69855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panose="020B0604020202020204" pitchFamily="34" charset="0"/>
              </a:rPr>
              <a:t>Definitions </a:t>
            </a:r>
            <a:r>
              <a:rPr kumimoji="0" lang="en-US" sz="3300" b="1" i="0" u="none" strike="noStrike" kern="1200" cap="none" spc="0" normalizeH="0" baseline="0" noProof="0" dirty="0">
                <a:ln>
                  <a:noFill/>
                </a:ln>
                <a:solidFill>
                  <a:srgbClr val="002060"/>
                </a:solidFill>
                <a:effectLst/>
                <a:uLnTx/>
                <a:uFillTx/>
                <a:latin typeface="+mn-lt"/>
                <a:ea typeface="+mj-ea"/>
                <a:cs typeface="Arial" panose="020B0604020202020204" pitchFamily="34" charset="0"/>
              </a:rPr>
              <a:t>(Cont.)</a:t>
            </a:r>
          </a:p>
        </p:txBody>
      </p:sp>
    </p:spTree>
    <p:extLst>
      <p:ext uri="{BB962C8B-B14F-4D97-AF65-F5344CB8AC3E}">
        <p14:creationId xmlns:p14="http://schemas.microsoft.com/office/powerpoint/2010/main" val="1621637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A5A0EA-6770-478C-A0D3-87D4A978E733}"/>
              </a:ext>
            </a:extLst>
          </p:cNvPr>
          <p:cNvSpPr>
            <a:spLocks noGrp="1"/>
          </p:cNvSpPr>
          <p:nvPr>
            <p:ph type="title"/>
          </p:nvPr>
        </p:nvSpPr>
        <p:spPr/>
        <p:txBody>
          <a:bodyPr vert="horz" lIns="68580" tIns="34290" rIns="68580" bIns="34290" rtlCol="0" anchor="t">
            <a:noAutofit/>
          </a:bodyPr>
          <a:lstStyle/>
          <a:p>
            <a:pPr algn="ctr"/>
            <a:r>
              <a:rPr lang="en-US" sz="3300" b="1" noProof="0" dirty="0">
                <a:solidFill>
                  <a:schemeClr val="bg1"/>
                </a:solidFill>
                <a:latin typeface="+mn-lt"/>
                <a:cs typeface="Aharoni" panose="02010803020104030203" pitchFamily="2" charset="-79"/>
              </a:rPr>
              <a:t>Special Needs Plan (SNP)</a:t>
            </a:r>
          </a:p>
        </p:txBody>
      </p:sp>
    </p:spTree>
    <p:custDataLst>
      <p:tags r:id="rId1"/>
    </p:custDataLst>
    <p:extLst>
      <p:ext uri="{BB962C8B-B14F-4D97-AF65-F5344CB8AC3E}">
        <p14:creationId xmlns:p14="http://schemas.microsoft.com/office/powerpoint/2010/main" val="4204233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8E4BD122-C179-4A89-94A9-10553E152256}"/>
              </a:ext>
            </a:extLst>
          </p:cNvPr>
          <p:cNvSpPr>
            <a:spLocks noGrp="1"/>
          </p:cNvSpPr>
          <p:nvPr>
            <p:ph type="sldNum" sz="quarter" idx="4"/>
          </p:nvPr>
        </p:nvSpPr>
        <p:spPr/>
        <p:txBody>
          <a:bodyPr/>
          <a:lstStyle/>
          <a:p>
            <a:fld id="{75B346D6-B0F2-48A4-B9F5-82E64496262F}" type="slidenum">
              <a:rPr lang="en-US" noProof="0" smtClean="0"/>
              <a:t>7</a:t>
            </a:fld>
            <a:endParaRPr lang="en-US" noProof="0" dirty="0"/>
          </a:p>
        </p:txBody>
      </p:sp>
      <p:sp>
        <p:nvSpPr>
          <p:cNvPr id="52" name="TextBox 51">
            <a:extLst>
              <a:ext uri="{FF2B5EF4-FFF2-40B4-BE49-F238E27FC236}">
                <a16:creationId xmlns:a16="http://schemas.microsoft.com/office/drawing/2014/main" id="{6EE5F712-AE4F-4DBF-BD94-37B79ED2728B}"/>
              </a:ext>
            </a:extLst>
          </p:cNvPr>
          <p:cNvSpPr txBox="1"/>
          <p:nvPr/>
        </p:nvSpPr>
        <p:spPr>
          <a:xfrm>
            <a:off x="822296" y="5542185"/>
            <a:ext cx="5784653" cy="369332"/>
          </a:xfrm>
          <a:prstGeom prst="rect">
            <a:avLst/>
          </a:prstGeom>
          <a:noFill/>
        </p:spPr>
        <p:txBody>
          <a:bodyPr wrap="square" rtlCol="0">
            <a:spAutoFit/>
          </a:bodyPr>
          <a:lstStyle/>
          <a:p>
            <a:pPr algn="just"/>
            <a:r>
              <a:rPr lang="en-US" sz="900" noProof="0" dirty="0">
                <a:solidFill>
                  <a:srgbClr val="00257A"/>
                </a:solidFill>
              </a:rPr>
              <a:t>CMS Regulation 42 CFR 42.101(f) requires that all MA organizations must implement a Model of Care for their members with Special Needs to meet their health needs and improve their quality of life.</a:t>
            </a:r>
          </a:p>
        </p:txBody>
      </p:sp>
      <p:sp>
        <p:nvSpPr>
          <p:cNvPr id="29" name="TextBox 28">
            <a:extLst>
              <a:ext uri="{FF2B5EF4-FFF2-40B4-BE49-F238E27FC236}">
                <a16:creationId xmlns:a16="http://schemas.microsoft.com/office/drawing/2014/main" id="{CFCF697F-5D08-4083-8B5B-4EDD5F432B8E}"/>
              </a:ext>
            </a:extLst>
          </p:cNvPr>
          <p:cNvSpPr txBox="1"/>
          <p:nvPr/>
        </p:nvSpPr>
        <p:spPr>
          <a:xfrm>
            <a:off x="974863" y="3979382"/>
            <a:ext cx="7994555" cy="1477328"/>
          </a:xfrm>
          <a:prstGeom prst="rect">
            <a:avLst/>
          </a:prstGeom>
          <a:noFill/>
        </p:spPr>
        <p:txBody>
          <a:bodyPr wrap="square" lIns="0" tIns="45720" rIns="0" bIns="45720" rtlCol="0" anchor="b">
            <a:spAutoFit/>
          </a:bodyPr>
          <a:lstStyle/>
          <a:p>
            <a:r>
              <a:rPr lang="en-US" noProof="0" dirty="0">
                <a:solidFill>
                  <a:srgbClr val="00257A"/>
                </a:solidFill>
                <a:ea typeface="+mn-lt"/>
                <a:cs typeface="+mn-lt"/>
              </a:rPr>
              <a:t>Medicare Advantage plans must design special benefit packages for groups with different health care needs. These packages, through improvements in service coordination, provide additional benefits, improvements in care, and decreased cost of services for the most vulnerable.</a:t>
            </a:r>
            <a:r>
              <a:rPr lang="en-US" noProof="0" dirty="0">
                <a:solidFill>
                  <a:srgbClr val="00257A"/>
                </a:solidFill>
              </a:rPr>
              <a:t>
</a:t>
            </a:r>
            <a:endParaRPr lang="en-US" noProof="0" dirty="0">
              <a:solidFill>
                <a:srgbClr val="00257A"/>
              </a:solidFill>
              <a:cs typeface="Arial" panose="020B0604020202020204"/>
            </a:endParaRPr>
          </a:p>
        </p:txBody>
      </p:sp>
      <p:pic>
        <p:nvPicPr>
          <p:cNvPr id="22" name="Picture 2">
            <a:extLst>
              <a:ext uri="{FF2B5EF4-FFF2-40B4-BE49-F238E27FC236}">
                <a16:creationId xmlns:a16="http://schemas.microsoft.com/office/drawing/2014/main" id="{0C8CA88C-CD88-CB3C-807A-C062A6B57008}"/>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64" y="4098298"/>
            <a:ext cx="583838" cy="5838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D1F606A-2BA1-42AE-9902-DC56FB25A416}"/>
              </a:ext>
            </a:extLst>
          </p:cNvPr>
          <p:cNvSpPr txBox="1"/>
          <p:nvPr/>
        </p:nvSpPr>
        <p:spPr>
          <a:xfrm>
            <a:off x="974863" y="2775652"/>
            <a:ext cx="7686128" cy="1118255"/>
          </a:xfrm>
          <a:prstGeom prst="rect">
            <a:avLst/>
          </a:prstGeom>
          <a:noFill/>
        </p:spPr>
        <p:txBody>
          <a:bodyPr wrap="square" lIns="0" rIns="0" rtlCol="0" anchor="b">
            <a:spAutoFit/>
          </a:bodyPr>
          <a:lstStyle/>
          <a:p>
            <a:pPr algn="just">
              <a:lnSpc>
                <a:spcPts val="2025"/>
              </a:lnSpc>
            </a:pPr>
            <a:r>
              <a:rPr lang="en-US" noProof="0" dirty="0">
                <a:solidFill>
                  <a:srgbClr val="00257A"/>
                </a:solidFill>
              </a:rPr>
              <a:t>In 2010, the Patient Protection and Affordable Care Act, (ACA) reinforced the importance of the MOC as a fundamental component for SNPs.  The ACA requires the National Committee for Quality Assurance (NCQA) to execute the review and approval of the MOC based on standards and scoring criteria established by CMS.</a:t>
            </a:r>
          </a:p>
        </p:txBody>
      </p:sp>
      <p:pic>
        <p:nvPicPr>
          <p:cNvPr id="18" name="Picture 2">
            <a:extLst>
              <a:ext uri="{FF2B5EF4-FFF2-40B4-BE49-F238E27FC236}">
                <a16:creationId xmlns:a16="http://schemas.microsoft.com/office/drawing/2014/main" id="{800C4499-C35D-F997-07B5-F2F87F95A3C6}"/>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64" y="2804119"/>
            <a:ext cx="583838" cy="5838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3B134E5-EE1B-4808-9AA2-52149C44D8E5}"/>
              </a:ext>
            </a:extLst>
          </p:cNvPr>
          <p:cNvSpPr txBox="1"/>
          <p:nvPr/>
        </p:nvSpPr>
        <p:spPr>
          <a:xfrm>
            <a:off x="974863" y="1786572"/>
            <a:ext cx="6286583" cy="646331"/>
          </a:xfrm>
          <a:prstGeom prst="rect">
            <a:avLst/>
          </a:prstGeom>
          <a:noFill/>
        </p:spPr>
        <p:txBody>
          <a:bodyPr wrap="square" lIns="0" rIns="0" rtlCol="0" anchor="b">
            <a:spAutoFit/>
          </a:bodyPr>
          <a:lstStyle/>
          <a:p>
            <a:r>
              <a:rPr lang="en-US" noProof="0" dirty="0">
                <a:solidFill>
                  <a:srgbClr val="00257A"/>
                </a:solidFill>
              </a:rPr>
              <a:t>The SNPs were created as part of the Medicare Modernization Act in 2003. </a:t>
            </a:r>
          </a:p>
        </p:txBody>
      </p:sp>
      <p:pic>
        <p:nvPicPr>
          <p:cNvPr id="16" name="Picture 2">
            <a:extLst>
              <a:ext uri="{FF2B5EF4-FFF2-40B4-BE49-F238E27FC236}">
                <a16:creationId xmlns:a16="http://schemas.microsoft.com/office/drawing/2014/main" id="{28D80E71-643B-0692-DC4E-51117D1E413A}"/>
              </a:ex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64" y="1824664"/>
            <a:ext cx="583838" cy="58383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CE410D2A-D294-F01B-1822-2E3F54FD1270}"/>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968"/>
          <a:stretch/>
        </p:blipFill>
        <p:spPr bwMode="auto">
          <a:xfrm>
            <a:off x="7230673" y="1212526"/>
            <a:ext cx="1430318" cy="12185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C96233-7B92-4609-AB05-E8C333E09FBC}"/>
              </a:ext>
            </a:extLst>
          </p:cNvPr>
          <p:cNvSpPr>
            <a:spLocks noGrp="1"/>
          </p:cNvSpPr>
          <p:nvPr>
            <p:ph type="title"/>
          </p:nvPr>
        </p:nvSpPr>
        <p:spPr/>
        <p:txBody>
          <a:bodyPr>
            <a:normAutofit/>
          </a:bodyPr>
          <a:lstStyle/>
          <a:p>
            <a:pPr algn="l"/>
            <a:r>
              <a:rPr lang="en-US" sz="3300" b="1" noProof="0" dirty="0">
                <a:solidFill>
                  <a:srgbClr val="0088CE"/>
                </a:solidFill>
                <a:latin typeface="+mn-lt"/>
              </a:rPr>
              <a:t>Background</a:t>
            </a:r>
          </a:p>
        </p:txBody>
      </p:sp>
    </p:spTree>
    <p:extLst>
      <p:ext uri="{BB962C8B-B14F-4D97-AF65-F5344CB8AC3E}">
        <p14:creationId xmlns:p14="http://schemas.microsoft.com/office/powerpoint/2010/main" val="3814048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87381551-60E6-4546-89C4-336FAC2AF192}"/>
              </a:ext>
            </a:extLst>
          </p:cNvPr>
          <p:cNvSpPr>
            <a:spLocks noGrp="1"/>
          </p:cNvSpPr>
          <p:nvPr>
            <p:ph type="sldNum" sz="quarter" idx="4"/>
          </p:nvPr>
        </p:nvSpPr>
        <p:spPr/>
        <p:txBody>
          <a:bodyPr/>
          <a:lstStyle/>
          <a:p>
            <a:fld id="{75B346D6-B0F2-48A4-B9F5-82E64496262F}" type="slidenum">
              <a:rPr lang="en-US" noProof="0" smtClean="0"/>
              <a:t>8</a:t>
            </a:fld>
            <a:endParaRPr lang="en-US" noProof="0" dirty="0"/>
          </a:p>
        </p:txBody>
      </p:sp>
      <p:grpSp>
        <p:nvGrpSpPr>
          <p:cNvPr id="5" name="Group 4" descr="C-SNP chronic conditions are cardiovascular conditions, diabetes (DM), chronic heart failure (CHF)">
            <a:extLst>
              <a:ext uri="{FF2B5EF4-FFF2-40B4-BE49-F238E27FC236}">
                <a16:creationId xmlns:a16="http://schemas.microsoft.com/office/drawing/2014/main" id="{3F683F44-F8EF-9426-EBE2-F32A6359F751}"/>
              </a:ext>
            </a:extLst>
          </p:cNvPr>
          <p:cNvGrpSpPr/>
          <p:nvPr/>
        </p:nvGrpSpPr>
        <p:grpSpPr>
          <a:xfrm>
            <a:off x="5275054" y="3255883"/>
            <a:ext cx="4408080" cy="2744799"/>
            <a:chOff x="6632115" y="-1517960"/>
            <a:chExt cx="9623723" cy="6020990"/>
          </a:xfrm>
        </p:grpSpPr>
        <p:graphicFrame>
          <p:nvGraphicFramePr>
            <p:cNvPr id="6" name="Diagram 5">
              <a:extLst>
                <a:ext uri="{FF2B5EF4-FFF2-40B4-BE49-F238E27FC236}">
                  <a16:creationId xmlns:a16="http://schemas.microsoft.com/office/drawing/2014/main" id="{5C7037FD-E627-1573-B60C-537DAF625B12}"/>
                </a:ext>
              </a:extLst>
            </p:cNvPr>
            <p:cNvGraphicFramePr/>
            <p:nvPr>
              <p:extLst>
                <p:ext uri="{D42A27DB-BD31-4B8C-83A1-F6EECF244321}">
                  <p14:modId xmlns:p14="http://schemas.microsoft.com/office/powerpoint/2010/main" val="1656299841"/>
                </p:ext>
              </p:extLst>
            </p:nvPr>
          </p:nvGraphicFramePr>
          <p:xfrm>
            <a:off x="6632115" y="-342195"/>
            <a:ext cx="7692710" cy="48452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0C264BF3-0D9B-9548-E12F-7C383DF51925}"/>
                </a:ext>
              </a:extLst>
            </p:cNvPr>
            <p:cNvSpPr txBox="1"/>
            <p:nvPr/>
          </p:nvSpPr>
          <p:spPr>
            <a:xfrm>
              <a:off x="9392130" y="-1517960"/>
              <a:ext cx="6863708" cy="2025416"/>
            </a:xfrm>
            <a:prstGeom prst="rect">
              <a:avLst/>
            </a:prstGeom>
            <a:noFill/>
          </p:spPr>
          <p:txBody>
            <a:bodyPr wrap="square" rtlCol="0">
              <a:spAutoFit/>
            </a:bodyPr>
            <a:lstStyle/>
            <a:p>
              <a:r>
                <a:rPr lang="en-US" sz="2400" b="1" noProof="0" dirty="0">
                  <a:solidFill>
                    <a:srgbClr val="002060"/>
                  </a:solidFill>
                  <a:effectLst>
                    <a:outerShdw blurRad="38100" dist="38100" dir="2700000" algn="tl">
                      <a:srgbClr val="000000">
                        <a:alpha val="43137"/>
                      </a:srgbClr>
                    </a:outerShdw>
                  </a:effectLst>
                </a:rPr>
                <a:t>C-SNP</a:t>
              </a:r>
            </a:p>
            <a:p>
              <a:endParaRPr lang="en-US" sz="3000" b="1" noProof="0" dirty="0">
                <a:solidFill>
                  <a:srgbClr val="FFC000"/>
                </a:solidFill>
                <a:effectLst>
                  <a:outerShdw blurRad="38100" dist="38100" dir="2700000" algn="tl">
                    <a:srgbClr val="000000">
                      <a:alpha val="43137"/>
                    </a:srgbClr>
                  </a:outerShdw>
                </a:effectLst>
              </a:endParaRPr>
            </a:p>
          </p:txBody>
        </p:sp>
      </p:grpSp>
      <p:sp>
        <p:nvSpPr>
          <p:cNvPr id="16" name="Rectangle 15">
            <a:extLst>
              <a:ext uri="{FF2B5EF4-FFF2-40B4-BE49-F238E27FC236}">
                <a16:creationId xmlns:a16="http://schemas.microsoft.com/office/drawing/2014/main" id="{354ED9A3-E47C-49E9-8DEC-DA9697C12F66}"/>
              </a:ext>
            </a:extLst>
          </p:cNvPr>
          <p:cNvSpPr/>
          <p:nvPr/>
        </p:nvSpPr>
        <p:spPr>
          <a:xfrm>
            <a:off x="4473899" y="2794334"/>
            <a:ext cx="4247260" cy="578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spcAft>
                <a:spcPts val="450"/>
              </a:spcAft>
              <a:buFont typeface="Wingdings" panose="05000000000000000000" pitchFamily="2" charset="2"/>
              <a:buChar char="ü"/>
            </a:pPr>
            <a:r>
              <a:rPr lang="en-US" noProof="0" dirty="0">
                <a:solidFill>
                  <a:srgbClr val="00257A"/>
                </a:solidFill>
              </a:rPr>
              <a:t>Population with confirmation of any of the chronic conditions listed below, by medical certification prior to affiliation.</a:t>
            </a:r>
          </a:p>
          <a:p>
            <a:pPr marL="257175" indent="-257175">
              <a:spcAft>
                <a:spcPts val="450"/>
              </a:spcAft>
              <a:buFont typeface="Wingdings" panose="05000000000000000000" pitchFamily="2" charset="2"/>
              <a:buChar char="ü"/>
            </a:pPr>
            <a:endParaRPr lang="en-US" noProof="0" dirty="0">
              <a:solidFill>
                <a:srgbClr val="00257A"/>
              </a:solidFill>
            </a:endParaRPr>
          </a:p>
        </p:txBody>
      </p:sp>
      <p:sp>
        <p:nvSpPr>
          <p:cNvPr id="9" name="Rectangle 8">
            <a:extLst>
              <a:ext uri="{FF2B5EF4-FFF2-40B4-BE49-F238E27FC236}">
                <a16:creationId xmlns:a16="http://schemas.microsoft.com/office/drawing/2014/main" id="{AC03C698-B563-4FFF-8318-962A92C30F61}"/>
              </a:ext>
            </a:extLst>
          </p:cNvPr>
          <p:cNvSpPr/>
          <p:nvPr/>
        </p:nvSpPr>
        <p:spPr>
          <a:xfrm>
            <a:off x="4933222" y="1771681"/>
            <a:ext cx="2694199" cy="507831"/>
          </a:xfrm>
          <a:prstGeom prst="rect">
            <a:avLst/>
          </a:prstGeom>
        </p:spPr>
        <p:txBody>
          <a:bodyPr wrap="none">
            <a:spAutoFit/>
          </a:bodyPr>
          <a:lstStyle/>
          <a:p>
            <a:r>
              <a:rPr lang="en-US" sz="2700" b="1" noProof="0" dirty="0">
                <a:solidFill>
                  <a:srgbClr val="00257A"/>
                </a:solidFill>
                <a:ea typeface="+mj-ea"/>
                <a:cs typeface="+mj-cs"/>
              </a:rPr>
              <a:t>C-SNP Population</a:t>
            </a:r>
          </a:p>
        </p:txBody>
      </p:sp>
      <p:graphicFrame>
        <p:nvGraphicFramePr>
          <p:cNvPr id="13" name="Diagram 12" descr="D-SNP (Platino) consists of Medicare Parts A and B and Medicaid."/>
          <p:cNvGraphicFramePr/>
          <p:nvPr>
            <p:extLst>
              <p:ext uri="{D42A27DB-BD31-4B8C-83A1-F6EECF244321}">
                <p14:modId xmlns:p14="http://schemas.microsoft.com/office/powerpoint/2010/main" val="2308543567"/>
              </p:ext>
            </p:extLst>
          </p:nvPr>
        </p:nvGraphicFramePr>
        <p:xfrm>
          <a:off x="402803" y="3049434"/>
          <a:ext cx="4318418" cy="219638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Rectangle 9"/>
          <p:cNvSpPr/>
          <p:nvPr/>
        </p:nvSpPr>
        <p:spPr>
          <a:xfrm>
            <a:off x="458120" y="2343042"/>
            <a:ext cx="4015779" cy="2285241"/>
          </a:xfrm>
          <a:prstGeom prst="rect">
            <a:avLst/>
          </a:prstGeom>
        </p:spPr>
        <p:txBody>
          <a:bodyPr wrap="square" lIns="68580" tIns="34290" rIns="68580" bIns="34290" anchor="t">
            <a:spAutoFit/>
          </a:bodyPr>
          <a:lstStyle/>
          <a:p>
            <a:pPr marL="342900" indent="-342900">
              <a:buFont typeface="Wingdings" panose="05000000000000000000" pitchFamily="2" charset="2"/>
              <a:buChar char="ü"/>
            </a:pPr>
            <a:r>
              <a:rPr lang="en-US" noProof="0" dirty="0">
                <a:solidFill>
                  <a:srgbClr val="00257A"/>
                </a:solidFill>
              </a:rPr>
              <a:t>The dual eligible population is enrolled with Medicare and Medicaid.</a:t>
            </a:r>
          </a:p>
          <a:p>
            <a:pPr marL="342900" indent="-342900">
              <a:buFont typeface="Wingdings" panose="05000000000000000000" pitchFamily="2" charset="2"/>
              <a:buChar char="ü"/>
            </a:pPr>
            <a:r>
              <a:rPr lang="en-US" noProof="0" dirty="0">
                <a:solidFill>
                  <a:srgbClr val="00257A"/>
                </a:solidFill>
              </a:rPr>
              <a:t>These individuals enroll in our available Platinum products available in Triple-S Advantage.</a:t>
            </a:r>
            <a:endParaRPr lang="en-US" noProof="0" dirty="0">
              <a:solidFill>
                <a:srgbClr val="00257A"/>
              </a:solidFill>
              <a:ea typeface="Calibri"/>
              <a:cs typeface="Calibri"/>
            </a:endParaRPr>
          </a:p>
          <a:p>
            <a:pPr marL="342900" indent="-342900">
              <a:buFont typeface="Wingdings" panose="05000000000000000000" pitchFamily="2" charset="2"/>
              <a:buChar char="ü"/>
            </a:pPr>
            <a:endParaRPr lang="en-US" noProof="0" dirty="0">
              <a:solidFill>
                <a:srgbClr val="00257A"/>
              </a:solidFill>
            </a:endParaRPr>
          </a:p>
          <a:p>
            <a:pPr marL="342900" indent="-342900">
              <a:buFont typeface="Wingdings" panose="05000000000000000000" pitchFamily="2" charset="2"/>
              <a:buChar char="ü"/>
            </a:pPr>
            <a:endParaRPr lang="en-US" noProof="0" dirty="0">
              <a:solidFill>
                <a:srgbClr val="00257A"/>
              </a:solidFill>
            </a:endParaRPr>
          </a:p>
        </p:txBody>
      </p:sp>
      <p:sp>
        <p:nvSpPr>
          <p:cNvPr id="7" name="Rectangle 6"/>
          <p:cNvSpPr/>
          <p:nvPr/>
        </p:nvSpPr>
        <p:spPr>
          <a:xfrm>
            <a:off x="877546" y="1706122"/>
            <a:ext cx="2729465" cy="507831"/>
          </a:xfrm>
          <a:prstGeom prst="rect">
            <a:avLst/>
          </a:prstGeom>
        </p:spPr>
        <p:txBody>
          <a:bodyPr wrap="none">
            <a:spAutoFit/>
          </a:bodyPr>
          <a:lstStyle/>
          <a:p>
            <a:r>
              <a:rPr lang="en-US" sz="2700" b="1" noProof="0" dirty="0">
                <a:solidFill>
                  <a:srgbClr val="00257A"/>
                </a:solidFill>
                <a:ea typeface="+mj-ea"/>
                <a:cs typeface="+mj-cs"/>
              </a:rPr>
              <a:t>D-SNP Population</a:t>
            </a:r>
          </a:p>
        </p:txBody>
      </p:sp>
      <p:sp>
        <p:nvSpPr>
          <p:cNvPr id="2" name="Title 1">
            <a:extLst>
              <a:ext uri="{FF2B5EF4-FFF2-40B4-BE49-F238E27FC236}">
                <a16:creationId xmlns:a16="http://schemas.microsoft.com/office/drawing/2014/main" id="{8496896E-4CD9-4A9D-8DF8-911E77047998}"/>
              </a:ext>
            </a:extLst>
          </p:cNvPr>
          <p:cNvSpPr>
            <a:spLocks noGrp="1"/>
          </p:cNvSpPr>
          <p:nvPr>
            <p:ph type="title"/>
          </p:nvPr>
        </p:nvSpPr>
        <p:spPr/>
        <p:txBody>
          <a:bodyPr>
            <a:noAutofit/>
          </a:bodyPr>
          <a:lstStyle/>
          <a:p>
            <a:pPr algn="l">
              <a:lnSpc>
                <a:spcPct val="80000"/>
              </a:lnSpc>
            </a:pPr>
            <a:br>
              <a:rPr lang="en-US" sz="3750" b="1" noProof="0" dirty="0">
                <a:solidFill>
                  <a:srgbClr val="0088CE"/>
                </a:solidFill>
                <a:latin typeface="+mn-lt"/>
              </a:rPr>
            </a:br>
            <a:r>
              <a:rPr lang="en-US" sz="3300" b="1" noProof="0" dirty="0">
                <a:solidFill>
                  <a:srgbClr val="0088CE"/>
                </a:solidFill>
                <a:latin typeface="+mn-lt"/>
              </a:rPr>
              <a:t>Special Needs Populations</a:t>
            </a:r>
            <a:r>
              <a:rPr lang="en-US" sz="3750" b="1" noProof="0" dirty="0">
                <a:solidFill>
                  <a:srgbClr val="0088CE"/>
                </a:solidFill>
                <a:latin typeface="+mn-lt"/>
              </a:rPr>
              <a:t>
</a:t>
            </a:r>
          </a:p>
        </p:txBody>
      </p:sp>
    </p:spTree>
    <p:custDataLst>
      <p:tags r:id="rId1"/>
    </p:custDataLst>
    <p:extLst>
      <p:ext uri="{BB962C8B-B14F-4D97-AF65-F5344CB8AC3E}">
        <p14:creationId xmlns:p14="http://schemas.microsoft.com/office/powerpoint/2010/main" val="3644886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Number">
            <a:extLst>
              <a:ext uri="{FF2B5EF4-FFF2-40B4-BE49-F238E27FC236}">
                <a16:creationId xmlns:a16="http://schemas.microsoft.com/office/drawing/2014/main" id="{87381551-60E6-4546-89C4-336FAC2AF192}"/>
              </a:ext>
            </a:extLst>
          </p:cNvPr>
          <p:cNvSpPr>
            <a:spLocks noGrp="1"/>
          </p:cNvSpPr>
          <p:nvPr>
            <p:ph type="sldNum" sz="quarter" idx="4"/>
          </p:nvPr>
        </p:nvSpPr>
        <p:spPr/>
        <p:txBody>
          <a:bodyPr/>
          <a:lstStyle/>
          <a:p>
            <a:fld id="{75B346D6-B0F2-48A4-B9F5-82E64496262F}" type="slidenum">
              <a:rPr lang="en-US" noProof="0" smtClean="0"/>
              <a:t>9</a:t>
            </a:fld>
            <a:endParaRPr lang="en-US" noProof="0" dirty="0"/>
          </a:p>
        </p:txBody>
      </p:sp>
      <p:sp>
        <p:nvSpPr>
          <p:cNvPr id="18" name="TextBox 17">
            <a:extLst>
              <a:ext uri="{FF2B5EF4-FFF2-40B4-BE49-F238E27FC236}">
                <a16:creationId xmlns:a16="http://schemas.microsoft.com/office/drawing/2014/main" id="{9E19E2C5-7E18-43DA-9F14-D7E4C166A734}"/>
              </a:ext>
            </a:extLst>
          </p:cNvPr>
          <p:cNvSpPr txBox="1"/>
          <p:nvPr/>
        </p:nvSpPr>
        <p:spPr>
          <a:xfrm>
            <a:off x="1585075" y="5794372"/>
            <a:ext cx="3991970" cy="338554"/>
          </a:xfrm>
          <a:prstGeom prst="rect">
            <a:avLst/>
          </a:prstGeom>
          <a:noFill/>
        </p:spPr>
        <p:txBody>
          <a:bodyPr wrap="square" rtlCol="0">
            <a:spAutoFit/>
          </a:bodyPr>
          <a:lstStyle/>
          <a:p>
            <a:pPr algn="ctr"/>
            <a:r>
              <a:rPr lang="en-US" sz="1600" b="1" noProof="0" dirty="0">
                <a:solidFill>
                  <a:schemeClr val="bg1"/>
                </a:solidFill>
              </a:rPr>
              <a:t>*</a:t>
            </a:r>
            <a:r>
              <a:rPr lang="en-US" sz="1600" noProof="0" dirty="0">
                <a:solidFill>
                  <a:schemeClr val="bg1"/>
                </a:solidFill>
              </a:rPr>
              <a:t> </a:t>
            </a:r>
            <a:r>
              <a:rPr lang="en-US" sz="1600" b="1" noProof="0" dirty="0">
                <a:solidFill>
                  <a:schemeClr val="bg1"/>
                </a:solidFill>
              </a:rPr>
              <a:t>Memberships as of January 2025</a:t>
            </a:r>
          </a:p>
        </p:txBody>
      </p:sp>
      <p:graphicFrame>
        <p:nvGraphicFramePr>
          <p:cNvPr id="4" name="Table 3">
            <a:extLst>
              <a:ext uri="{FF2B5EF4-FFF2-40B4-BE49-F238E27FC236}">
                <a16:creationId xmlns:a16="http://schemas.microsoft.com/office/drawing/2014/main" id="{64D8A715-E8BB-82D6-5013-9908B3356D22}"/>
              </a:ext>
            </a:extLst>
          </p:cNvPr>
          <p:cNvGraphicFramePr>
            <a:graphicFrameLocks noGrp="1"/>
          </p:cNvGraphicFramePr>
          <p:nvPr>
            <p:extLst>
              <p:ext uri="{D42A27DB-BD31-4B8C-83A1-F6EECF244321}">
                <p14:modId xmlns:p14="http://schemas.microsoft.com/office/powerpoint/2010/main" val="3308338913"/>
              </p:ext>
            </p:extLst>
          </p:nvPr>
        </p:nvGraphicFramePr>
        <p:xfrm>
          <a:off x="4940793" y="2583363"/>
          <a:ext cx="3687423" cy="614680"/>
        </p:xfrm>
        <a:graphic>
          <a:graphicData uri="http://schemas.openxmlformats.org/drawingml/2006/table">
            <a:tbl>
              <a:tblPr firstRow="1"/>
              <a:tblGrid>
                <a:gridCol w="2027587">
                  <a:extLst>
                    <a:ext uri="{9D8B030D-6E8A-4147-A177-3AD203B41FA5}">
                      <a16:colId xmlns:a16="http://schemas.microsoft.com/office/drawing/2014/main" val="2448051800"/>
                    </a:ext>
                  </a:extLst>
                </a:gridCol>
                <a:gridCol w="1659836">
                  <a:extLst>
                    <a:ext uri="{9D8B030D-6E8A-4147-A177-3AD203B41FA5}">
                      <a16:colId xmlns:a16="http://schemas.microsoft.com/office/drawing/2014/main" val="3939047183"/>
                    </a:ext>
                  </a:extLst>
                </a:gridCol>
              </a:tblGrid>
              <a:tr h="286979">
                <a:tc>
                  <a:txBody>
                    <a:bodyPr/>
                    <a:lstStyle/>
                    <a:p>
                      <a:pPr algn="ctr" rtl="0" fontAlgn="base">
                        <a:lnSpc>
                          <a:spcPts val="1660"/>
                        </a:lnSpc>
                        <a:buNone/>
                      </a:pPr>
                      <a:r>
                        <a:rPr lang="en-US" sz="1500" b="0" i="0" noProof="0" dirty="0">
                          <a:solidFill>
                            <a:srgbClr val="FFFFFF"/>
                          </a:solidFill>
                          <a:effectLst/>
                          <a:latin typeface="Arial" panose="020B0604020202020204" pitchFamily="34" charset="0"/>
                        </a:rPr>
                        <a:t>Product</a:t>
                      </a:r>
                      <a:endParaRPr lang="en-US" b="0" i="0" noProof="0" dirty="0">
                        <a:solidFill>
                          <a:srgbClr val="001A72"/>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221" cap="flat" cmpd="sng" algn="ctr">
                      <a:solidFill>
                        <a:srgbClr val="001A72"/>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A72"/>
                    </a:solidFill>
                  </a:tcPr>
                </a:tc>
                <a:tc>
                  <a:txBody>
                    <a:bodyPr/>
                    <a:lstStyle/>
                    <a:p>
                      <a:pPr algn="ctr" rtl="0" fontAlgn="base">
                        <a:lnSpc>
                          <a:spcPts val="1660"/>
                        </a:lnSpc>
                        <a:buNone/>
                      </a:pPr>
                      <a:r>
                        <a:rPr lang="en-US" sz="1500" b="0" i="0" noProof="0" dirty="0">
                          <a:solidFill>
                            <a:srgbClr val="FFFFFF"/>
                          </a:solidFill>
                          <a:effectLst/>
                          <a:latin typeface="Arial" panose="020B0604020202020204" pitchFamily="34" charset="0"/>
                        </a:rPr>
                        <a:t>Members</a:t>
                      </a:r>
                      <a:r>
                        <a:rPr lang="en-US" sz="1500" b="0" i="0" noProof="0" dirty="0">
                          <a:solidFill>
                            <a:srgbClr val="001A72"/>
                          </a:solidFill>
                          <a:effectLst/>
                          <a:latin typeface="Arial" panose="020B0604020202020204" pitchFamily="34" charset="0"/>
                        </a:rPr>
                        <a:t>​</a:t>
                      </a:r>
                      <a:endParaRPr lang="en-US" b="0" i="0" noProof="0" dirty="0">
                        <a:solidFill>
                          <a:srgbClr val="001A72"/>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221" cap="flat" cmpd="sng" algn="ctr">
                      <a:solidFill>
                        <a:srgbClr val="001A72"/>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A72"/>
                    </a:solidFill>
                  </a:tcPr>
                </a:tc>
                <a:extLst>
                  <a:ext uri="{0D108BD9-81ED-4DB2-BD59-A6C34878D82A}">
                    <a16:rowId xmlns:a16="http://schemas.microsoft.com/office/drawing/2014/main" val="1015284783"/>
                  </a:ext>
                </a:extLst>
              </a:tr>
              <a:tr h="306772">
                <a:tc>
                  <a:txBody>
                    <a:bodyPr/>
                    <a:lstStyle/>
                    <a:p>
                      <a:pPr algn="ctr" rtl="0" fontAlgn="base">
                        <a:lnSpc>
                          <a:spcPts val="1660"/>
                        </a:lnSpc>
                        <a:buNone/>
                      </a:pPr>
                      <a:r>
                        <a:rPr lang="en-US" sz="1500" b="0" i="0" noProof="0" dirty="0">
                          <a:solidFill>
                            <a:srgbClr val="00257A"/>
                          </a:solidFill>
                          <a:effectLst/>
                          <a:latin typeface="Arial" panose="020B0604020202020204" pitchFamily="34" charset="0"/>
                        </a:rPr>
                        <a:t>Contigo Plus (022)</a:t>
                      </a:r>
                      <a:r>
                        <a:rPr lang="en-US" sz="1500" b="0" i="0" noProof="0" dirty="0">
                          <a:solidFill>
                            <a:srgbClr val="001A72"/>
                          </a:solidFill>
                          <a:effectLst/>
                          <a:latin typeface="Arial" panose="020B0604020202020204" pitchFamily="34" charset="0"/>
                        </a:rPr>
                        <a:t>​</a:t>
                      </a:r>
                      <a:endParaRPr lang="en-US" b="0" i="0" noProof="0" dirty="0">
                        <a:solidFill>
                          <a:srgbClr val="001A72"/>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221" cap="flat" cmpd="sng" algn="ctr">
                      <a:solidFill>
                        <a:srgbClr val="001A72"/>
                      </a:solidFill>
                      <a:prstDash val="solid"/>
                      <a:round/>
                      <a:headEnd type="none" w="med" len="med"/>
                      <a:tailEnd type="none" w="med" len="med"/>
                    </a:lnB>
                    <a:solidFill>
                      <a:srgbClr val="F5F4F2"/>
                    </a:solidFill>
                  </a:tcPr>
                </a:tc>
                <a:tc>
                  <a:txBody>
                    <a:bodyPr/>
                    <a:lstStyle/>
                    <a:p>
                      <a:pPr algn="ctr" rtl="0" fontAlgn="base">
                        <a:lnSpc>
                          <a:spcPts val="1660"/>
                        </a:lnSpc>
                        <a:buNone/>
                      </a:pPr>
                      <a:r>
                        <a:rPr lang="en-US" sz="1500" b="1" i="0" noProof="0" dirty="0">
                          <a:solidFill>
                            <a:srgbClr val="00257A"/>
                          </a:solidFill>
                          <a:effectLst/>
                          <a:latin typeface="Arial" panose="020B0604020202020204" pitchFamily="34" charset="0"/>
                        </a:rPr>
                        <a:t>8,690</a:t>
                      </a:r>
                      <a:r>
                        <a:rPr lang="en-US" sz="1500" b="0" i="0" noProof="0" dirty="0">
                          <a:solidFill>
                            <a:srgbClr val="001A72"/>
                          </a:solidFill>
                          <a:effectLst/>
                          <a:latin typeface="Arial" panose="020B0604020202020204" pitchFamily="34" charset="0"/>
                        </a:rPr>
                        <a:t>​</a:t>
                      </a:r>
                      <a:endParaRPr lang="en-US" b="0" i="0" noProof="0" dirty="0">
                        <a:solidFill>
                          <a:srgbClr val="001A72"/>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221" cap="flat" cmpd="sng" algn="ctr">
                      <a:solidFill>
                        <a:srgbClr val="001A72"/>
                      </a:solidFill>
                      <a:prstDash val="solid"/>
                      <a:round/>
                      <a:headEnd type="none" w="med" len="med"/>
                      <a:tailEnd type="none" w="med" len="med"/>
                    </a:lnB>
                    <a:solidFill>
                      <a:srgbClr val="F5F4F2"/>
                    </a:solidFill>
                  </a:tcPr>
                </a:tc>
                <a:extLst>
                  <a:ext uri="{0D108BD9-81ED-4DB2-BD59-A6C34878D82A}">
                    <a16:rowId xmlns:a16="http://schemas.microsoft.com/office/drawing/2014/main" val="52711159"/>
                  </a:ext>
                </a:extLst>
              </a:tr>
            </a:tbl>
          </a:graphicData>
        </a:graphic>
      </p:graphicFrame>
      <p:sp>
        <p:nvSpPr>
          <p:cNvPr id="9" name="Rectangle 8">
            <a:extLst>
              <a:ext uri="{FF2B5EF4-FFF2-40B4-BE49-F238E27FC236}">
                <a16:creationId xmlns:a16="http://schemas.microsoft.com/office/drawing/2014/main" id="{AC03C698-B563-4FFF-8318-962A92C30F61}"/>
              </a:ext>
            </a:extLst>
          </p:cNvPr>
          <p:cNvSpPr/>
          <p:nvPr/>
        </p:nvSpPr>
        <p:spPr>
          <a:xfrm>
            <a:off x="4660198" y="1852203"/>
            <a:ext cx="4512923" cy="461665"/>
          </a:xfrm>
          <a:prstGeom prst="rect">
            <a:avLst/>
          </a:prstGeom>
        </p:spPr>
        <p:txBody>
          <a:bodyPr wrap="square">
            <a:spAutoFit/>
          </a:bodyPr>
          <a:lstStyle/>
          <a:p>
            <a:r>
              <a:rPr lang="en-US" sz="2400" b="1" noProof="0" dirty="0">
                <a:solidFill>
                  <a:srgbClr val="00257A"/>
                </a:solidFill>
                <a:ea typeface="+mj-ea"/>
                <a:cs typeface="+mj-cs"/>
              </a:rPr>
              <a:t>Active population in C-SNP*</a:t>
            </a:r>
          </a:p>
        </p:txBody>
      </p:sp>
      <p:graphicFrame>
        <p:nvGraphicFramePr>
          <p:cNvPr id="17" name="Table 3">
            <a:extLst>
              <a:ext uri="{FF2B5EF4-FFF2-40B4-BE49-F238E27FC236}">
                <a16:creationId xmlns:a16="http://schemas.microsoft.com/office/drawing/2014/main" id="{95F44226-47FC-4C19-B337-DCDB17F2889E}"/>
              </a:ext>
            </a:extLst>
          </p:cNvPr>
          <p:cNvGraphicFramePr>
            <a:graphicFrameLocks noGrp="1"/>
          </p:cNvGraphicFramePr>
          <p:nvPr>
            <p:extLst>
              <p:ext uri="{D42A27DB-BD31-4B8C-83A1-F6EECF244321}">
                <p14:modId xmlns:p14="http://schemas.microsoft.com/office/powerpoint/2010/main" val="3283020200"/>
              </p:ext>
            </p:extLst>
          </p:nvPr>
        </p:nvGraphicFramePr>
        <p:xfrm>
          <a:off x="515790" y="2583363"/>
          <a:ext cx="3687419" cy="2467483"/>
        </p:xfrm>
        <a:graphic>
          <a:graphicData uri="http://schemas.openxmlformats.org/drawingml/2006/table">
            <a:tbl>
              <a:tblPr firstRow="1" bandRow="1">
                <a:tableStyleId>{9DCAF9ED-07DC-4A11-8D7F-57B35C25682E}</a:tableStyleId>
              </a:tblPr>
              <a:tblGrid>
                <a:gridCol w="2027583">
                  <a:extLst>
                    <a:ext uri="{9D8B030D-6E8A-4147-A177-3AD203B41FA5}">
                      <a16:colId xmlns:a16="http://schemas.microsoft.com/office/drawing/2014/main" val="711406479"/>
                    </a:ext>
                  </a:extLst>
                </a:gridCol>
                <a:gridCol w="1659836">
                  <a:extLst>
                    <a:ext uri="{9D8B030D-6E8A-4147-A177-3AD203B41FA5}">
                      <a16:colId xmlns:a16="http://schemas.microsoft.com/office/drawing/2014/main" val="836869267"/>
                    </a:ext>
                  </a:extLst>
                </a:gridCol>
              </a:tblGrid>
              <a:tr h="233910">
                <a:tc>
                  <a:txBody>
                    <a:bodyPr/>
                    <a:lstStyle/>
                    <a:p>
                      <a:pPr algn="ctr"/>
                      <a:r>
                        <a:rPr lang="en-US" sz="1500" noProof="0" dirty="0">
                          <a:effectLst>
                            <a:outerShdw blurRad="38100" dist="38100" dir="2700000" algn="tl">
                              <a:srgbClr val="000000">
                                <a:alpha val="43137"/>
                              </a:srgbClr>
                            </a:outerShdw>
                          </a:effectLst>
                        </a:rPr>
                        <a:t>Products</a:t>
                      </a:r>
                    </a:p>
                  </a:txBody>
                  <a:tcPr marL="68580" marR="68580" marT="34290" marB="34290"/>
                </a:tc>
                <a:tc>
                  <a:txBody>
                    <a:bodyPr/>
                    <a:lstStyle/>
                    <a:p>
                      <a:pPr algn="ctr"/>
                      <a:r>
                        <a:rPr lang="en-US" sz="1500" noProof="0" dirty="0">
                          <a:effectLst>
                            <a:outerShdw blurRad="38100" dist="38100" dir="2700000" algn="tl">
                              <a:srgbClr val="000000">
                                <a:alpha val="43137"/>
                              </a:srgbClr>
                            </a:outerShdw>
                          </a:effectLst>
                        </a:rPr>
                        <a:t>Members</a:t>
                      </a:r>
                    </a:p>
                  </a:txBody>
                  <a:tcPr marL="68580" marR="68580" marT="34290" marB="34290"/>
                </a:tc>
                <a:extLst>
                  <a:ext uri="{0D108BD9-81ED-4DB2-BD59-A6C34878D82A}">
                    <a16:rowId xmlns:a16="http://schemas.microsoft.com/office/drawing/2014/main" val="3454069951"/>
                  </a:ext>
                </a:extLst>
              </a:tr>
              <a:tr h="30693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noProof="0" dirty="0" err="1">
                          <a:solidFill>
                            <a:srgbClr val="00257A"/>
                          </a:solidFill>
                        </a:rPr>
                        <a:t>Platino</a:t>
                      </a:r>
                      <a:r>
                        <a:rPr lang="en-US" sz="1500" noProof="0" dirty="0">
                          <a:solidFill>
                            <a:srgbClr val="00257A"/>
                          </a:solidFill>
                        </a:rPr>
                        <a:t> </a:t>
                      </a:r>
                      <a:r>
                        <a:rPr lang="en-US" sz="1500" noProof="0" dirty="0" err="1">
                          <a:solidFill>
                            <a:srgbClr val="00257A"/>
                          </a:solidFill>
                        </a:rPr>
                        <a:t>Blindao</a:t>
                      </a:r>
                      <a:r>
                        <a:rPr lang="en-US" sz="1500" noProof="0" dirty="0">
                          <a:solidFill>
                            <a:srgbClr val="00257A"/>
                          </a:solidFill>
                        </a:rPr>
                        <a:t> (028)</a:t>
                      </a:r>
                    </a:p>
                  </a:txBody>
                  <a:tcPr marL="68580" marR="68580" marT="34290" marB="34290"/>
                </a:tc>
                <a:tc>
                  <a:txBody>
                    <a:bodyPr/>
                    <a:lstStyle/>
                    <a:p>
                      <a:pPr algn="ctr"/>
                      <a:r>
                        <a:rPr lang="en-US" sz="1500" noProof="0" dirty="0">
                          <a:solidFill>
                            <a:srgbClr val="00257A"/>
                          </a:solidFill>
                        </a:rPr>
                        <a:t>2,979</a:t>
                      </a:r>
                    </a:p>
                  </a:txBody>
                  <a:tcPr marL="68580" marR="68580" marT="34290" marB="34290"/>
                </a:tc>
                <a:extLst>
                  <a:ext uri="{0D108BD9-81ED-4DB2-BD59-A6C34878D82A}">
                    <a16:rowId xmlns:a16="http://schemas.microsoft.com/office/drawing/2014/main" val="450801304"/>
                  </a:ext>
                </a:extLst>
              </a:tr>
              <a:tr h="9573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noProof="0" dirty="0" err="1">
                          <a:solidFill>
                            <a:srgbClr val="00257A"/>
                          </a:solidFill>
                        </a:rPr>
                        <a:t>Platino</a:t>
                      </a:r>
                      <a:r>
                        <a:rPr lang="en-US" sz="1500" noProof="0" dirty="0">
                          <a:solidFill>
                            <a:srgbClr val="00257A"/>
                          </a:solidFill>
                        </a:rPr>
                        <a:t> Enlace (035)</a:t>
                      </a:r>
                    </a:p>
                  </a:txBody>
                  <a:tcPr marL="68580" marR="68580" marT="34290" marB="34290"/>
                </a:tc>
                <a:tc>
                  <a:txBody>
                    <a:bodyPr/>
                    <a:lstStyle/>
                    <a:p>
                      <a:pPr algn="ctr"/>
                      <a:r>
                        <a:rPr lang="en-US" sz="1500" noProof="0" dirty="0">
                          <a:solidFill>
                            <a:srgbClr val="00257A"/>
                          </a:solidFill>
                        </a:rPr>
                        <a:t>1,031</a:t>
                      </a:r>
                    </a:p>
                  </a:txBody>
                  <a:tcPr marL="68580" marR="68580" marT="34290" marB="34290"/>
                </a:tc>
                <a:extLst>
                  <a:ext uri="{0D108BD9-81ED-4DB2-BD59-A6C34878D82A}">
                    <a16:rowId xmlns:a16="http://schemas.microsoft.com/office/drawing/2014/main" val="3144088149"/>
                  </a:ext>
                </a:extLst>
              </a:tr>
              <a:tr h="46065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noProof="0" dirty="0" err="1">
                          <a:solidFill>
                            <a:srgbClr val="00257A"/>
                          </a:solidFill>
                        </a:rPr>
                        <a:t>Platino</a:t>
                      </a:r>
                      <a:r>
                        <a:rPr lang="en-US" sz="1500" noProof="0" dirty="0">
                          <a:solidFill>
                            <a:srgbClr val="00257A"/>
                          </a:solidFill>
                        </a:rPr>
                        <a:t> </a:t>
                      </a:r>
                      <a:r>
                        <a:rPr lang="en-US" sz="1500" noProof="0" dirty="0" err="1">
                          <a:solidFill>
                            <a:srgbClr val="00257A"/>
                          </a:solidFill>
                        </a:rPr>
                        <a:t>Alcance</a:t>
                      </a:r>
                      <a:r>
                        <a:rPr lang="en-US" sz="1500" noProof="0" dirty="0">
                          <a:solidFill>
                            <a:srgbClr val="00257A"/>
                          </a:solidFill>
                        </a:rPr>
                        <a:t> (042)</a:t>
                      </a:r>
                    </a:p>
                  </a:txBody>
                  <a:tcPr marL="68580" marR="68580" marT="34290" marB="34290"/>
                </a:tc>
                <a:tc>
                  <a:txBody>
                    <a:bodyPr/>
                    <a:lstStyle/>
                    <a:p>
                      <a:pPr algn="ctr"/>
                      <a:r>
                        <a:rPr lang="en-US" sz="1500" noProof="0" dirty="0">
                          <a:solidFill>
                            <a:srgbClr val="00257A"/>
                          </a:solidFill>
                        </a:rPr>
                        <a:t>254</a:t>
                      </a:r>
                    </a:p>
                  </a:txBody>
                  <a:tcPr marL="68580" marR="68580" marT="34290" marB="34290"/>
                </a:tc>
                <a:extLst>
                  <a:ext uri="{0D108BD9-81ED-4DB2-BD59-A6C34878D82A}">
                    <a16:rowId xmlns:a16="http://schemas.microsoft.com/office/drawing/2014/main" val="1073385615"/>
                  </a:ext>
                </a:extLst>
              </a:tr>
              <a:tr h="460656">
                <a:tc>
                  <a:txBody>
                    <a:bodyPr/>
                    <a:lstStyle/>
                    <a:p>
                      <a:pPr marL="0" marR="0" lvl="0" indent="0" algn="ctr" rtl="0" eaLnBrk="1" fontAlgn="auto" latinLnBrk="0" hangingPunct="1">
                        <a:lnSpc>
                          <a:spcPct val="100000"/>
                        </a:lnSpc>
                        <a:spcBef>
                          <a:spcPts val="0"/>
                        </a:spcBef>
                        <a:spcAft>
                          <a:spcPts val="0"/>
                        </a:spcAft>
                        <a:buClrTx/>
                        <a:buSzTx/>
                        <a:buFontTx/>
                        <a:buNone/>
                      </a:pPr>
                      <a:r>
                        <a:rPr lang="en-US" sz="1500" noProof="0" dirty="0" err="1">
                          <a:solidFill>
                            <a:srgbClr val="00257A"/>
                          </a:solidFill>
                        </a:rPr>
                        <a:t>Platino</a:t>
                      </a:r>
                      <a:r>
                        <a:rPr lang="en-US" sz="1500" noProof="0" dirty="0">
                          <a:solidFill>
                            <a:srgbClr val="00257A"/>
                          </a:solidFill>
                        </a:rPr>
                        <a:t> Advance (041)</a:t>
                      </a:r>
                    </a:p>
                  </a:txBody>
                  <a:tcPr marL="68580" marR="68580" marT="34290" marB="34290"/>
                </a:tc>
                <a:tc>
                  <a:txBody>
                    <a:bodyPr/>
                    <a:lstStyle/>
                    <a:p>
                      <a:pPr algn="ctr"/>
                      <a:r>
                        <a:rPr lang="en-US" sz="1500" noProof="0" dirty="0">
                          <a:solidFill>
                            <a:srgbClr val="00257A"/>
                          </a:solidFill>
                        </a:rPr>
                        <a:t>456</a:t>
                      </a:r>
                    </a:p>
                  </a:txBody>
                  <a:tcPr marL="68580" marR="68580" marT="34290" marB="34290"/>
                </a:tc>
                <a:extLst>
                  <a:ext uri="{0D108BD9-81ED-4DB2-BD59-A6C34878D82A}">
                    <a16:rowId xmlns:a16="http://schemas.microsoft.com/office/drawing/2014/main" val="665591174"/>
                  </a:ext>
                </a:extLst>
              </a:tr>
              <a:tr h="301980">
                <a:tc>
                  <a:txBody>
                    <a:bodyPr/>
                    <a:lstStyle/>
                    <a:p>
                      <a:pPr marL="0" marR="0" lvl="0" indent="0" algn="ctr" rtl="0" eaLnBrk="1" fontAlgn="auto" latinLnBrk="0" hangingPunct="1">
                        <a:lnSpc>
                          <a:spcPct val="100000"/>
                        </a:lnSpc>
                        <a:spcBef>
                          <a:spcPts val="0"/>
                        </a:spcBef>
                        <a:spcAft>
                          <a:spcPts val="0"/>
                        </a:spcAft>
                        <a:buClrTx/>
                        <a:buSzTx/>
                        <a:buFontTx/>
                        <a:buNone/>
                      </a:pPr>
                      <a:r>
                        <a:rPr lang="en-US" sz="1500" noProof="0" dirty="0" err="1">
                          <a:solidFill>
                            <a:srgbClr val="00257A"/>
                          </a:solidFill>
                        </a:rPr>
                        <a:t>Platino</a:t>
                      </a:r>
                      <a:r>
                        <a:rPr lang="en-US" sz="1500" noProof="0" dirty="0">
                          <a:solidFill>
                            <a:srgbClr val="00257A"/>
                          </a:solidFill>
                        </a:rPr>
                        <a:t> Plus (043)</a:t>
                      </a:r>
                    </a:p>
                  </a:txBody>
                  <a:tcPr marL="68580" marR="68580" marT="34290" marB="34290"/>
                </a:tc>
                <a:tc>
                  <a:txBody>
                    <a:bodyPr/>
                    <a:lstStyle/>
                    <a:p>
                      <a:pPr algn="ctr"/>
                      <a:r>
                        <a:rPr lang="en-US" sz="1500" noProof="0" dirty="0">
                          <a:solidFill>
                            <a:srgbClr val="00257A"/>
                          </a:solidFill>
                        </a:rPr>
                        <a:t>28,943</a:t>
                      </a:r>
                    </a:p>
                  </a:txBody>
                  <a:tcPr marL="68580" marR="68580" marT="34290" marB="34290"/>
                </a:tc>
                <a:extLst>
                  <a:ext uri="{0D108BD9-81ED-4DB2-BD59-A6C34878D82A}">
                    <a16:rowId xmlns:a16="http://schemas.microsoft.com/office/drawing/2014/main" val="524780457"/>
                  </a:ext>
                </a:extLst>
              </a:tr>
              <a:tr h="297180">
                <a:tc>
                  <a:txBody>
                    <a:bodyPr/>
                    <a:lstStyle/>
                    <a:p>
                      <a:pPr algn="ctr"/>
                      <a:r>
                        <a:rPr lang="en-US" sz="1800" b="1" noProof="0" dirty="0">
                          <a:solidFill>
                            <a:srgbClr val="00257A"/>
                          </a:solidFill>
                        </a:rPr>
                        <a:t>Total</a:t>
                      </a:r>
                    </a:p>
                  </a:txBody>
                  <a:tcPr marL="68580" marR="68580" marT="34290" marB="34290"/>
                </a:tc>
                <a:tc>
                  <a:txBody>
                    <a:bodyPr/>
                    <a:lstStyle/>
                    <a:p>
                      <a:pPr algn="ctr"/>
                      <a:r>
                        <a:rPr lang="en-US" sz="1800" b="1" noProof="0" dirty="0">
                          <a:solidFill>
                            <a:srgbClr val="00257A"/>
                          </a:solidFill>
                        </a:rPr>
                        <a:t>33,663</a:t>
                      </a:r>
                    </a:p>
                  </a:txBody>
                  <a:tcPr marL="68580" marR="68580" marT="34290" marB="34290"/>
                </a:tc>
                <a:extLst>
                  <a:ext uri="{0D108BD9-81ED-4DB2-BD59-A6C34878D82A}">
                    <a16:rowId xmlns:a16="http://schemas.microsoft.com/office/drawing/2014/main" val="3777480378"/>
                  </a:ext>
                </a:extLst>
              </a:tr>
            </a:tbl>
          </a:graphicData>
        </a:graphic>
      </p:graphicFrame>
      <p:sp>
        <p:nvSpPr>
          <p:cNvPr id="7" name="Rectangle 6"/>
          <p:cNvSpPr/>
          <p:nvPr/>
        </p:nvSpPr>
        <p:spPr>
          <a:xfrm>
            <a:off x="235196" y="1875286"/>
            <a:ext cx="4248608" cy="438582"/>
          </a:xfrm>
          <a:prstGeom prst="rect">
            <a:avLst/>
          </a:prstGeom>
        </p:spPr>
        <p:txBody>
          <a:bodyPr wrap="square" lIns="68580" tIns="34290" rIns="68580" bIns="34290" anchor="t">
            <a:spAutoFit/>
          </a:bodyPr>
          <a:lstStyle/>
          <a:p>
            <a:r>
              <a:rPr lang="en-US" sz="2400" b="1" noProof="0" dirty="0">
                <a:solidFill>
                  <a:srgbClr val="00257A"/>
                </a:solidFill>
                <a:ea typeface="+mj-ea"/>
                <a:cs typeface="+mj-cs"/>
              </a:rPr>
              <a:t>Active population in D-SNP*</a:t>
            </a:r>
            <a:endParaRPr lang="en-US" sz="2550" b="1" noProof="0" dirty="0">
              <a:solidFill>
                <a:srgbClr val="00257A"/>
              </a:solidFill>
              <a:ea typeface="+mj-ea"/>
              <a:cs typeface="+mj-cs"/>
            </a:endParaRPr>
          </a:p>
        </p:txBody>
      </p:sp>
      <p:sp>
        <p:nvSpPr>
          <p:cNvPr id="8" name="Title 4">
            <a:extLst>
              <a:ext uri="{FF2B5EF4-FFF2-40B4-BE49-F238E27FC236}">
                <a16:creationId xmlns:a16="http://schemas.microsoft.com/office/drawing/2014/main" id="{674C209A-DF4E-9022-EC44-4AA4F76CE320}"/>
              </a:ext>
            </a:extLst>
          </p:cNvPr>
          <p:cNvSpPr txBox="1">
            <a:spLocks noGrp="1"/>
          </p:cNvSpPr>
          <p:nvPr>
            <p:ph type="title" idx="4294967295"/>
          </p:nvPr>
        </p:nvSpPr>
        <p:spPr>
          <a:xfrm>
            <a:off x="475249" y="482717"/>
            <a:ext cx="8506381" cy="5655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3600" kern="1200">
                <a:solidFill>
                  <a:srgbClr val="00257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a:rPr>
              <a:t> Special Needs Populations 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088CE"/>
                </a:solidFill>
                <a:effectLst/>
                <a:uLnTx/>
                <a:uFillTx/>
                <a:latin typeface="+mn-lt"/>
                <a:ea typeface="+mj-ea"/>
                <a:cs typeface="Arial"/>
              </a:rPr>
              <a:t> Triple-S Advantage</a:t>
            </a:r>
          </a:p>
        </p:txBody>
      </p:sp>
    </p:spTree>
    <p:custDataLst>
      <p:tags r:id="rId1"/>
    </p:custDataLst>
    <p:extLst>
      <p:ext uri="{BB962C8B-B14F-4D97-AF65-F5344CB8AC3E}">
        <p14:creationId xmlns:p14="http://schemas.microsoft.com/office/powerpoint/2010/main" val="30041658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7f8f5515-45ac-4f5a-b410-2ddf1d5ea83b"/>
  <p:tag name="ARTICULATE_SLIDE_PAUSE" val="1"/>
  <p:tag name="ARTICULATE_HIDE_SLIDE" val="0"/>
  <p:tag name="ARTICULATE_PLAYER_CONTROL_PREVIOUS" val="True"/>
  <p:tag name="ARTICULATE_PLAYER_CONTROL_NEXT" val="True"/>
  <p:tag name="AUDIO_ID" val="473"/>
  <p:tag name="ARTICULATE_USED_LAYOUT" val="9"/>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eme1">
  <a:themeElements>
    <a:clrScheme name="Triple-S">
      <a:dk1>
        <a:srgbClr val="001A72"/>
      </a:dk1>
      <a:lt1>
        <a:sysClr val="window" lastClr="FFFFFF"/>
      </a:lt1>
      <a:dk2>
        <a:srgbClr val="0085CA"/>
      </a:dk2>
      <a:lt2>
        <a:srgbClr val="CEC6BE"/>
      </a:lt2>
      <a:accent1>
        <a:srgbClr val="0085CA"/>
      </a:accent1>
      <a:accent2>
        <a:srgbClr val="001A72"/>
      </a:accent2>
      <a:accent3>
        <a:srgbClr val="F6B200"/>
      </a:accent3>
      <a:accent4>
        <a:srgbClr val="77D2D6"/>
      </a:accent4>
      <a:accent5>
        <a:srgbClr val="E8D41C"/>
      </a:accent5>
      <a:accent6>
        <a:srgbClr val="B0BAB6"/>
      </a:accent6>
      <a:hlink>
        <a:srgbClr val="001A72"/>
      </a:hlink>
      <a:folHlink>
        <a:srgbClr val="0085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6BBDE70C-8487-488E-AF67-2EEF4DD6ABC4}" vid="{C15759AB-2A5E-47C8-B016-BFD89C27E1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E6AF2DD37A17AD468E195904E6CAE9BF" ma:contentTypeVersion="4" ma:contentTypeDescription="Crear nuevo documento." ma:contentTypeScope="" ma:versionID="d1b69801b33c1e7902e99875abf7ee66">
  <xsd:schema xmlns:xsd="http://www.w3.org/2001/XMLSchema" xmlns:xs="http://www.w3.org/2001/XMLSchema" xmlns:p="http://schemas.microsoft.com/office/2006/metadata/properties" xmlns:ns2="902c98b7-5dea-4ee5-bb6f-91856b4f7bf7" targetNamespace="http://schemas.microsoft.com/office/2006/metadata/properties" ma:root="true" ma:fieldsID="842afeef36bd704acc87ec7aaccffba6" ns2:_="">
    <xsd:import namespace="902c98b7-5dea-4ee5-bb6f-91856b4f7b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c98b7-5dea-4ee5-bb6f-91856b4f7b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6D3D61-C022-4017-AAD6-64270E67B031}">
  <ds:schemaRefs>
    <ds:schemaRef ds:uri="http://schemas.microsoft.com/office/2006/documentManagement/types"/>
    <ds:schemaRef ds:uri="http://www.w3.org/XML/1998/namespace"/>
    <ds:schemaRef ds:uri="http://purl.org/dc/dcmitype/"/>
    <ds:schemaRef ds:uri="http://schemas.openxmlformats.org/package/2006/metadata/core-properties"/>
    <ds:schemaRef ds:uri="902c98b7-5dea-4ee5-bb6f-91856b4f7bf7"/>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5869F46-74D4-4D9A-8984-F65F6EBDFAA1}">
  <ds:schemaRefs>
    <ds:schemaRef ds:uri="http://schemas.microsoft.com/sharepoint/v3/contenttype/forms"/>
  </ds:schemaRefs>
</ds:datastoreItem>
</file>

<file path=customXml/itemProps3.xml><?xml version="1.0" encoding="utf-8"?>
<ds:datastoreItem xmlns:ds="http://schemas.openxmlformats.org/officeDocument/2006/customXml" ds:itemID="{5C26B8CB-8299-4692-BFBF-E76E3FF902E0}">
  <ds:schemaRefs>
    <ds:schemaRef ds:uri="902c98b7-5dea-4ee5-bb6f-91856b4f7b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1345</TotalTime>
  <Words>2888</Words>
  <Application>Microsoft Macintosh PowerPoint</Application>
  <PresentationFormat>On-screen Show (4:3)</PresentationFormat>
  <Paragraphs>335</Paragraphs>
  <Slides>33</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Aharoni</vt:lpstr>
      <vt:lpstr>Aptos</vt:lpstr>
      <vt:lpstr>Aptos Display</vt:lpstr>
      <vt:lpstr>Arial</vt:lpstr>
      <vt:lpstr>Arial</vt:lpstr>
      <vt:lpstr>Calibri</vt:lpstr>
      <vt:lpstr>Calibri Light</vt:lpstr>
      <vt:lpstr>Open Sans</vt:lpstr>
      <vt:lpstr>Segoe UI</vt:lpstr>
      <vt:lpstr>Times New Roman</vt:lpstr>
      <vt:lpstr>Wingdings</vt:lpstr>
      <vt:lpstr>Custom Design</vt:lpstr>
      <vt:lpstr>Theme1</vt:lpstr>
      <vt:lpstr>Provider Training 2025</vt:lpstr>
      <vt:lpstr>CMS Requirement</vt:lpstr>
      <vt:lpstr>At the end of this lesson on the Introduction to the Model of Care, you will learn to: </vt:lpstr>
      <vt:lpstr>Definitions</vt:lpstr>
      <vt:lpstr>Definitions (Cont.)</vt:lpstr>
      <vt:lpstr>Special Needs Plan (SNP)</vt:lpstr>
      <vt:lpstr>Background</vt:lpstr>
      <vt:lpstr> Special Needs Populations
</vt:lpstr>
      <vt:lpstr> Special Needs Populations at  Triple-S Advantage</vt:lpstr>
      <vt:lpstr>Model of Care</vt:lpstr>
      <vt:lpstr>Model of Care (MOC)</vt:lpstr>
      <vt:lpstr>Components that support the MOC</vt:lpstr>
      <vt:lpstr>Elements of the MOC</vt:lpstr>
      <vt:lpstr>MOC Element 1: Description of SNP Population </vt:lpstr>
      <vt:lpstr>MOC Element 1: Description of SNP Population Most Vulnerable Populations</vt:lpstr>
      <vt:lpstr>MOC Element 2: Care Coordination</vt:lpstr>
      <vt:lpstr>MOC Element 2: Care Coordination – Cont.</vt:lpstr>
      <vt:lpstr>MOC Element 2: Care Coordination  Health Risk Assessment  (HRA) </vt:lpstr>
      <vt:lpstr>MOC Element 2: Care Coordination – Cont. Face-to-Face Encounters</vt:lpstr>
      <vt:lpstr>MOC Element 2: Care Coordination Individual Care Plan (ICP) </vt:lpstr>
      <vt:lpstr>MOC Element 2: Care Coordination Interdisciplinary Care Team (ICT) </vt:lpstr>
      <vt:lpstr>MOC Element 2: Care Coordination Protocols for Transition of Care (TOC)</vt:lpstr>
      <vt:lpstr>MOC Element 3: Provider Network</vt:lpstr>
      <vt:lpstr>MOC Element 3: Provider Network: Role of  Primary Care Physician (PCP) </vt:lpstr>
      <vt:lpstr>MOC Element 3: Provider Network: Role of the Specialist Physician</vt:lpstr>
      <vt:lpstr>MOC Element 3: Provider Network – Cont.</vt:lpstr>
      <vt:lpstr>Access through the Provider Portal in Mi Triple-S</vt:lpstr>
      <vt:lpstr>Where to find: What’s the latest</vt:lpstr>
      <vt:lpstr>MOC Element 4: Quality Measurement and Performance Improvement</vt:lpstr>
      <vt:lpstr>MOC Element 4: Quality Measurement and Performance Improvement (Cont.)</vt:lpstr>
      <vt:lpstr>Measures</vt:lpstr>
      <vt:lpstr>How do the elements of the Model of Care work with each other?</vt:lpstr>
      <vt:lpstr>Contact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Triple S Model of Care 2025</dc:title>
  <dc:subject>Provider Training</dc:subject>
  <dc:creator>Munoz, Glori</dc:creator>
  <cp:keywords/>
  <dc:description/>
  <cp:lastModifiedBy>Ginny E. Hong</cp:lastModifiedBy>
  <cp:revision>11</cp:revision>
  <dcterms:created xsi:type="dcterms:W3CDTF">2016-08-15T15:47:05Z</dcterms:created>
  <dcterms:modified xsi:type="dcterms:W3CDTF">2025-06-11T14:24:22Z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0x010100E6AF2DD37A17AD468E195904E6CAE9BF</vt:lpwstr>
  </property>
  <property fmtid="{D5CDD505-2E9C-101B-9397-08002B2CF9AE}" pid="3" name="MSIP_Label_4e739e05-f771-4c26-ad5d-a9a0d490c88d_Enabled">
    <vt:lpwstr>true</vt:lpwstr>
  </property>
  <property fmtid="{D5CDD505-2E9C-101B-9397-08002B2CF9AE}" pid="4" name="MSIP_Label_4e739e05-f771-4c26-ad5d-a9a0d490c88d_SetDate">
    <vt:lpwstr>2022-11-14T15:17:44Z</vt:lpwstr>
  </property>
  <property fmtid="{D5CDD505-2E9C-101B-9397-08002B2CF9AE}" pid="5" name="MSIP_Label_4e739e05-f771-4c26-ad5d-a9a0d490c88d_Method">
    <vt:lpwstr>Standard</vt:lpwstr>
  </property>
  <property fmtid="{D5CDD505-2E9C-101B-9397-08002B2CF9AE}" pid="6" name="MSIP_Label_4e739e05-f771-4c26-ad5d-a9a0d490c88d_Name">
    <vt:lpwstr>Public</vt:lpwstr>
  </property>
  <property fmtid="{D5CDD505-2E9C-101B-9397-08002B2CF9AE}" pid="7" name="MSIP_Label_4e739e05-f771-4c26-ad5d-a9a0d490c88d_SiteId">
    <vt:lpwstr>5ae65bad-5089-490a-9b9b-53c901ee8758</vt:lpwstr>
  </property>
  <property fmtid="{D5CDD505-2E9C-101B-9397-08002B2CF9AE}" pid="8" name="MSIP_Label_4e739e05-f771-4c26-ad5d-a9a0d490c88d_ActionId">
    <vt:lpwstr>95c04958-7a5d-4ac4-a8be-8ef3135ef24f</vt:lpwstr>
  </property>
  <property fmtid="{D5CDD505-2E9C-101B-9397-08002B2CF9AE}" pid="9" name="MSIP_Label_4e739e05-f771-4c26-ad5d-a9a0d490c88d_ContentBits">
    <vt:lpwstr>0</vt:lpwstr>
  </property>
  <property fmtid="{D5CDD505-2E9C-101B-9397-08002B2CF9AE}" pid="10" name="MSIP_Label_b0b638e0-f50f-48bd-992f-bcb55031a99f_Enabled">
    <vt:lpwstr>true</vt:lpwstr>
  </property>
  <property fmtid="{D5CDD505-2E9C-101B-9397-08002B2CF9AE}" pid="11" name="MSIP_Label_b0b638e0-f50f-48bd-992f-bcb55031a99f_SetDate">
    <vt:lpwstr>2025-04-22T14:44:02Z</vt:lpwstr>
  </property>
  <property fmtid="{D5CDD505-2E9C-101B-9397-08002B2CF9AE}" pid="12" name="MSIP_Label_b0b638e0-f50f-48bd-992f-bcb55031a99f_Method">
    <vt:lpwstr>Standard</vt:lpwstr>
  </property>
  <property fmtid="{D5CDD505-2E9C-101B-9397-08002B2CF9AE}" pid="13" name="MSIP_Label_b0b638e0-f50f-48bd-992f-bcb55031a99f_Name">
    <vt:lpwstr>Confidential Default</vt:lpwstr>
  </property>
  <property fmtid="{D5CDD505-2E9C-101B-9397-08002B2CF9AE}" pid="14" name="MSIP_Label_b0b638e0-f50f-48bd-992f-bcb55031a99f_SiteId">
    <vt:lpwstr>f45ccc07-e57e-4d15-bf6f-f6cbccd2d395</vt:lpwstr>
  </property>
  <property fmtid="{D5CDD505-2E9C-101B-9397-08002B2CF9AE}" pid="15" name="MSIP_Label_b0b638e0-f50f-48bd-992f-bcb55031a99f_ActionId">
    <vt:lpwstr>3f650ba0-e299-40f8-97b2-833a8f476cd6</vt:lpwstr>
  </property>
  <property fmtid="{D5CDD505-2E9C-101B-9397-08002B2CF9AE}" pid="16" name="MSIP_Label_b0b638e0-f50f-48bd-992f-bcb55031a99f_ContentBits">
    <vt:lpwstr>0</vt:lpwstr>
  </property>
  <property fmtid="{D5CDD505-2E9C-101B-9397-08002B2CF9AE}" pid="17" name="MSIP_Label_b0b638e0-f50f-48bd-992f-bcb55031a99f_Tag">
    <vt:lpwstr>10, 3, 0, 1</vt:lpwstr>
  </property>
</Properties>
</file>