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58" r:id="rId4"/>
  </p:sldMasterIdLst>
  <p:notesMasterIdLst>
    <p:notesMasterId r:id="rId38"/>
  </p:notesMasterIdLst>
  <p:sldIdLst>
    <p:sldId id="4157" r:id="rId5"/>
    <p:sldId id="4314" r:id="rId6"/>
    <p:sldId id="4279" r:id="rId7"/>
    <p:sldId id="4375" r:id="rId8"/>
    <p:sldId id="4376" r:id="rId9"/>
    <p:sldId id="4377" r:id="rId10"/>
    <p:sldId id="613" r:id="rId11"/>
    <p:sldId id="4335" r:id="rId12"/>
    <p:sldId id="4385" r:id="rId13"/>
    <p:sldId id="4386" r:id="rId14"/>
    <p:sldId id="4315" r:id="rId15"/>
    <p:sldId id="4342" r:id="rId16"/>
    <p:sldId id="4378" r:id="rId17"/>
    <p:sldId id="4387" r:id="rId18"/>
    <p:sldId id="4359" r:id="rId19"/>
    <p:sldId id="4379" r:id="rId20"/>
    <p:sldId id="4360" r:id="rId21"/>
    <p:sldId id="4380" r:id="rId22"/>
    <p:sldId id="4324" r:id="rId23"/>
    <p:sldId id="4367" r:id="rId24"/>
    <p:sldId id="4365" r:id="rId25"/>
    <p:sldId id="4388" r:id="rId26"/>
    <p:sldId id="4331" r:id="rId27"/>
    <p:sldId id="4363" r:id="rId28"/>
    <p:sldId id="4389" r:id="rId29"/>
    <p:sldId id="4390" r:id="rId30"/>
    <p:sldId id="4383" r:id="rId31"/>
    <p:sldId id="4366" r:id="rId32"/>
    <p:sldId id="4391" r:id="rId33"/>
    <p:sldId id="4384" r:id="rId34"/>
    <p:sldId id="4361" r:id="rId35"/>
    <p:sldId id="4392" r:id="rId36"/>
    <p:sldId id="4357" r:id="rId37"/>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id="{55DD952A-FC0F-4295-83A7-327A28B40715}">
          <p14:sldIdLst>
            <p14:sldId id="4157"/>
            <p14:sldId id="4314"/>
            <p14:sldId id="4279"/>
            <p14:sldId id="4375"/>
            <p14:sldId id="4376"/>
            <p14:sldId id="4377"/>
            <p14:sldId id="613"/>
            <p14:sldId id="4335"/>
            <p14:sldId id="4385"/>
            <p14:sldId id="4386"/>
            <p14:sldId id="4315"/>
            <p14:sldId id="4342"/>
            <p14:sldId id="4378"/>
            <p14:sldId id="4387"/>
            <p14:sldId id="4359"/>
            <p14:sldId id="4379"/>
            <p14:sldId id="4360"/>
            <p14:sldId id="4380"/>
            <p14:sldId id="4324"/>
            <p14:sldId id="4367"/>
            <p14:sldId id="4365"/>
            <p14:sldId id="4388"/>
            <p14:sldId id="4331"/>
            <p14:sldId id="4363"/>
            <p14:sldId id="4389"/>
            <p14:sldId id="4390"/>
            <p14:sldId id="4383"/>
            <p14:sldId id="4366"/>
            <p14:sldId id="4391"/>
            <p14:sldId id="4384"/>
            <p14:sldId id="4361"/>
            <p14:sldId id="4392"/>
            <p14:sldId id="4357"/>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8ED6A42-6113-9CE5-7646-0ED04A81A1E3}" name="Tiffany Lowe" initials="TL" userId="S::CN358907@centene.com::5872766c-538a-4b00-a865-bf9bbed4c064"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E75"/>
    <a:srgbClr val="708235"/>
    <a:srgbClr val="5B3754"/>
    <a:srgbClr val="1378B4"/>
    <a:srgbClr val="C3DDE8"/>
    <a:srgbClr val="204453"/>
    <a:srgbClr val="E2D0DF"/>
    <a:srgbClr val="FFFFFF"/>
    <a:srgbClr val="B6685E"/>
    <a:srgbClr val="5F9E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826765-8B81-BA45-9299-DFE23A17EE30}" v="127" dt="2026-06-29T19:20:56.5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68" autoAdjust="0"/>
    <p:restoredTop sz="86438" autoAdjust="0"/>
  </p:normalViewPr>
  <p:slideViewPr>
    <p:cSldViewPr snapToGrid="0">
      <p:cViewPr varScale="1">
        <p:scale>
          <a:sx n="76" d="100"/>
          <a:sy n="76" d="100"/>
        </p:scale>
        <p:origin x="200" y="808"/>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 d="1"/>
        <a:sy n="1" d="1"/>
      </p:scale>
      <p:origin x="0" y="-892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45"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nny E. Hong" userId="3186733d-03a4-43f3-a21a-2f4d91da616c" providerId="ADAL" clId="{6AD9D503-F2A1-54A1-B091-C46384F339F7}"/>
    <pc:docChg chg="undo custSel delSld modSld modSection">
      <pc:chgData name="Ginny E. Hong" userId="3186733d-03a4-43f3-a21a-2f4d91da616c" providerId="ADAL" clId="{6AD9D503-F2A1-54A1-B091-C46384F339F7}" dt="2026-06-29T19:24:03.862" v="236" actId="962"/>
      <pc:docMkLst>
        <pc:docMk/>
      </pc:docMkLst>
      <pc:sldChg chg="modSp mod">
        <pc:chgData name="Ginny E. Hong" userId="3186733d-03a4-43f3-a21a-2f4d91da616c" providerId="ADAL" clId="{6AD9D503-F2A1-54A1-B091-C46384F339F7}" dt="2026-06-29T19:19:50.307" v="224" actId="962"/>
        <pc:sldMkLst>
          <pc:docMk/>
          <pc:sldMk cId="3609470546" sldId="613"/>
        </pc:sldMkLst>
        <pc:spChg chg="mod">
          <ac:chgData name="Ginny E. Hong" userId="3186733d-03a4-43f3-a21a-2f4d91da616c" providerId="ADAL" clId="{6AD9D503-F2A1-54A1-B091-C46384F339F7}" dt="2026-06-29T19:19:50.307" v="224" actId="962"/>
          <ac:spMkLst>
            <pc:docMk/>
            <pc:sldMk cId="3609470546" sldId="613"/>
            <ac:spMk id="2" creationId="{32119C1E-049B-73ED-0246-34EC7CB5DB3C}"/>
          </ac:spMkLst>
        </pc:spChg>
        <pc:spChg chg="mod">
          <ac:chgData name="Ginny E. Hong" userId="3186733d-03a4-43f3-a21a-2f4d91da616c" providerId="ADAL" clId="{6AD9D503-F2A1-54A1-B091-C46384F339F7}" dt="2026-06-29T18:52:08.127" v="97" actId="33553"/>
          <ac:spMkLst>
            <pc:docMk/>
            <pc:sldMk cId="3609470546" sldId="613"/>
            <ac:spMk id="3" creationId="{EFD6850D-722A-753F-3D34-E8B0642C7EDB}"/>
          </ac:spMkLst>
        </pc:spChg>
      </pc:sldChg>
      <pc:sldChg chg="modSp mod">
        <pc:chgData name="Ginny E. Hong" userId="3186733d-03a4-43f3-a21a-2f4d91da616c" providerId="ADAL" clId="{6AD9D503-F2A1-54A1-B091-C46384F339F7}" dt="2026-06-29T18:51:52.687" v="94" actId="33553"/>
        <pc:sldMkLst>
          <pc:docMk/>
          <pc:sldMk cId="2118598047" sldId="4157"/>
        </pc:sldMkLst>
        <pc:spChg chg="mod">
          <ac:chgData name="Ginny E. Hong" userId="3186733d-03a4-43f3-a21a-2f4d91da616c" providerId="ADAL" clId="{6AD9D503-F2A1-54A1-B091-C46384F339F7}" dt="2026-06-29T18:51:52.687" v="94" actId="33553"/>
          <ac:spMkLst>
            <pc:docMk/>
            <pc:sldMk cId="2118598047" sldId="4157"/>
            <ac:spMk id="11" creationId="{5BA06D86-9B7A-344F-B2E1-15580AFA78D2}"/>
          </ac:spMkLst>
        </pc:spChg>
      </pc:sldChg>
      <pc:sldChg chg="modSp mod">
        <pc:chgData name="Ginny E. Hong" userId="3186733d-03a4-43f3-a21a-2f4d91da616c" providerId="ADAL" clId="{6AD9D503-F2A1-54A1-B091-C46384F339F7}" dt="2026-06-29T19:20:30.531" v="233" actId="13244"/>
        <pc:sldMkLst>
          <pc:docMk/>
          <pc:sldMk cId="2792514096" sldId="4279"/>
        </pc:sldMkLst>
        <pc:spChg chg="mod">
          <ac:chgData name="Ginny E. Hong" userId="3186733d-03a4-43f3-a21a-2f4d91da616c" providerId="ADAL" clId="{6AD9D503-F2A1-54A1-B091-C46384F339F7}" dt="2026-06-29T19:20:28.475" v="232" actId="962"/>
          <ac:spMkLst>
            <pc:docMk/>
            <pc:sldMk cId="2792514096" sldId="4279"/>
            <ac:spMk id="2" creationId="{DE43C0A6-888F-FC4C-BA50-A415C423B6CC}"/>
          </ac:spMkLst>
        </pc:spChg>
        <pc:spChg chg="mod">
          <ac:chgData name="Ginny E. Hong" userId="3186733d-03a4-43f3-a21a-2f4d91da616c" providerId="ADAL" clId="{6AD9D503-F2A1-54A1-B091-C46384F339F7}" dt="2026-06-29T19:20:30.531" v="233" actId="13244"/>
          <ac:spMkLst>
            <pc:docMk/>
            <pc:sldMk cId="2792514096" sldId="4279"/>
            <ac:spMk id="5" creationId="{42353067-E616-4067-8874-0BD947616076}"/>
          </ac:spMkLst>
        </pc:spChg>
        <pc:grpChg chg="mod">
          <ac:chgData name="Ginny E. Hong" userId="3186733d-03a4-43f3-a21a-2f4d91da616c" providerId="ADAL" clId="{6AD9D503-F2A1-54A1-B091-C46384F339F7}" dt="2026-06-29T18:50:03.932" v="4" actId="962"/>
          <ac:grpSpMkLst>
            <pc:docMk/>
            <pc:sldMk cId="2792514096" sldId="4279"/>
            <ac:grpSpMk id="12" creationId="{33144AD7-C365-4BEB-A16F-D56944BE7436}"/>
          </ac:grpSpMkLst>
        </pc:grpChg>
        <pc:grpChg chg="mod">
          <ac:chgData name="Ginny E. Hong" userId="3186733d-03a4-43f3-a21a-2f4d91da616c" providerId="ADAL" clId="{6AD9D503-F2A1-54A1-B091-C46384F339F7}" dt="2026-06-29T18:50:06.046" v="6" actId="962"/>
          <ac:grpSpMkLst>
            <pc:docMk/>
            <pc:sldMk cId="2792514096" sldId="4279"/>
            <ac:grpSpMk id="17" creationId="{A3A5FA56-C8AB-4FD5-8C7D-425C5B4ECEB1}"/>
          </ac:grpSpMkLst>
        </pc:grpChg>
        <pc:grpChg chg="mod">
          <ac:chgData name="Ginny E. Hong" userId="3186733d-03a4-43f3-a21a-2f4d91da616c" providerId="ADAL" clId="{6AD9D503-F2A1-54A1-B091-C46384F339F7}" dt="2026-06-29T18:50:06.947" v="7" actId="962"/>
          <ac:grpSpMkLst>
            <pc:docMk/>
            <pc:sldMk cId="2792514096" sldId="4279"/>
            <ac:grpSpMk id="28" creationId="{1544FBEB-D32B-4E1C-8F4E-20817F766CB3}"/>
          </ac:grpSpMkLst>
        </pc:grpChg>
        <pc:picChg chg="mod">
          <ac:chgData name="Ginny E. Hong" userId="3186733d-03a4-43f3-a21a-2f4d91da616c" providerId="ADAL" clId="{6AD9D503-F2A1-54A1-B091-C46384F339F7}" dt="2026-06-29T18:50:05.102" v="5" actId="962"/>
          <ac:picMkLst>
            <pc:docMk/>
            <pc:sldMk cId="2792514096" sldId="4279"/>
            <ac:picMk id="26" creationId="{14B657F7-3B46-488D-A1CD-38E7A585551F}"/>
          </ac:picMkLst>
        </pc:picChg>
      </pc:sldChg>
      <pc:sldChg chg="modSp mod">
        <pc:chgData name="Ginny E. Hong" userId="3186733d-03a4-43f3-a21a-2f4d91da616c" providerId="ADAL" clId="{6AD9D503-F2A1-54A1-B091-C46384F339F7}" dt="2026-06-29T19:20:56.524" v="235" actId="13244"/>
        <pc:sldMkLst>
          <pc:docMk/>
          <pc:sldMk cId="1120522183" sldId="4314"/>
        </pc:sldMkLst>
        <pc:spChg chg="mod">
          <ac:chgData name="Ginny E. Hong" userId="3186733d-03a4-43f3-a21a-2f4d91da616c" providerId="ADAL" clId="{6AD9D503-F2A1-54A1-B091-C46384F339F7}" dt="2026-06-29T19:20:52.037" v="234" actId="962"/>
          <ac:spMkLst>
            <pc:docMk/>
            <pc:sldMk cId="1120522183" sldId="4314"/>
            <ac:spMk id="2" creationId="{32119C1E-049B-73ED-0246-34EC7CB5DB3C}"/>
          </ac:spMkLst>
        </pc:spChg>
        <pc:spChg chg="mod">
          <ac:chgData name="Ginny E. Hong" userId="3186733d-03a4-43f3-a21a-2f4d91da616c" providerId="ADAL" clId="{6AD9D503-F2A1-54A1-B091-C46384F339F7}" dt="2026-06-29T19:20:56.524" v="235" actId="13244"/>
          <ac:spMkLst>
            <pc:docMk/>
            <pc:sldMk cId="1120522183" sldId="4314"/>
            <ac:spMk id="3" creationId="{EFD6850D-722A-753F-3D34-E8B0642C7EDB}"/>
          </ac:spMkLst>
        </pc:spChg>
      </pc:sldChg>
      <pc:sldChg chg="modSp mod">
        <pc:chgData name="Ginny E. Hong" userId="3186733d-03a4-43f3-a21a-2f4d91da616c" providerId="ADAL" clId="{6AD9D503-F2A1-54A1-B091-C46384F339F7}" dt="2026-06-29T19:17:28.772" v="220" actId="962"/>
        <pc:sldMkLst>
          <pc:docMk/>
          <pc:sldMk cId="3688273555" sldId="4315"/>
        </pc:sldMkLst>
        <pc:spChg chg="mod">
          <ac:chgData name="Ginny E. Hong" userId="3186733d-03a4-43f3-a21a-2f4d91da616c" providerId="ADAL" clId="{6AD9D503-F2A1-54A1-B091-C46384F339F7}" dt="2026-06-29T19:17:28.772" v="220" actId="962"/>
          <ac:spMkLst>
            <pc:docMk/>
            <pc:sldMk cId="3688273555" sldId="4315"/>
            <ac:spMk id="2" creationId="{32119C1E-049B-73ED-0246-34EC7CB5DB3C}"/>
          </ac:spMkLst>
        </pc:spChg>
        <pc:spChg chg="mod">
          <ac:chgData name="Ginny E. Hong" userId="3186733d-03a4-43f3-a21a-2f4d91da616c" providerId="ADAL" clId="{6AD9D503-F2A1-54A1-B091-C46384F339F7}" dt="2026-06-29T18:52:09.428" v="98" actId="33553"/>
          <ac:spMkLst>
            <pc:docMk/>
            <pc:sldMk cId="3688273555" sldId="4315"/>
            <ac:spMk id="3" creationId="{EFD6850D-722A-753F-3D34-E8B0642C7EDB}"/>
          </ac:spMkLst>
        </pc:spChg>
      </pc:sldChg>
      <pc:sldChg chg="modSp del mod">
        <pc:chgData name="Ginny E. Hong" userId="3186733d-03a4-43f3-a21a-2f4d91da616c" providerId="ADAL" clId="{6AD9D503-F2A1-54A1-B091-C46384F339F7}" dt="2026-06-29T19:05:51.908" v="158" actId="2696"/>
        <pc:sldMkLst>
          <pc:docMk/>
          <pc:sldMk cId="4221266859" sldId="4323"/>
        </pc:sldMkLst>
        <pc:spChg chg="mod">
          <ac:chgData name="Ginny E. Hong" userId="3186733d-03a4-43f3-a21a-2f4d91da616c" providerId="ADAL" clId="{6AD9D503-F2A1-54A1-B091-C46384F339F7}" dt="2026-06-29T18:54:22.038" v="106" actId="33553"/>
          <ac:spMkLst>
            <pc:docMk/>
            <pc:sldMk cId="4221266859" sldId="4323"/>
            <ac:spMk id="3" creationId="{EFD6850D-722A-753F-3D34-E8B0642C7EDB}"/>
          </ac:spMkLst>
        </pc:spChg>
      </pc:sldChg>
      <pc:sldChg chg="modSp mod">
        <pc:chgData name="Ginny E. Hong" userId="3186733d-03a4-43f3-a21a-2f4d91da616c" providerId="ADAL" clId="{6AD9D503-F2A1-54A1-B091-C46384F339F7}" dt="2026-06-29T18:56:14.080" v="134" actId="962"/>
        <pc:sldMkLst>
          <pc:docMk/>
          <pc:sldMk cId="538471629" sldId="4324"/>
        </pc:sldMkLst>
        <pc:spChg chg="mod">
          <ac:chgData name="Ginny E. Hong" userId="3186733d-03a4-43f3-a21a-2f4d91da616c" providerId="ADAL" clId="{6AD9D503-F2A1-54A1-B091-C46384F339F7}" dt="2026-06-29T18:56:11.848" v="133" actId="962"/>
          <ac:spMkLst>
            <pc:docMk/>
            <pc:sldMk cId="538471629" sldId="4324"/>
            <ac:spMk id="2" creationId="{DE43C0A6-888F-FC4C-BA50-A415C423B6CC}"/>
          </ac:spMkLst>
        </pc:spChg>
        <pc:spChg chg="mod">
          <ac:chgData name="Ginny E. Hong" userId="3186733d-03a4-43f3-a21a-2f4d91da616c" providerId="ADAL" clId="{6AD9D503-F2A1-54A1-B091-C46384F339F7}" dt="2026-06-29T18:56:14.080" v="134" actId="962"/>
          <ac:spMkLst>
            <pc:docMk/>
            <pc:sldMk cId="538471629" sldId="4324"/>
            <ac:spMk id="4" creationId="{DF07311E-0DA9-43AA-AE52-2A6484D96C71}"/>
          </ac:spMkLst>
        </pc:spChg>
      </pc:sldChg>
      <pc:sldChg chg="modSp mod">
        <pc:chgData name="Ginny E. Hong" userId="3186733d-03a4-43f3-a21a-2f4d91da616c" providerId="ADAL" clId="{6AD9D503-F2A1-54A1-B091-C46384F339F7}" dt="2026-06-29T19:09:12.365" v="182" actId="962"/>
        <pc:sldMkLst>
          <pc:docMk/>
          <pc:sldMk cId="1583424083" sldId="4331"/>
        </pc:sldMkLst>
        <pc:spChg chg="mod">
          <ac:chgData name="Ginny E. Hong" userId="3186733d-03a4-43f3-a21a-2f4d91da616c" providerId="ADAL" clId="{6AD9D503-F2A1-54A1-B091-C46384F339F7}" dt="2026-06-29T19:09:12.365" v="182" actId="962"/>
          <ac:spMkLst>
            <pc:docMk/>
            <pc:sldMk cId="1583424083" sldId="4331"/>
            <ac:spMk id="2" creationId="{DE43C0A6-888F-FC4C-BA50-A415C423B6CC}"/>
          </ac:spMkLst>
        </pc:spChg>
        <pc:picChg chg="mod">
          <ac:chgData name="Ginny E. Hong" userId="3186733d-03a4-43f3-a21a-2f4d91da616c" providerId="ADAL" clId="{6AD9D503-F2A1-54A1-B091-C46384F339F7}" dt="2026-06-29T18:51:12.898" v="34" actId="962"/>
          <ac:picMkLst>
            <pc:docMk/>
            <pc:sldMk cId="1583424083" sldId="4331"/>
            <ac:picMk id="12" creationId="{9B6429BE-7C1E-9914-F416-42C39F968C52}"/>
          </ac:picMkLst>
        </pc:picChg>
      </pc:sldChg>
      <pc:sldChg chg="modSp mod">
        <pc:chgData name="Ginny E. Hong" userId="3186733d-03a4-43f3-a21a-2f4d91da616c" providerId="ADAL" clId="{6AD9D503-F2A1-54A1-B091-C46384F339F7}" dt="2026-06-29T19:19:41.757" v="223" actId="962"/>
        <pc:sldMkLst>
          <pc:docMk/>
          <pc:sldMk cId="2654306065" sldId="4335"/>
        </pc:sldMkLst>
        <pc:spChg chg="mod">
          <ac:chgData name="Ginny E. Hong" userId="3186733d-03a4-43f3-a21a-2f4d91da616c" providerId="ADAL" clId="{6AD9D503-F2A1-54A1-B091-C46384F339F7}" dt="2026-06-29T19:19:41.757" v="223" actId="962"/>
          <ac:spMkLst>
            <pc:docMk/>
            <pc:sldMk cId="2654306065" sldId="4335"/>
            <ac:spMk id="2" creationId="{DE43C0A6-888F-FC4C-BA50-A415C423B6CC}"/>
          </ac:spMkLst>
        </pc:spChg>
        <pc:spChg chg="mod">
          <ac:chgData name="Ginny E. Hong" userId="3186733d-03a4-43f3-a21a-2f4d91da616c" providerId="ADAL" clId="{6AD9D503-F2A1-54A1-B091-C46384F339F7}" dt="2026-06-29T18:50:25.312" v="11" actId="962"/>
          <ac:spMkLst>
            <pc:docMk/>
            <pc:sldMk cId="2654306065" sldId="4335"/>
            <ac:spMk id="5" creationId="{DC0B3897-650F-6B6B-7C52-EBF53335F4BC}"/>
          </ac:spMkLst>
        </pc:spChg>
        <pc:spChg chg="mod">
          <ac:chgData name="Ginny E. Hong" userId="3186733d-03a4-43f3-a21a-2f4d91da616c" providerId="ADAL" clId="{6AD9D503-F2A1-54A1-B091-C46384F339F7}" dt="2026-06-29T18:50:26.123" v="12" actId="962"/>
          <ac:spMkLst>
            <pc:docMk/>
            <pc:sldMk cId="2654306065" sldId="4335"/>
            <ac:spMk id="7" creationId="{8799603D-0ADA-CC03-0D33-9DA060B9D634}"/>
          </ac:spMkLst>
        </pc:spChg>
      </pc:sldChg>
      <pc:sldChg chg="modSp mod">
        <pc:chgData name="Ginny E. Hong" userId="3186733d-03a4-43f3-a21a-2f4d91da616c" providerId="ADAL" clId="{6AD9D503-F2A1-54A1-B091-C46384F339F7}" dt="2026-06-29T19:11:42.483" v="219" actId="962"/>
        <pc:sldMkLst>
          <pc:docMk/>
          <pc:sldMk cId="1148461357" sldId="4342"/>
        </pc:sldMkLst>
        <pc:spChg chg="mod">
          <ac:chgData name="Ginny E. Hong" userId="3186733d-03a4-43f3-a21a-2f4d91da616c" providerId="ADAL" clId="{6AD9D503-F2A1-54A1-B091-C46384F339F7}" dt="2026-06-29T19:11:42.483" v="219" actId="962"/>
          <ac:spMkLst>
            <pc:docMk/>
            <pc:sldMk cId="1148461357" sldId="4342"/>
            <ac:spMk id="2" creationId="{DE43C0A6-888F-FC4C-BA50-A415C423B6CC}"/>
          </ac:spMkLst>
        </pc:spChg>
        <pc:spChg chg="mod">
          <ac:chgData name="Ginny E. Hong" userId="3186733d-03a4-43f3-a21a-2f4d91da616c" providerId="ADAL" clId="{6AD9D503-F2A1-54A1-B091-C46384F339F7}" dt="2026-06-29T18:50:37.021" v="18" actId="962"/>
          <ac:spMkLst>
            <pc:docMk/>
            <pc:sldMk cId="1148461357" sldId="4342"/>
            <ac:spMk id="9" creationId="{D6C05AA6-AA51-4C00-BC04-1E45A36E2C1E}"/>
          </ac:spMkLst>
        </pc:spChg>
        <pc:spChg chg="mod">
          <ac:chgData name="Ginny E. Hong" userId="3186733d-03a4-43f3-a21a-2f4d91da616c" providerId="ADAL" clId="{6AD9D503-F2A1-54A1-B091-C46384F339F7}" dt="2026-06-29T18:50:38.121" v="19" actId="962"/>
          <ac:spMkLst>
            <pc:docMk/>
            <pc:sldMk cId="1148461357" sldId="4342"/>
            <ac:spMk id="12" creationId="{FBE5F3E7-F837-4628-86B6-06C9AD60C951}"/>
          </ac:spMkLst>
        </pc:spChg>
      </pc:sldChg>
      <pc:sldChg chg="addSp modSp mod">
        <pc:chgData name="Ginny E. Hong" userId="3186733d-03a4-43f3-a21a-2f4d91da616c" providerId="ADAL" clId="{6AD9D503-F2A1-54A1-B091-C46384F339F7}" dt="2026-06-29T19:24:03.862" v="236" actId="962"/>
        <pc:sldMkLst>
          <pc:docMk/>
          <pc:sldMk cId="479219251" sldId="4357"/>
        </pc:sldMkLst>
        <pc:spChg chg="mod">
          <ac:chgData name="Ginny E. Hong" userId="3186733d-03a4-43f3-a21a-2f4d91da616c" providerId="ADAL" clId="{6AD9D503-F2A1-54A1-B091-C46384F339F7}" dt="2026-06-29T19:24:03.862" v="236" actId="962"/>
          <ac:spMkLst>
            <pc:docMk/>
            <pc:sldMk cId="479219251" sldId="4357"/>
            <ac:spMk id="2" creationId="{7B6ACC60-F018-4DE0-B5E4-9A9514D7E063}"/>
          </ac:spMkLst>
        </pc:spChg>
        <pc:spChg chg="add mod">
          <ac:chgData name="Ginny E. Hong" userId="3186733d-03a4-43f3-a21a-2f4d91da616c" providerId="ADAL" clId="{6AD9D503-F2A1-54A1-B091-C46384F339F7}" dt="2026-06-29T18:55:00.437" v="109" actId="767"/>
          <ac:spMkLst>
            <pc:docMk/>
            <pc:sldMk cId="479219251" sldId="4357"/>
            <ac:spMk id="3" creationId="{8A55853F-B559-39C9-0A3E-3FC79C355BD7}"/>
          </ac:spMkLst>
        </pc:spChg>
        <pc:spChg chg="add mod">
          <ac:chgData name="Ginny E. Hong" userId="3186733d-03a4-43f3-a21a-2f4d91da616c" providerId="ADAL" clId="{6AD9D503-F2A1-54A1-B091-C46384F339F7}" dt="2026-06-29T18:55:39.212" v="131" actId="962"/>
          <ac:spMkLst>
            <pc:docMk/>
            <pc:sldMk cId="479219251" sldId="4357"/>
            <ac:spMk id="4" creationId="{E8E11FB2-E42A-1312-0B59-507F865E546F}"/>
          </ac:spMkLst>
        </pc:spChg>
        <pc:picChg chg="mod">
          <ac:chgData name="Ginny E. Hong" userId="3186733d-03a4-43f3-a21a-2f4d91da616c" providerId="ADAL" clId="{6AD9D503-F2A1-54A1-B091-C46384F339F7}" dt="2026-06-29T18:51:40.926" v="93" actId="962"/>
          <ac:picMkLst>
            <pc:docMk/>
            <pc:sldMk cId="479219251" sldId="4357"/>
            <ac:picMk id="5" creationId="{C238106C-62ED-D3EA-7F76-68DF6683B392}"/>
          </ac:picMkLst>
        </pc:picChg>
      </pc:sldChg>
      <pc:sldChg chg="modSp mod">
        <pc:chgData name="Ginny E. Hong" userId="3186733d-03a4-43f3-a21a-2f4d91da616c" providerId="ADAL" clId="{6AD9D503-F2A1-54A1-B091-C46384F339F7}" dt="2026-06-29T19:11:04.728" v="210" actId="962"/>
        <pc:sldMkLst>
          <pc:docMk/>
          <pc:sldMk cId="1524043676" sldId="4359"/>
        </pc:sldMkLst>
        <pc:spChg chg="mod">
          <ac:chgData name="Ginny E. Hong" userId="3186733d-03a4-43f3-a21a-2f4d91da616c" providerId="ADAL" clId="{6AD9D503-F2A1-54A1-B091-C46384F339F7}" dt="2026-06-29T19:11:03.980" v="209" actId="962"/>
          <ac:spMkLst>
            <pc:docMk/>
            <pc:sldMk cId="1524043676" sldId="4359"/>
            <ac:spMk id="2" creationId="{32119C1E-049B-73ED-0246-34EC7CB5DB3C}"/>
          </ac:spMkLst>
        </pc:spChg>
        <pc:spChg chg="mod">
          <ac:chgData name="Ginny E. Hong" userId="3186733d-03a4-43f3-a21a-2f4d91da616c" providerId="ADAL" clId="{6AD9D503-F2A1-54A1-B091-C46384F339F7}" dt="2026-06-29T19:11:04.728" v="210" actId="962"/>
          <ac:spMkLst>
            <pc:docMk/>
            <pc:sldMk cId="1524043676" sldId="4359"/>
            <ac:spMk id="3" creationId="{EFD6850D-722A-753F-3D34-E8B0642C7EDB}"/>
          </ac:spMkLst>
        </pc:spChg>
      </pc:sldChg>
      <pc:sldChg chg="modSp mod">
        <pc:chgData name="Ginny E. Hong" userId="3186733d-03a4-43f3-a21a-2f4d91da616c" providerId="ADAL" clId="{6AD9D503-F2A1-54A1-B091-C46384F339F7}" dt="2026-06-29T19:10:53.441" v="207" actId="962"/>
        <pc:sldMkLst>
          <pc:docMk/>
          <pc:sldMk cId="872743323" sldId="4360"/>
        </pc:sldMkLst>
        <pc:spChg chg="mod">
          <ac:chgData name="Ginny E. Hong" userId="3186733d-03a4-43f3-a21a-2f4d91da616c" providerId="ADAL" clId="{6AD9D503-F2A1-54A1-B091-C46384F339F7}" dt="2026-06-29T19:10:53.441" v="207" actId="962"/>
          <ac:spMkLst>
            <pc:docMk/>
            <pc:sldMk cId="872743323" sldId="4360"/>
            <ac:spMk id="2" creationId="{32119C1E-049B-73ED-0246-34EC7CB5DB3C}"/>
          </ac:spMkLst>
        </pc:spChg>
        <pc:spChg chg="mod">
          <ac:chgData name="Ginny E. Hong" userId="3186733d-03a4-43f3-a21a-2f4d91da616c" providerId="ADAL" clId="{6AD9D503-F2A1-54A1-B091-C46384F339F7}" dt="2026-06-29T19:10:52.269" v="206" actId="13244"/>
          <ac:spMkLst>
            <pc:docMk/>
            <pc:sldMk cId="872743323" sldId="4360"/>
            <ac:spMk id="3" creationId="{EFD6850D-722A-753F-3D34-E8B0642C7EDB}"/>
          </ac:spMkLst>
        </pc:spChg>
      </pc:sldChg>
      <pc:sldChg chg="delSp modSp mod">
        <pc:chgData name="Ginny E. Hong" userId="3186733d-03a4-43f3-a21a-2f4d91da616c" providerId="ADAL" clId="{6AD9D503-F2A1-54A1-B091-C46384F339F7}" dt="2026-06-29T19:06:38.173" v="167" actId="962"/>
        <pc:sldMkLst>
          <pc:docMk/>
          <pc:sldMk cId="2295539392" sldId="4361"/>
        </pc:sldMkLst>
        <pc:spChg chg="mod">
          <ac:chgData name="Ginny E. Hong" userId="3186733d-03a4-43f3-a21a-2f4d91da616c" providerId="ADAL" clId="{6AD9D503-F2A1-54A1-B091-C46384F339F7}" dt="2026-06-29T19:06:38.173" v="167" actId="962"/>
          <ac:spMkLst>
            <pc:docMk/>
            <pc:sldMk cId="2295539392" sldId="4361"/>
            <ac:spMk id="2" creationId="{040F4B45-D450-4101-B325-9352BCEA0015}"/>
          </ac:spMkLst>
        </pc:spChg>
        <pc:spChg chg="mod topLvl">
          <ac:chgData name="Ginny E. Hong" userId="3186733d-03a4-43f3-a21a-2f4d91da616c" providerId="ADAL" clId="{6AD9D503-F2A1-54A1-B091-C46384F339F7}" dt="2026-06-29T19:06:36.038" v="166" actId="962"/>
          <ac:spMkLst>
            <pc:docMk/>
            <pc:sldMk cId="2295539392" sldId="4361"/>
            <ac:spMk id="5" creationId="{AC44A96B-E7B4-4D9D-9008-A1F683E80C18}"/>
          </ac:spMkLst>
        </pc:spChg>
        <pc:spChg chg="mod topLvl">
          <ac:chgData name="Ginny E. Hong" userId="3186733d-03a4-43f3-a21a-2f4d91da616c" providerId="ADAL" clId="{6AD9D503-F2A1-54A1-B091-C46384F339F7}" dt="2026-06-29T19:06:31.029" v="164" actId="165"/>
          <ac:spMkLst>
            <pc:docMk/>
            <pc:sldMk cId="2295539392" sldId="4361"/>
            <ac:spMk id="6" creationId="{79470D5D-CC5C-44EC-9A0C-1799D951FADA}"/>
          </ac:spMkLst>
        </pc:spChg>
        <pc:spChg chg="mod topLvl">
          <ac:chgData name="Ginny E. Hong" userId="3186733d-03a4-43f3-a21a-2f4d91da616c" providerId="ADAL" clId="{6AD9D503-F2A1-54A1-B091-C46384F339F7}" dt="2026-06-29T19:06:35.303" v="165" actId="962"/>
          <ac:spMkLst>
            <pc:docMk/>
            <pc:sldMk cId="2295539392" sldId="4361"/>
            <ac:spMk id="7" creationId="{882AB137-574F-1B5D-4129-B594B4F630B9}"/>
          </ac:spMkLst>
        </pc:spChg>
        <pc:spChg chg="mod topLvl">
          <ac:chgData name="Ginny E. Hong" userId="3186733d-03a4-43f3-a21a-2f4d91da616c" providerId="ADAL" clId="{6AD9D503-F2A1-54A1-B091-C46384F339F7}" dt="2026-06-29T19:06:31.029" v="164" actId="165"/>
          <ac:spMkLst>
            <pc:docMk/>
            <pc:sldMk cId="2295539392" sldId="4361"/>
            <ac:spMk id="8" creationId="{FF152AD2-7C63-BF82-B96F-CB889006DB69}"/>
          </ac:spMkLst>
        </pc:spChg>
        <pc:grpChg chg="del mod">
          <ac:chgData name="Ginny E. Hong" userId="3186733d-03a4-43f3-a21a-2f4d91da616c" providerId="ADAL" clId="{6AD9D503-F2A1-54A1-B091-C46384F339F7}" dt="2026-06-29T19:06:31.029" v="164" actId="165"/>
          <ac:grpSpMkLst>
            <pc:docMk/>
            <pc:sldMk cId="2295539392" sldId="4361"/>
            <ac:grpSpMk id="3" creationId="{44E21072-316B-5E27-0CC5-4EFAF2068697}"/>
          </ac:grpSpMkLst>
        </pc:grpChg>
        <pc:grpChg chg="del mod">
          <ac:chgData name="Ginny E. Hong" userId="3186733d-03a4-43f3-a21a-2f4d91da616c" providerId="ADAL" clId="{6AD9D503-F2A1-54A1-B091-C46384F339F7}" dt="2026-06-29T19:06:31.029" v="164" actId="165"/>
          <ac:grpSpMkLst>
            <pc:docMk/>
            <pc:sldMk cId="2295539392" sldId="4361"/>
            <ac:grpSpMk id="27" creationId="{961E34C3-EC1B-4F53-B7CB-773702482950}"/>
          </ac:grpSpMkLst>
        </pc:grpChg>
        <pc:cxnChg chg="mod">
          <ac:chgData name="Ginny E. Hong" userId="3186733d-03a4-43f3-a21a-2f4d91da616c" providerId="ADAL" clId="{6AD9D503-F2A1-54A1-B091-C46384F339F7}" dt="2026-06-29T18:51:25.626" v="49" actId="962"/>
          <ac:cxnSpMkLst>
            <pc:docMk/>
            <pc:sldMk cId="2295539392" sldId="4361"/>
            <ac:cxnSpMk id="11" creationId="{A3C30BFB-FD80-4DD5-07A5-6085266FE040}"/>
          </ac:cxnSpMkLst>
        </pc:cxnChg>
        <pc:cxnChg chg="mod">
          <ac:chgData name="Ginny E. Hong" userId="3186733d-03a4-43f3-a21a-2f4d91da616c" providerId="ADAL" clId="{6AD9D503-F2A1-54A1-B091-C46384F339F7}" dt="2026-06-29T18:51:26.498" v="50" actId="962"/>
          <ac:cxnSpMkLst>
            <pc:docMk/>
            <pc:sldMk cId="2295539392" sldId="4361"/>
            <ac:cxnSpMk id="13" creationId="{A82806A5-BB70-7F32-9795-2DCCD46775DF}"/>
          </ac:cxnSpMkLst>
        </pc:cxnChg>
      </pc:sldChg>
      <pc:sldChg chg="modSp mod">
        <pc:chgData name="Ginny E. Hong" userId="3186733d-03a4-43f3-a21a-2f4d91da616c" providerId="ADAL" clId="{6AD9D503-F2A1-54A1-B091-C46384F339F7}" dt="2026-06-29T19:09:05.321" v="181" actId="13244"/>
        <pc:sldMkLst>
          <pc:docMk/>
          <pc:sldMk cId="1960712367" sldId="4363"/>
        </pc:sldMkLst>
        <pc:spChg chg="mod">
          <ac:chgData name="Ginny E. Hong" userId="3186733d-03a4-43f3-a21a-2f4d91da616c" providerId="ADAL" clId="{6AD9D503-F2A1-54A1-B091-C46384F339F7}" dt="2026-06-29T19:09:03.252" v="180" actId="962"/>
          <ac:spMkLst>
            <pc:docMk/>
            <pc:sldMk cId="1960712367" sldId="4363"/>
            <ac:spMk id="2" creationId="{32119C1E-049B-73ED-0246-34EC7CB5DB3C}"/>
          </ac:spMkLst>
        </pc:spChg>
        <pc:spChg chg="mod">
          <ac:chgData name="Ginny E. Hong" userId="3186733d-03a4-43f3-a21a-2f4d91da616c" providerId="ADAL" clId="{6AD9D503-F2A1-54A1-B091-C46384F339F7}" dt="2026-06-29T19:09:05.321" v="181" actId="13244"/>
          <ac:spMkLst>
            <pc:docMk/>
            <pc:sldMk cId="1960712367" sldId="4363"/>
            <ac:spMk id="3" creationId="{EFD6850D-722A-753F-3D34-E8B0642C7EDB}"/>
          </ac:spMkLst>
        </pc:spChg>
        <pc:spChg chg="mod">
          <ac:chgData name="Ginny E. Hong" userId="3186733d-03a4-43f3-a21a-2f4d91da616c" providerId="ADAL" clId="{6AD9D503-F2A1-54A1-B091-C46384F339F7}" dt="2026-06-29T18:51:15.962" v="38" actId="962"/>
          <ac:spMkLst>
            <pc:docMk/>
            <pc:sldMk cId="1960712367" sldId="4363"/>
            <ac:spMk id="4" creationId="{C546DB38-C20B-638D-A7DB-B367EEC0E82D}"/>
          </ac:spMkLst>
        </pc:spChg>
        <pc:spChg chg="mod">
          <ac:chgData name="Ginny E. Hong" userId="3186733d-03a4-43f3-a21a-2f4d91da616c" providerId="ADAL" clId="{6AD9D503-F2A1-54A1-B091-C46384F339F7}" dt="2026-06-29T18:51:16.814" v="39" actId="962"/>
          <ac:spMkLst>
            <pc:docMk/>
            <pc:sldMk cId="1960712367" sldId="4363"/>
            <ac:spMk id="6" creationId="{5BB3C827-6DB8-68BC-0556-B4FE96E9A1C3}"/>
          </ac:spMkLst>
        </pc:spChg>
        <pc:grpChg chg="mod">
          <ac:chgData name="Ginny E. Hong" userId="3186733d-03a4-43f3-a21a-2f4d91da616c" providerId="ADAL" clId="{6AD9D503-F2A1-54A1-B091-C46384F339F7}" dt="2026-06-29T18:51:14.029" v="35" actId="962"/>
          <ac:grpSpMkLst>
            <pc:docMk/>
            <pc:sldMk cId="1960712367" sldId="4363"/>
            <ac:grpSpMk id="7" creationId="{C0D510B1-E1AF-4899-98CC-1F99EFED1B63}"/>
          </ac:grpSpMkLst>
        </pc:grpChg>
        <pc:grpChg chg="mod">
          <ac:chgData name="Ginny E. Hong" userId="3186733d-03a4-43f3-a21a-2f4d91da616c" providerId="ADAL" clId="{6AD9D503-F2A1-54A1-B091-C46384F339F7}" dt="2026-06-29T18:51:14.762" v="36" actId="962"/>
          <ac:grpSpMkLst>
            <pc:docMk/>
            <pc:sldMk cId="1960712367" sldId="4363"/>
            <ac:grpSpMk id="10" creationId="{C35A4058-141F-4424-89C7-9866A3FD2105}"/>
          </ac:grpSpMkLst>
        </pc:grpChg>
        <pc:grpChg chg="mod">
          <ac:chgData name="Ginny E. Hong" userId="3186733d-03a4-43f3-a21a-2f4d91da616c" providerId="ADAL" clId="{6AD9D503-F2A1-54A1-B091-C46384F339F7}" dt="2026-06-29T18:51:15.368" v="37" actId="962"/>
          <ac:grpSpMkLst>
            <pc:docMk/>
            <pc:sldMk cId="1960712367" sldId="4363"/>
            <ac:grpSpMk id="16" creationId="{909AB204-E6F7-4BF3-8879-9A4842E211A0}"/>
          </ac:grpSpMkLst>
        </pc:grpChg>
      </pc:sldChg>
      <pc:sldChg chg="delSp modSp mod">
        <pc:chgData name="Ginny E. Hong" userId="3186733d-03a4-43f3-a21a-2f4d91da616c" providerId="ADAL" clId="{6AD9D503-F2A1-54A1-B091-C46384F339F7}" dt="2026-06-29T19:10:04.204" v="202" actId="13244"/>
        <pc:sldMkLst>
          <pc:docMk/>
          <pc:sldMk cId="383727638" sldId="4365"/>
        </pc:sldMkLst>
        <pc:spChg chg="mod">
          <ac:chgData name="Ginny E. Hong" userId="3186733d-03a4-43f3-a21a-2f4d91da616c" providerId="ADAL" clId="{6AD9D503-F2A1-54A1-B091-C46384F339F7}" dt="2026-06-29T19:09:46.616" v="193" actId="962"/>
          <ac:spMkLst>
            <pc:docMk/>
            <pc:sldMk cId="383727638" sldId="4365"/>
            <ac:spMk id="2" creationId="{DE43C0A6-888F-FC4C-BA50-A415C423B6CC}"/>
          </ac:spMkLst>
        </pc:spChg>
        <pc:spChg chg="mod topLvl">
          <ac:chgData name="Ginny E. Hong" userId="3186733d-03a4-43f3-a21a-2f4d91da616c" providerId="ADAL" clId="{6AD9D503-F2A1-54A1-B091-C46384F339F7}" dt="2026-06-29T19:09:52.491" v="195" actId="962"/>
          <ac:spMkLst>
            <pc:docMk/>
            <pc:sldMk cId="383727638" sldId="4365"/>
            <ac:spMk id="7" creationId="{81C7EBB2-028B-427F-9736-47D09F9F12F8}"/>
          </ac:spMkLst>
        </pc:spChg>
        <pc:spChg chg="mod topLvl">
          <ac:chgData name="Ginny E. Hong" userId="3186733d-03a4-43f3-a21a-2f4d91da616c" providerId="ADAL" clId="{6AD9D503-F2A1-54A1-B091-C46384F339F7}" dt="2026-06-29T19:09:52.948" v="196" actId="962"/>
          <ac:spMkLst>
            <pc:docMk/>
            <pc:sldMk cId="383727638" sldId="4365"/>
            <ac:spMk id="8" creationId="{9ECC076C-A7F5-4061-B590-2B63EF892781}"/>
          </ac:spMkLst>
        </pc:spChg>
        <pc:spChg chg="mod topLvl">
          <ac:chgData name="Ginny E. Hong" userId="3186733d-03a4-43f3-a21a-2f4d91da616c" providerId="ADAL" clId="{6AD9D503-F2A1-54A1-B091-C46384F339F7}" dt="2026-06-29T19:09:53.451" v="197" actId="962"/>
          <ac:spMkLst>
            <pc:docMk/>
            <pc:sldMk cId="383727638" sldId="4365"/>
            <ac:spMk id="9" creationId="{AED57CC8-6C2B-4DCC-8B38-CB4A0895A354}"/>
          </ac:spMkLst>
        </pc:spChg>
        <pc:spChg chg="mod topLvl">
          <ac:chgData name="Ginny E. Hong" userId="3186733d-03a4-43f3-a21a-2f4d91da616c" providerId="ADAL" clId="{6AD9D503-F2A1-54A1-B091-C46384F339F7}" dt="2026-06-29T19:09:53.982" v="198" actId="962"/>
          <ac:spMkLst>
            <pc:docMk/>
            <pc:sldMk cId="383727638" sldId="4365"/>
            <ac:spMk id="10" creationId="{4AE2F39D-880B-46A0-8A34-2C505B0D3D91}"/>
          </ac:spMkLst>
        </pc:spChg>
        <pc:spChg chg="mod topLvl">
          <ac:chgData name="Ginny E. Hong" userId="3186733d-03a4-43f3-a21a-2f4d91da616c" providerId="ADAL" clId="{6AD9D503-F2A1-54A1-B091-C46384F339F7}" dt="2026-06-29T19:09:50.056" v="194" actId="165"/>
          <ac:spMkLst>
            <pc:docMk/>
            <pc:sldMk cId="383727638" sldId="4365"/>
            <ac:spMk id="11" creationId="{D442624B-0437-4E01-828B-BD3E63BE095F}"/>
          </ac:spMkLst>
        </pc:spChg>
        <pc:spChg chg="mod topLvl">
          <ac:chgData name="Ginny E. Hong" userId="3186733d-03a4-43f3-a21a-2f4d91da616c" providerId="ADAL" clId="{6AD9D503-F2A1-54A1-B091-C46384F339F7}" dt="2026-06-29T19:09:57.227" v="199" actId="13244"/>
          <ac:spMkLst>
            <pc:docMk/>
            <pc:sldMk cId="383727638" sldId="4365"/>
            <ac:spMk id="12" creationId="{31415BDB-675F-498A-BAEC-3CCCF44D1397}"/>
          </ac:spMkLst>
        </pc:spChg>
        <pc:spChg chg="mod topLvl">
          <ac:chgData name="Ginny E. Hong" userId="3186733d-03a4-43f3-a21a-2f4d91da616c" providerId="ADAL" clId="{6AD9D503-F2A1-54A1-B091-C46384F339F7}" dt="2026-06-29T19:09:50.056" v="194" actId="165"/>
          <ac:spMkLst>
            <pc:docMk/>
            <pc:sldMk cId="383727638" sldId="4365"/>
            <ac:spMk id="13" creationId="{38B8ACB1-2879-4C97-A05F-36DC4778260C}"/>
          </ac:spMkLst>
        </pc:spChg>
        <pc:spChg chg="mod topLvl">
          <ac:chgData name="Ginny E. Hong" userId="3186733d-03a4-43f3-a21a-2f4d91da616c" providerId="ADAL" clId="{6AD9D503-F2A1-54A1-B091-C46384F339F7}" dt="2026-06-29T19:09:50.056" v="194" actId="165"/>
          <ac:spMkLst>
            <pc:docMk/>
            <pc:sldMk cId="383727638" sldId="4365"/>
            <ac:spMk id="14" creationId="{44519714-900C-4E3E-AF72-28834AF01F6B}"/>
          </ac:spMkLst>
        </pc:spChg>
        <pc:spChg chg="mod topLvl">
          <ac:chgData name="Ginny E. Hong" userId="3186733d-03a4-43f3-a21a-2f4d91da616c" providerId="ADAL" clId="{6AD9D503-F2A1-54A1-B091-C46384F339F7}" dt="2026-06-29T19:10:00.782" v="200" actId="962"/>
          <ac:spMkLst>
            <pc:docMk/>
            <pc:sldMk cId="383727638" sldId="4365"/>
            <ac:spMk id="15" creationId="{5D103239-3426-43BF-9371-4D271154633C}"/>
          </ac:spMkLst>
        </pc:spChg>
        <pc:spChg chg="mod topLvl">
          <ac:chgData name="Ginny E. Hong" userId="3186733d-03a4-43f3-a21a-2f4d91da616c" providerId="ADAL" clId="{6AD9D503-F2A1-54A1-B091-C46384F339F7}" dt="2026-06-29T19:10:01.301" v="201" actId="962"/>
          <ac:spMkLst>
            <pc:docMk/>
            <pc:sldMk cId="383727638" sldId="4365"/>
            <ac:spMk id="16" creationId="{CCA0B974-1FB7-478F-95BE-D261C2BD7722}"/>
          </ac:spMkLst>
        </pc:spChg>
        <pc:spChg chg="mod">
          <ac:chgData name="Ginny E. Hong" userId="3186733d-03a4-43f3-a21a-2f4d91da616c" providerId="ADAL" clId="{6AD9D503-F2A1-54A1-B091-C46384F339F7}" dt="2026-06-29T19:10:04.204" v="202" actId="13244"/>
          <ac:spMkLst>
            <pc:docMk/>
            <pc:sldMk cId="383727638" sldId="4365"/>
            <ac:spMk id="22" creationId="{D4EE8D6F-AB7E-4C08-8909-4069EF0231DC}"/>
          </ac:spMkLst>
        </pc:spChg>
        <pc:grpChg chg="mod">
          <ac:chgData name="Ginny E. Hong" userId="3186733d-03a4-43f3-a21a-2f4d91da616c" providerId="ADAL" clId="{6AD9D503-F2A1-54A1-B091-C46384F339F7}" dt="2026-06-29T18:51:10.429" v="32" actId="962"/>
          <ac:grpSpMkLst>
            <pc:docMk/>
            <pc:sldMk cId="383727638" sldId="4365"/>
            <ac:grpSpMk id="3" creationId="{357C8EC8-2F7D-4674-AED0-FF49041D5D79}"/>
          </ac:grpSpMkLst>
        </pc:grpChg>
      </pc:sldChg>
      <pc:sldChg chg="modSp mod">
        <pc:chgData name="Ginny E. Hong" userId="3186733d-03a4-43f3-a21a-2f4d91da616c" providerId="ADAL" clId="{6AD9D503-F2A1-54A1-B091-C46384F339F7}" dt="2026-06-29T19:07:59.580" v="174" actId="13244"/>
        <pc:sldMkLst>
          <pc:docMk/>
          <pc:sldMk cId="1669932817" sldId="4366"/>
        </pc:sldMkLst>
        <pc:spChg chg="mod">
          <ac:chgData name="Ginny E. Hong" userId="3186733d-03a4-43f3-a21a-2f4d91da616c" providerId="ADAL" clId="{6AD9D503-F2A1-54A1-B091-C46384F339F7}" dt="2026-06-29T19:07:56.268" v="173" actId="962"/>
          <ac:spMkLst>
            <pc:docMk/>
            <pc:sldMk cId="1669932817" sldId="4366"/>
            <ac:spMk id="2" creationId="{32119C1E-049B-73ED-0246-34EC7CB5DB3C}"/>
          </ac:spMkLst>
        </pc:spChg>
        <pc:spChg chg="mod">
          <ac:chgData name="Ginny E. Hong" userId="3186733d-03a4-43f3-a21a-2f4d91da616c" providerId="ADAL" clId="{6AD9D503-F2A1-54A1-B091-C46384F339F7}" dt="2026-06-29T19:07:59.580" v="174" actId="13244"/>
          <ac:spMkLst>
            <pc:docMk/>
            <pc:sldMk cId="1669932817" sldId="4366"/>
            <ac:spMk id="3" creationId="{EFD6850D-722A-753F-3D34-E8B0642C7EDB}"/>
          </ac:spMkLst>
        </pc:spChg>
        <pc:spChg chg="mod">
          <ac:chgData name="Ginny E. Hong" userId="3186733d-03a4-43f3-a21a-2f4d91da616c" providerId="ADAL" clId="{6AD9D503-F2A1-54A1-B091-C46384F339F7}" dt="2026-06-29T19:07:55.564" v="172" actId="962"/>
          <ac:spMkLst>
            <pc:docMk/>
            <pc:sldMk cId="1669932817" sldId="4366"/>
            <ac:spMk id="5" creationId="{0A381EBF-40A4-4842-8143-B290171D15DF}"/>
          </ac:spMkLst>
        </pc:spChg>
      </pc:sldChg>
      <pc:sldChg chg="delSp modSp mod">
        <pc:chgData name="Ginny E. Hong" userId="3186733d-03a4-43f3-a21a-2f4d91da616c" providerId="ADAL" clId="{6AD9D503-F2A1-54A1-B091-C46384F339F7}" dt="2026-06-29T19:10:36.186" v="205" actId="962"/>
        <pc:sldMkLst>
          <pc:docMk/>
          <pc:sldMk cId="940070478" sldId="4367"/>
        </pc:sldMkLst>
        <pc:spChg chg="mod">
          <ac:chgData name="Ginny E. Hong" userId="3186733d-03a4-43f3-a21a-2f4d91da616c" providerId="ADAL" clId="{6AD9D503-F2A1-54A1-B091-C46384F339F7}" dt="2026-06-29T18:56:27.506" v="136" actId="962"/>
          <ac:spMkLst>
            <pc:docMk/>
            <pc:sldMk cId="940070478" sldId="4367"/>
            <ac:spMk id="2" creationId="{DE43C0A6-888F-FC4C-BA50-A415C423B6CC}"/>
          </ac:spMkLst>
        </pc:spChg>
        <pc:spChg chg="mod">
          <ac:chgData name="Ginny E. Hong" userId="3186733d-03a4-43f3-a21a-2f4d91da616c" providerId="ADAL" clId="{6AD9D503-F2A1-54A1-B091-C46384F339F7}" dt="2026-06-29T18:56:30.316" v="137" actId="962"/>
          <ac:spMkLst>
            <pc:docMk/>
            <pc:sldMk cId="940070478" sldId="4367"/>
            <ac:spMk id="8" creationId="{B790ED69-B2CC-47E6-87EA-D7A85322881A}"/>
          </ac:spMkLst>
        </pc:spChg>
        <pc:spChg chg="mod topLvl">
          <ac:chgData name="Ginny E. Hong" userId="3186733d-03a4-43f3-a21a-2f4d91da616c" providerId="ADAL" clId="{6AD9D503-F2A1-54A1-B091-C46384F339F7}" dt="2026-06-29T19:10:36.186" v="205" actId="962"/>
          <ac:spMkLst>
            <pc:docMk/>
            <pc:sldMk cId="940070478" sldId="4367"/>
            <ac:spMk id="12" creationId="{A8A8DA7A-A3A5-43C8-802D-60C2DF41E52D}"/>
          </ac:spMkLst>
        </pc:spChg>
        <pc:spChg chg="mod topLvl">
          <ac:chgData name="Ginny E. Hong" userId="3186733d-03a4-43f3-a21a-2f4d91da616c" providerId="ADAL" clId="{6AD9D503-F2A1-54A1-B091-C46384F339F7}" dt="2026-06-29T19:10:27.120" v="203" actId="165"/>
          <ac:spMkLst>
            <pc:docMk/>
            <pc:sldMk cId="940070478" sldId="4367"/>
            <ac:spMk id="25" creationId="{4C4E5DE1-DA5A-4443-8176-93254CE21D51}"/>
          </ac:spMkLst>
        </pc:spChg>
        <pc:spChg chg="mod topLvl">
          <ac:chgData name="Ginny E. Hong" userId="3186733d-03a4-43f3-a21a-2f4d91da616c" providerId="ADAL" clId="{6AD9D503-F2A1-54A1-B091-C46384F339F7}" dt="2026-06-29T19:10:35.383" v="204" actId="962"/>
          <ac:spMkLst>
            <pc:docMk/>
            <pc:sldMk cId="940070478" sldId="4367"/>
            <ac:spMk id="35" creationId="{79759456-3671-4FAC-9FC1-A0AA1968118E}"/>
          </ac:spMkLst>
        </pc:spChg>
        <pc:spChg chg="mod topLvl">
          <ac:chgData name="Ginny E. Hong" userId="3186733d-03a4-43f3-a21a-2f4d91da616c" providerId="ADAL" clId="{6AD9D503-F2A1-54A1-B091-C46384F339F7}" dt="2026-06-29T19:10:27.120" v="203" actId="165"/>
          <ac:spMkLst>
            <pc:docMk/>
            <pc:sldMk cId="940070478" sldId="4367"/>
            <ac:spMk id="36" creationId="{B848AB5F-FAD1-477E-AA8F-591DFBD2B494}"/>
          </ac:spMkLst>
        </pc:spChg>
        <pc:grpChg chg="del mod">
          <ac:chgData name="Ginny E. Hong" userId="3186733d-03a4-43f3-a21a-2f4d91da616c" providerId="ADAL" clId="{6AD9D503-F2A1-54A1-B091-C46384F339F7}" dt="2026-06-29T19:10:27.120" v="203" actId="165"/>
          <ac:grpSpMkLst>
            <pc:docMk/>
            <pc:sldMk cId="940070478" sldId="4367"/>
            <ac:grpSpMk id="4" creationId="{E2FCFC08-514A-4024-9AE2-33F2A05D61CB}"/>
          </ac:grpSpMkLst>
        </pc:grpChg>
      </pc:sldChg>
      <pc:sldChg chg="modSp mod">
        <pc:chgData name="Ginny E. Hong" userId="3186733d-03a4-43f3-a21a-2f4d91da616c" providerId="ADAL" clId="{6AD9D503-F2A1-54A1-B091-C46384F339F7}" dt="2026-06-29T19:20:21.594" v="231" actId="962"/>
        <pc:sldMkLst>
          <pc:docMk/>
          <pc:sldMk cId="404317927" sldId="4375"/>
        </pc:sldMkLst>
        <pc:spChg chg="mod">
          <ac:chgData name="Ginny E. Hong" userId="3186733d-03a4-43f3-a21a-2f4d91da616c" providerId="ADAL" clId="{6AD9D503-F2A1-54A1-B091-C46384F339F7}" dt="2026-06-29T19:20:21.594" v="231" actId="962"/>
          <ac:spMkLst>
            <pc:docMk/>
            <pc:sldMk cId="404317927" sldId="4375"/>
            <ac:spMk id="2" creationId="{70EACA4A-5591-2183-A134-DB8CABDFF9F3}"/>
          </ac:spMkLst>
        </pc:spChg>
        <pc:spChg chg="mod">
          <ac:chgData name="Ginny E. Hong" userId="3186733d-03a4-43f3-a21a-2f4d91da616c" providerId="ADAL" clId="{6AD9D503-F2A1-54A1-B091-C46384F339F7}" dt="2026-06-29T18:50:21.417" v="8" actId="962"/>
          <ac:spMkLst>
            <pc:docMk/>
            <pc:sldMk cId="404317927" sldId="4375"/>
            <ac:spMk id="4" creationId="{DEC9A7A4-1012-34DC-D5BA-4CB5DF5773C4}"/>
          </ac:spMkLst>
        </pc:spChg>
        <pc:spChg chg="mod">
          <ac:chgData name="Ginny E. Hong" userId="3186733d-03a4-43f3-a21a-2f4d91da616c" providerId="ADAL" clId="{6AD9D503-F2A1-54A1-B091-C46384F339F7}" dt="2026-06-29T18:50:22.468" v="9" actId="962"/>
          <ac:spMkLst>
            <pc:docMk/>
            <pc:sldMk cId="404317927" sldId="4375"/>
            <ac:spMk id="6" creationId="{A27ACDE1-263D-97E5-4065-289E75883423}"/>
          </ac:spMkLst>
        </pc:spChg>
      </pc:sldChg>
      <pc:sldChg chg="modSp mod">
        <pc:chgData name="Ginny E. Hong" userId="3186733d-03a4-43f3-a21a-2f4d91da616c" providerId="ADAL" clId="{6AD9D503-F2A1-54A1-B091-C46384F339F7}" dt="2026-06-29T19:20:15.296" v="230" actId="962"/>
        <pc:sldMkLst>
          <pc:docMk/>
          <pc:sldMk cId="2751885410" sldId="4376"/>
        </pc:sldMkLst>
        <pc:spChg chg="mod">
          <ac:chgData name="Ginny E. Hong" userId="3186733d-03a4-43f3-a21a-2f4d91da616c" providerId="ADAL" clId="{6AD9D503-F2A1-54A1-B091-C46384F339F7}" dt="2026-06-29T19:20:09.732" v="227" actId="962"/>
          <ac:spMkLst>
            <pc:docMk/>
            <pc:sldMk cId="2751885410" sldId="4376"/>
            <ac:spMk id="2" creationId="{D216BEDC-134F-795D-2A64-EA3AD74FF693}"/>
          </ac:spMkLst>
        </pc:spChg>
        <pc:spChg chg="mod">
          <ac:chgData name="Ginny E. Hong" userId="3186733d-03a4-43f3-a21a-2f4d91da616c" providerId="ADAL" clId="{6AD9D503-F2A1-54A1-B091-C46384F339F7}" dt="2026-06-29T19:20:14.415" v="228" actId="13244"/>
          <ac:spMkLst>
            <pc:docMk/>
            <pc:sldMk cId="2751885410" sldId="4376"/>
            <ac:spMk id="3" creationId="{2520883A-7725-E80D-4789-04738923134A}"/>
          </ac:spMkLst>
        </pc:spChg>
        <pc:spChg chg="mod">
          <ac:chgData name="Ginny E. Hong" userId="3186733d-03a4-43f3-a21a-2f4d91da616c" providerId="ADAL" clId="{6AD9D503-F2A1-54A1-B091-C46384F339F7}" dt="2026-06-29T19:20:15.296" v="230" actId="962"/>
          <ac:spMkLst>
            <pc:docMk/>
            <pc:sldMk cId="2751885410" sldId="4376"/>
            <ac:spMk id="5" creationId="{A7516230-645F-D56D-F7CF-81BF665D2815}"/>
          </ac:spMkLst>
        </pc:spChg>
      </pc:sldChg>
      <pc:sldChg chg="modSp mod">
        <pc:chgData name="Ginny E. Hong" userId="3186733d-03a4-43f3-a21a-2f4d91da616c" providerId="ADAL" clId="{6AD9D503-F2A1-54A1-B091-C46384F339F7}" dt="2026-06-29T19:19:56.213" v="225" actId="962"/>
        <pc:sldMkLst>
          <pc:docMk/>
          <pc:sldMk cId="2009237699" sldId="4377"/>
        </pc:sldMkLst>
        <pc:spChg chg="mod">
          <ac:chgData name="Ginny E. Hong" userId="3186733d-03a4-43f3-a21a-2f4d91da616c" providerId="ADAL" clId="{6AD9D503-F2A1-54A1-B091-C46384F339F7}" dt="2026-06-29T19:19:56.213" v="225" actId="962"/>
          <ac:spMkLst>
            <pc:docMk/>
            <pc:sldMk cId="2009237699" sldId="4377"/>
            <ac:spMk id="2" creationId="{4EF4D2EC-6753-3720-7544-5811F8966B29}"/>
          </ac:spMkLst>
        </pc:spChg>
        <pc:picChg chg="mod">
          <ac:chgData name="Ginny E. Hong" userId="3186733d-03a4-43f3-a21a-2f4d91da616c" providerId="ADAL" clId="{6AD9D503-F2A1-54A1-B091-C46384F339F7}" dt="2026-06-29T18:50:24.102" v="10" actId="962"/>
          <ac:picMkLst>
            <pc:docMk/>
            <pc:sldMk cId="2009237699" sldId="4377"/>
            <ac:picMk id="5" creationId="{4C365573-3668-E33B-F00A-2C6E53385D51}"/>
          </ac:picMkLst>
        </pc:picChg>
      </pc:sldChg>
      <pc:sldChg chg="delSp modSp mod">
        <pc:chgData name="Ginny E. Hong" userId="3186733d-03a4-43f3-a21a-2f4d91da616c" providerId="ADAL" clId="{6AD9D503-F2A1-54A1-B091-C46384F339F7}" dt="2026-06-29T19:11:34.446" v="218" actId="962"/>
        <pc:sldMkLst>
          <pc:docMk/>
          <pc:sldMk cId="1656153631" sldId="4378"/>
        </pc:sldMkLst>
        <pc:spChg chg="mod">
          <ac:chgData name="Ginny E. Hong" userId="3186733d-03a4-43f3-a21a-2f4d91da616c" providerId="ADAL" clId="{6AD9D503-F2A1-54A1-B091-C46384F339F7}" dt="2026-06-29T19:11:18.140" v="212" actId="962"/>
          <ac:spMkLst>
            <pc:docMk/>
            <pc:sldMk cId="1656153631" sldId="4378"/>
            <ac:spMk id="2" creationId="{8B86080A-033C-8E92-BB31-5263445C4246}"/>
          </ac:spMkLst>
        </pc:spChg>
        <pc:spChg chg="mod topLvl">
          <ac:chgData name="Ginny E. Hong" userId="3186733d-03a4-43f3-a21a-2f4d91da616c" providerId="ADAL" clId="{6AD9D503-F2A1-54A1-B091-C46384F339F7}" dt="2026-06-29T19:11:32.043" v="217" actId="165"/>
          <ac:spMkLst>
            <pc:docMk/>
            <pc:sldMk cId="1656153631" sldId="4378"/>
            <ac:spMk id="4" creationId="{EE523A6C-496A-A3A2-D113-1BFDC28010B0}"/>
          </ac:spMkLst>
        </pc:spChg>
        <pc:spChg chg="mod topLvl">
          <ac:chgData name="Ginny E. Hong" userId="3186733d-03a4-43f3-a21a-2f4d91da616c" providerId="ADAL" clId="{6AD9D503-F2A1-54A1-B091-C46384F339F7}" dt="2026-06-29T19:11:34.446" v="218" actId="962"/>
          <ac:spMkLst>
            <pc:docMk/>
            <pc:sldMk cId="1656153631" sldId="4378"/>
            <ac:spMk id="5" creationId="{99FC5F55-DFC2-4268-A89E-7445B4D2C8A1}"/>
          </ac:spMkLst>
        </pc:spChg>
        <pc:spChg chg="mod topLvl">
          <ac:chgData name="Ginny E. Hong" userId="3186733d-03a4-43f3-a21a-2f4d91da616c" providerId="ADAL" clId="{6AD9D503-F2A1-54A1-B091-C46384F339F7}" dt="2026-06-29T19:11:27.666" v="216" actId="962"/>
          <ac:spMkLst>
            <pc:docMk/>
            <pc:sldMk cId="1656153631" sldId="4378"/>
            <ac:spMk id="10" creationId="{068BEE8E-F59D-A013-070E-C29E11FFFC43}"/>
          </ac:spMkLst>
        </pc:spChg>
        <pc:spChg chg="mod topLvl">
          <ac:chgData name="Ginny E. Hong" userId="3186733d-03a4-43f3-a21a-2f4d91da616c" providerId="ADAL" clId="{6AD9D503-F2A1-54A1-B091-C46384F339F7}" dt="2026-06-29T19:11:32.043" v="217" actId="165"/>
          <ac:spMkLst>
            <pc:docMk/>
            <pc:sldMk cId="1656153631" sldId="4378"/>
            <ac:spMk id="20" creationId="{E3E60B95-FCBE-714D-2670-54EAE9FF34F3}"/>
          </ac:spMkLst>
        </pc:spChg>
        <pc:grpChg chg="del mod topLvl">
          <ac:chgData name="Ginny E. Hong" userId="3186733d-03a4-43f3-a21a-2f4d91da616c" providerId="ADAL" clId="{6AD9D503-F2A1-54A1-B091-C46384F339F7}" dt="2026-06-29T19:11:32.043" v="217" actId="165"/>
          <ac:grpSpMkLst>
            <pc:docMk/>
            <pc:sldMk cId="1656153631" sldId="4378"/>
            <ac:grpSpMk id="6" creationId="{DB49DDC3-7F69-F749-E409-1A93180E787D}"/>
          </ac:grpSpMkLst>
        </pc:grpChg>
        <pc:grpChg chg="del mod">
          <ac:chgData name="Ginny E. Hong" userId="3186733d-03a4-43f3-a21a-2f4d91da616c" providerId="ADAL" clId="{6AD9D503-F2A1-54A1-B091-C46384F339F7}" dt="2026-06-29T19:11:24.243" v="215" actId="165"/>
          <ac:grpSpMkLst>
            <pc:docMk/>
            <pc:sldMk cId="1656153631" sldId="4378"/>
            <ac:grpSpMk id="7" creationId="{3EC775F0-0D61-7DCC-4B34-03C4067C155A}"/>
          </ac:grpSpMkLst>
        </pc:grpChg>
      </pc:sldChg>
      <pc:sldChg chg="modSp mod">
        <pc:chgData name="Ginny E. Hong" userId="3186733d-03a4-43f3-a21a-2f4d91da616c" providerId="ADAL" clId="{6AD9D503-F2A1-54A1-B091-C46384F339F7}" dt="2026-06-29T19:11:01.157" v="208" actId="962"/>
        <pc:sldMkLst>
          <pc:docMk/>
          <pc:sldMk cId="3545728312" sldId="4379"/>
        </pc:sldMkLst>
        <pc:spChg chg="mod">
          <ac:chgData name="Ginny E. Hong" userId="3186733d-03a4-43f3-a21a-2f4d91da616c" providerId="ADAL" clId="{6AD9D503-F2A1-54A1-B091-C46384F339F7}" dt="2026-06-29T19:11:01.157" v="208" actId="962"/>
          <ac:spMkLst>
            <pc:docMk/>
            <pc:sldMk cId="3545728312" sldId="4379"/>
            <ac:spMk id="2" creationId="{DD0F11E8-F163-18D9-5EE2-983F42602A23}"/>
          </ac:spMkLst>
        </pc:spChg>
        <pc:spChg chg="mod">
          <ac:chgData name="Ginny E. Hong" userId="3186733d-03a4-43f3-a21a-2f4d91da616c" providerId="ADAL" clId="{6AD9D503-F2A1-54A1-B091-C46384F339F7}" dt="2026-06-29T18:50:56.042" v="25" actId="962"/>
          <ac:spMkLst>
            <pc:docMk/>
            <pc:sldMk cId="3545728312" sldId="4379"/>
            <ac:spMk id="4" creationId="{CF56F979-3735-F8C1-B3C2-1F790D0970EF}"/>
          </ac:spMkLst>
        </pc:spChg>
      </pc:sldChg>
      <pc:sldChg chg="modSp mod">
        <pc:chgData name="Ginny E. Hong" userId="3186733d-03a4-43f3-a21a-2f4d91da616c" providerId="ADAL" clId="{6AD9D503-F2A1-54A1-B091-C46384F339F7}" dt="2026-06-29T18:56:20.734" v="135" actId="962"/>
        <pc:sldMkLst>
          <pc:docMk/>
          <pc:sldMk cId="2944553001" sldId="4380"/>
        </pc:sldMkLst>
        <pc:spChg chg="mod">
          <ac:chgData name="Ginny E. Hong" userId="3186733d-03a4-43f3-a21a-2f4d91da616c" providerId="ADAL" clId="{6AD9D503-F2A1-54A1-B091-C46384F339F7}" dt="2026-06-29T18:56:20.734" v="135" actId="962"/>
          <ac:spMkLst>
            <pc:docMk/>
            <pc:sldMk cId="2944553001" sldId="4380"/>
            <ac:spMk id="2" creationId="{734BF895-310B-1960-ED95-7C563FB08480}"/>
          </ac:spMkLst>
        </pc:spChg>
        <pc:spChg chg="mod">
          <ac:chgData name="Ginny E. Hong" userId="3186733d-03a4-43f3-a21a-2f4d91da616c" providerId="ADAL" clId="{6AD9D503-F2A1-54A1-B091-C46384F339F7}" dt="2026-06-29T18:51:00.546" v="29" actId="962"/>
          <ac:spMkLst>
            <pc:docMk/>
            <pc:sldMk cId="2944553001" sldId="4380"/>
            <ac:spMk id="65" creationId="{0930E0A6-1C0A-8F1C-E9EB-AD8B83F12460}"/>
          </ac:spMkLst>
        </pc:spChg>
        <pc:spChg chg="mod">
          <ac:chgData name="Ginny E. Hong" userId="3186733d-03a4-43f3-a21a-2f4d91da616c" providerId="ADAL" clId="{6AD9D503-F2A1-54A1-B091-C46384F339F7}" dt="2026-06-29T18:51:01.577" v="30" actId="962"/>
          <ac:spMkLst>
            <pc:docMk/>
            <pc:sldMk cId="2944553001" sldId="4380"/>
            <ac:spMk id="66" creationId="{77F1DD79-BDC4-519D-3893-EAD1935BB466}"/>
          </ac:spMkLst>
        </pc:spChg>
        <pc:grpChg chg="mod">
          <ac:chgData name="Ginny E. Hong" userId="3186733d-03a4-43f3-a21a-2f4d91da616c" providerId="ADAL" clId="{6AD9D503-F2A1-54A1-B091-C46384F339F7}" dt="2026-06-29T18:50:58.554" v="27" actId="962"/>
          <ac:grpSpMkLst>
            <pc:docMk/>
            <pc:sldMk cId="2944553001" sldId="4380"/>
            <ac:grpSpMk id="30" creationId="{860B38CC-BF3A-881C-8F88-CF9FE12BD44C}"/>
          </ac:grpSpMkLst>
        </pc:grpChg>
        <pc:grpChg chg="mod">
          <ac:chgData name="Ginny E. Hong" userId="3186733d-03a4-43f3-a21a-2f4d91da616c" providerId="ADAL" clId="{6AD9D503-F2A1-54A1-B091-C46384F339F7}" dt="2026-06-29T18:50:59.458" v="28" actId="962"/>
          <ac:grpSpMkLst>
            <pc:docMk/>
            <pc:sldMk cId="2944553001" sldId="4380"/>
            <ac:grpSpMk id="52" creationId="{8CC9222F-D8B4-50D7-69FE-48E18B76B6DD}"/>
          </ac:grpSpMkLst>
        </pc:grpChg>
        <pc:picChg chg="mod">
          <ac:chgData name="Ginny E. Hong" userId="3186733d-03a4-43f3-a21a-2f4d91da616c" providerId="ADAL" clId="{6AD9D503-F2A1-54A1-B091-C46384F339F7}" dt="2026-06-29T18:50:57.400" v="26" actId="962"/>
          <ac:picMkLst>
            <pc:docMk/>
            <pc:sldMk cId="2944553001" sldId="4380"/>
            <ac:picMk id="12" creationId="{3DC5E8EC-9DD4-D379-3FA2-559CEA8CBA80}"/>
          </ac:picMkLst>
        </pc:picChg>
      </pc:sldChg>
      <pc:sldChg chg="modSp">
        <pc:chgData name="Ginny E. Hong" userId="3186733d-03a4-43f3-a21a-2f4d91da616c" providerId="ADAL" clId="{6AD9D503-F2A1-54A1-B091-C46384F339F7}" dt="2026-06-29T19:08:12.695" v="175" actId="962"/>
        <pc:sldMkLst>
          <pc:docMk/>
          <pc:sldMk cId="408407815" sldId="4383"/>
        </pc:sldMkLst>
        <pc:spChg chg="mod">
          <ac:chgData name="Ginny E. Hong" userId="3186733d-03a4-43f3-a21a-2f4d91da616c" providerId="ADAL" clId="{6AD9D503-F2A1-54A1-B091-C46384F339F7}" dt="2026-06-29T19:08:12.695" v="175" actId="962"/>
          <ac:spMkLst>
            <pc:docMk/>
            <pc:sldMk cId="408407815" sldId="4383"/>
            <ac:spMk id="2" creationId="{E3192C43-C0BE-3E87-3BBF-9BC318CD6158}"/>
          </ac:spMkLst>
        </pc:spChg>
      </pc:sldChg>
      <pc:sldChg chg="modSp">
        <pc:chgData name="Ginny E. Hong" userId="3186733d-03a4-43f3-a21a-2f4d91da616c" providerId="ADAL" clId="{6AD9D503-F2A1-54A1-B091-C46384F339F7}" dt="2026-06-29T19:07:09.837" v="168" actId="962"/>
        <pc:sldMkLst>
          <pc:docMk/>
          <pc:sldMk cId="1090358760" sldId="4384"/>
        </pc:sldMkLst>
        <pc:spChg chg="mod">
          <ac:chgData name="Ginny E. Hong" userId="3186733d-03a4-43f3-a21a-2f4d91da616c" providerId="ADAL" clId="{6AD9D503-F2A1-54A1-B091-C46384F339F7}" dt="2026-06-29T19:07:09.837" v="168" actId="962"/>
          <ac:spMkLst>
            <pc:docMk/>
            <pc:sldMk cId="1090358760" sldId="4384"/>
            <ac:spMk id="2" creationId="{B68B76F5-9A63-DE1C-9ACA-F220648E3986}"/>
          </ac:spMkLst>
        </pc:spChg>
      </pc:sldChg>
      <pc:sldChg chg="modSp mod">
        <pc:chgData name="Ginny E. Hong" userId="3186733d-03a4-43f3-a21a-2f4d91da616c" providerId="ADAL" clId="{6AD9D503-F2A1-54A1-B091-C46384F339F7}" dt="2026-06-29T19:19:35.206" v="222" actId="962"/>
        <pc:sldMkLst>
          <pc:docMk/>
          <pc:sldMk cId="1449858504" sldId="4385"/>
        </pc:sldMkLst>
        <pc:spChg chg="mod">
          <ac:chgData name="Ginny E. Hong" userId="3186733d-03a4-43f3-a21a-2f4d91da616c" providerId="ADAL" clId="{6AD9D503-F2A1-54A1-B091-C46384F339F7}" dt="2026-06-29T19:19:35.206" v="222" actId="962"/>
          <ac:spMkLst>
            <pc:docMk/>
            <pc:sldMk cId="1449858504" sldId="4385"/>
            <ac:spMk id="2" creationId="{FD3409CD-42DE-A80C-3377-15216F4E9921}"/>
          </ac:spMkLst>
        </pc:spChg>
        <pc:picChg chg="mod">
          <ac:chgData name="Ginny E. Hong" userId="3186733d-03a4-43f3-a21a-2f4d91da616c" providerId="ADAL" clId="{6AD9D503-F2A1-54A1-B091-C46384F339F7}" dt="2026-06-29T18:50:27.541" v="13" actId="962"/>
          <ac:picMkLst>
            <pc:docMk/>
            <pc:sldMk cId="1449858504" sldId="4385"/>
            <ac:picMk id="4" creationId="{8DEB677A-323E-8F09-3F9B-69DCB618E79C}"/>
          </ac:picMkLst>
        </pc:picChg>
      </pc:sldChg>
      <pc:sldChg chg="modSp mod">
        <pc:chgData name="Ginny E. Hong" userId="3186733d-03a4-43f3-a21a-2f4d91da616c" providerId="ADAL" clId="{6AD9D503-F2A1-54A1-B091-C46384F339F7}" dt="2026-06-29T19:17:48.049" v="221" actId="962"/>
        <pc:sldMkLst>
          <pc:docMk/>
          <pc:sldMk cId="3194376843" sldId="4386"/>
        </pc:sldMkLst>
        <pc:spChg chg="mod">
          <ac:chgData name="Ginny E. Hong" userId="3186733d-03a4-43f3-a21a-2f4d91da616c" providerId="ADAL" clId="{6AD9D503-F2A1-54A1-B091-C46384F339F7}" dt="2026-06-29T19:17:48.049" v="221" actId="962"/>
          <ac:spMkLst>
            <pc:docMk/>
            <pc:sldMk cId="3194376843" sldId="4386"/>
            <ac:spMk id="2" creationId="{E9D87E20-9A53-12DC-BAA3-B8B445E4B6D1}"/>
          </ac:spMkLst>
        </pc:spChg>
        <pc:spChg chg="mod">
          <ac:chgData name="Ginny E. Hong" userId="3186733d-03a4-43f3-a21a-2f4d91da616c" providerId="ADAL" clId="{6AD9D503-F2A1-54A1-B091-C46384F339F7}" dt="2026-06-29T18:50:32.237" v="14" actId="962"/>
          <ac:spMkLst>
            <pc:docMk/>
            <pc:sldMk cId="3194376843" sldId="4386"/>
            <ac:spMk id="5" creationId="{1CBAA790-15CA-1B15-B368-8B90C9B303BB}"/>
          </ac:spMkLst>
        </pc:spChg>
        <pc:spChg chg="mod">
          <ac:chgData name="Ginny E. Hong" userId="3186733d-03a4-43f3-a21a-2f4d91da616c" providerId="ADAL" clId="{6AD9D503-F2A1-54A1-B091-C46384F339F7}" dt="2026-06-29T18:50:33.288" v="15" actId="962"/>
          <ac:spMkLst>
            <pc:docMk/>
            <pc:sldMk cId="3194376843" sldId="4386"/>
            <ac:spMk id="9" creationId="{D466EB5F-4369-8D47-A826-668F990FF894}"/>
          </ac:spMkLst>
        </pc:spChg>
        <pc:spChg chg="mod">
          <ac:chgData name="Ginny E. Hong" userId="3186733d-03a4-43f3-a21a-2f4d91da616c" providerId="ADAL" clId="{6AD9D503-F2A1-54A1-B091-C46384F339F7}" dt="2026-06-29T18:50:34.289" v="16" actId="962"/>
          <ac:spMkLst>
            <pc:docMk/>
            <pc:sldMk cId="3194376843" sldId="4386"/>
            <ac:spMk id="15" creationId="{9B4ABB48-0286-41EC-98E1-77826B3C6C60}"/>
          </ac:spMkLst>
        </pc:spChg>
        <pc:spChg chg="mod">
          <ac:chgData name="Ginny E. Hong" userId="3186733d-03a4-43f3-a21a-2f4d91da616c" providerId="ADAL" clId="{6AD9D503-F2A1-54A1-B091-C46384F339F7}" dt="2026-06-29T18:50:35.187" v="17" actId="962"/>
          <ac:spMkLst>
            <pc:docMk/>
            <pc:sldMk cId="3194376843" sldId="4386"/>
            <ac:spMk id="17" creationId="{89E14ACE-59F3-A2C5-3041-3188690EB4F9}"/>
          </ac:spMkLst>
        </pc:spChg>
        <pc:spChg chg="mod">
          <ac:chgData name="Ginny E. Hong" userId="3186733d-03a4-43f3-a21a-2f4d91da616c" providerId="ADAL" clId="{6AD9D503-F2A1-54A1-B091-C46384F339F7}" dt="2026-06-29T18:49:46.437" v="3" actId="207"/>
          <ac:spMkLst>
            <pc:docMk/>
            <pc:sldMk cId="3194376843" sldId="4386"/>
            <ac:spMk id="18" creationId="{4FCAAF12-2D16-6B6A-C2F3-D933F9F3894C}"/>
          </ac:spMkLst>
        </pc:spChg>
      </pc:sldChg>
      <pc:sldChg chg="addSp delSp modSp mod">
        <pc:chgData name="Ginny E. Hong" userId="3186733d-03a4-43f3-a21a-2f4d91da616c" providerId="ADAL" clId="{6AD9D503-F2A1-54A1-B091-C46384F339F7}" dt="2026-06-29T19:11:11.212" v="211" actId="962"/>
        <pc:sldMkLst>
          <pc:docMk/>
          <pc:sldMk cId="3460340216" sldId="4387"/>
        </pc:sldMkLst>
        <pc:spChg chg="mod">
          <ac:chgData name="Ginny E. Hong" userId="3186733d-03a4-43f3-a21a-2f4d91da616c" providerId="ADAL" clId="{6AD9D503-F2A1-54A1-B091-C46384F339F7}" dt="2026-06-29T19:11:11.212" v="211" actId="962"/>
          <ac:spMkLst>
            <pc:docMk/>
            <pc:sldMk cId="3460340216" sldId="4387"/>
            <ac:spMk id="2" creationId="{4E954C19-D6FD-FFB8-0B42-8C827541BCB2}"/>
          </ac:spMkLst>
        </pc:spChg>
        <pc:spChg chg="mod">
          <ac:chgData name="Ginny E. Hong" userId="3186733d-03a4-43f3-a21a-2f4d91da616c" providerId="ADAL" clId="{6AD9D503-F2A1-54A1-B091-C46384F339F7}" dt="2026-06-29T18:52:10.476" v="99" actId="33553"/>
          <ac:spMkLst>
            <pc:docMk/>
            <pc:sldMk cId="3460340216" sldId="4387"/>
            <ac:spMk id="6" creationId="{BA79C85B-72E2-E63D-F8D0-0C624F23B33E}"/>
          </ac:spMkLst>
        </pc:spChg>
        <pc:picChg chg="add del mod">
          <ac:chgData name="Ginny E. Hong" userId="3186733d-03a4-43f3-a21a-2f4d91da616c" providerId="ADAL" clId="{6AD9D503-F2A1-54A1-B091-C46384F339F7}" dt="2026-06-29T18:50:49.939" v="24" actId="478"/>
          <ac:picMkLst>
            <pc:docMk/>
            <pc:sldMk cId="3460340216" sldId="4387"/>
            <ac:picMk id="5" creationId="{982CDF67-6525-7F63-FC8F-059297A641E0}"/>
          </ac:picMkLst>
        </pc:picChg>
      </pc:sldChg>
      <pc:sldChg chg="delSp modSp mod">
        <pc:chgData name="Ginny E. Hong" userId="3186733d-03a4-43f3-a21a-2f4d91da616c" providerId="ADAL" clId="{6AD9D503-F2A1-54A1-B091-C46384F339F7}" dt="2026-06-29T19:09:40.333" v="192" actId="962"/>
        <pc:sldMkLst>
          <pc:docMk/>
          <pc:sldMk cId="3591608491" sldId="4388"/>
        </pc:sldMkLst>
        <pc:spChg chg="mod">
          <ac:chgData name="Ginny E. Hong" userId="3186733d-03a4-43f3-a21a-2f4d91da616c" providerId="ADAL" clId="{6AD9D503-F2A1-54A1-B091-C46384F339F7}" dt="2026-06-29T19:09:20.117" v="183" actId="962"/>
          <ac:spMkLst>
            <pc:docMk/>
            <pc:sldMk cId="3591608491" sldId="4388"/>
            <ac:spMk id="2" creationId="{66C8B538-1BF4-EA8F-2CB8-96AAB09F3B15}"/>
          </ac:spMkLst>
        </pc:spChg>
        <pc:spChg chg="mod topLvl">
          <ac:chgData name="Ginny E. Hong" userId="3186733d-03a4-43f3-a21a-2f4d91da616c" providerId="ADAL" clId="{6AD9D503-F2A1-54A1-B091-C46384F339F7}" dt="2026-06-29T19:09:32.560" v="189" actId="962"/>
          <ac:spMkLst>
            <pc:docMk/>
            <pc:sldMk cId="3591608491" sldId="4388"/>
            <ac:spMk id="7" creationId="{7B95BB75-FDFB-977D-F956-8D7E153B0055}"/>
          </ac:spMkLst>
        </pc:spChg>
        <pc:spChg chg="mod topLvl">
          <ac:chgData name="Ginny E. Hong" userId="3186733d-03a4-43f3-a21a-2f4d91da616c" providerId="ADAL" clId="{6AD9D503-F2A1-54A1-B091-C46384F339F7}" dt="2026-06-29T19:09:32.061" v="188" actId="962"/>
          <ac:spMkLst>
            <pc:docMk/>
            <pc:sldMk cId="3591608491" sldId="4388"/>
            <ac:spMk id="8" creationId="{FB92540D-1424-9667-6F73-F4A59A5B742E}"/>
          </ac:spMkLst>
        </pc:spChg>
        <pc:spChg chg="mod topLvl">
          <ac:chgData name="Ginny E. Hong" userId="3186733d-03a4-43f3-a21a-2f4d91da616c" providerId="ADAL" clId="{6AD9D503-F2A1-54A1-B091-C46384F339F7}" dt="2026-06-29T19:09:31.576" v="187" actId="962"/>
          <ac:spMkLst>
            <pc:docMk/>
            <pc:sldMk cId="3591608491" sldId="4388"/>
            <ac:spMk id="9" creationId="{55E369F7-93D6-E3B2-F341-2EF1A44F952E}"/>
          </ac:spMkLst>
        </pc:spChg>
        <pc:spChg chg="mod topLvl">
          <ac:chgData name="Ginny E. Hong" userId="3186733d-03a4-43f3-a21a-2f4d91da616c" providerId="ADAL" clId="{6AD9D503-F2A1-54A1-B091-C46384F339F7}" dt="2026-06-29T19:09:30.866" v="186" actId="962"/>
          <ac:spMkLst>
            <pc:docMk/>
            <pc:sldMk cId="3591608491" sldId="4388"/>
            <ac:spMk id="10" creationId="{DF747015-5A19-896D-BBF3-BD6CF730D91E}"/>
          </ac:spMkLst>
        </pc:spChg>
        <pc:spChg chg="mod topLvl">
          <ac:chgData name="Ginny E. Hong" userId="3186733d-03a4-43f3-a21a-2f4d91da616c" providerId="ADAL" clId="{6AD9D503-F2A1-54A1-B091-C46384F339F7}" dt="2026-06-29T19:09:26.216" v="185" actId="165"/>
          <ac:spMkLst>
            <pc:docMk/>
            <pc:sldMk cId="3591608491" sldId="4388"/>
            <ac:spMk id="11" creationId="{454E1F76-CEA5-FE95-0D99-8A4D069343EC}"/>
          </ac:spMkLst>
        </pc:spChg>
        <pc:spChg chg="mod topLvl">
          <ac:chgData name="Ginny E. Hong" userId="3186733d-03a4-43f3-a21a-2f4d91da616c" providerId="ADAL" clId="{6AD9D503-F2A1-54A1-B091-C46384F339F7}" dt="2026-06-29T19:09:36.364" v="190" actId="13244"/>
          <ac:spMkLst>
            <pc:docMk/>
            <pc:sldMk cId="3591608491" sldId="4388"/>
            <ac:spMk id="12" creationId="{CE6ABE22-2733-F316-4A82-74CB428FF604}"/>
          </ac:spMkLst>
        </pc:spChg>
        <pc:spChg chg="mod topLvl">
          <ac:chgData name="Ginny E. Hong" userId="3186733d-03a4-43f3-a21a-2f4d91da616c" providerId="ADAL" clId="{6AD9D503-F2A1-54A1-B091-C46384F339F7}" dt="2026-06-29T19:09:26.216" v="185" actId="165"/>
          <ac:spMkLst>
            <pc:docMk/>
            <pc:sldMk cId="3591608491" sldId="4388"/>
            <ac:spMk id="13" creationId="{EE3C8240-0892-2F75-ADC5-BE8B37B94661}"/>
          </ac:spMkLst>
        </pc:spChg>
        <pc:spChg chg="mod topLvl">
          <ac:chgData name="Ginny E. Hong" userId="3186733d-03a4-43f3-a21a-2f4d91da616c" providerId="ADAL" clId="{6AD9D503-F2A1-54A1-B091-C46384F339F7}" dt="2026-06-29T19:09:26.216" v="185" actId="165"/>
          <ac:spMkLst>
            <pc:docMk/>
            <pc:sldMk cId="3591608491" sldId="4388"/>
            <ac:spMk id="14" creationId="{FD856D90-449E-EE71-CD54-D69784424612}"/>
          </ac:spMkLst>
        </pc:spChg>
        <pc:spChg chg="mod topLvl">
          <ac:chgData name="Ginny E. Hong" userId="3186733d-03a4-43f3-a21a-2f4d91da616c" providerId="ADAL" clId="{6AD9D503-F2A1-54A1-B091-C46384F339F7}" dt="2026-06-29T19:09:39.810" v="191" actId="962"/>
          <ac:spMkLst>
            <pc:docMk/>
            <pc:sldMk cId="3591608491" sldId="4388"/>
            <ac:spMk id="15" creationId="{D64514B0-97FA-4DF3-6296-700FF61343D8}"/>
          </ac:spMkLst>
        </pc:spChg>
        <pc:spChg chg="mod topLvl">
          <ac:chgData name="Ginny E. Hong" userId="3186733d-03a4-43f3-a21a-2f4d91da616c" providerId="ADAL" clId="{6AD9D503-F2A1-54A1-B091-C46384F339F7}" dt="2026-06-29T19:09:40.333" v="192" actId="962"/>
          <ac:spMkLst>
            <pc:docMk/>
            <pc:sldMk cId="3591608491" sldId="4388"/>
            <ac:spMk id="16" creationId="{9E5E74F9-F34F-8BA6-EA11-A62121806B7D}"/>
          </ac:spMkLst>
        </pc:spChg>
        <pc:grpChg chg="mod">
          <ac:chgData name="Ginny E. Hong" userId="3186733d-03a4-43f3-a21a-2f4d91da616c" providerId="ADAL" clId="{6AD9D503-F2A1-54A1-B091-C46384F339F7}" dt="2026-06-29T19:09:23.344" v="184" actId="13244"/>
          <ac:grpSpMkLst>
            <pc:docMk/>
            <pc:sldMk cId="3591608491" sldId="4388"/>
            <ac:grpSpMk id="3" creationId="{6F00CE2B-01DF-68B3-51D0-C03BDFCEDAE4}"/>
          </ac:grpSpMkLst>
        </pc:grpChg>
      </pc:sldChg>
      <pc:sldChg chg="modSp mod">
        <pc:chgData name="Ginny E. Hong" userId="3186733d-03a4-43f3-a21a-2f4d91da616c" providerId="ADAL" clId="{6AD9D503-F2A1-54A1-B091-C46384F339F7}" dt="2026-06-29T19:08:59.968" v="179" actId="962"/>
        <pc:sldMkLst>
          <pc:docMk/>
          <pc:sldMk cId="1236978181" sldId="4389"/>
        </pc:sldMkLst>
        <pc:spChg chg="mod">
          <ac:chgData name="Ginny E. Hong" userId="3186733d-03a4-43f3-a21a-2f4d91da616c" providerId="ADAL" clId="{6AD9D503-F2A1-54A1-B091-C46384F339F7}" dt="2026-06-29T19:08:54.763" v="177" actId="962"/>
          <ac:spMkLst>
            <pc:docMk/>
            <pc:sldMk cId="1236978181" sldId="4389"/>
            <ac:spMk id="2" creationId="{0D3EB04C-0B67-CEB3-31CC-01F3803FD661}"/>
          </ac:spMkLst>
        </pc:spChg>
        <pc:spChg chg="mod">
          <ac:chgData name="Ginny E. Hong" userId="3186733d-03a4-43f3-a21a-2f4d91da616c" providerId="ADAL" clId="{6AD9D503-F2A1-54A1-B091-C46384F339F7}" dt="2026-06-29T19:08:59.968" v="179" actId="962"/>
          <ac:spMkLst>
            <pc:docMk/>
            <pc:sldMk cId="1236978181" sldId="4389"/>
            <ac:spMk id="3" creationId="{FF51AC88-060E-93AC-7803-A94128B63C36}"/>
          </ac:spMkLst>
        </pc:spChg>
        <pc:spChg chg="mod">
          <ac:chgData name="Ginny E. Hong" userId="3186733d-03a4-43f3-a21a-2f4d91da616c" providerId="ADAL" clId="{6AD9D503-F2A1-54A1-B091-C46384F339F7}" dt="2026-06-29T19:08:56.838" v="178" actId="13244"/>
          <ac:spMkLst>
            <pc:docMk/>
            <pc:sldMk cId="1236978181" sldId="4389"/>
            <ac:spMk id="5" creationId="{91617280-FFB2-A3C7-735E-A00B98B94F6A}"/>
          </ac:spMkLst>
        </pc:spChg>
        <pc:grpChg chg="mod">
          <ac:chgData name="Ginny E. Hong" userId="3186733d-03a4-43f3-a21a-2f4d91da616c" providerId="ADAL" clId="{6AD9D503-F2A1-54A1-B091-C46384F339F7}" dt="2026-06-29T18:51:17.807" v="40" actId="962"/>
          <ac:grpSpMkLst>
            <pc:docMk/>
            <pc:sldMk cId="1236978181" sldId="4389"/>
            <ac:grpSpMk id="7" creationId="{B64183D0-60EB-8AC3-C415-00EB032BC06B}"/>
          </ac:grpSpMkLst>
        </pc:grpChg>
        <pc:grpChg chg="mod">
          <ac:chgData name="Ginny E. Hong" userId="3186733d-03a4-43f3-a21a-2f4d91da616c" providerId="ADAL" clId="{6AD9D503-F2A1-54A1-B091-C46384F339F7}" dt="2026-06-29T18:51:18.479" v="41" actId="962"/>
          <ac:grpSpMkLst>
            <pc:docMk/>
            <pc:sldMk cId="1236978181" sldId="4389"/>
            <ac:grpSpMk id="10" creationId="{98AEEF87-FCC8-EEFF-CBA0-47F4AEA45F78}"/>
          </ac:grpSpMkLst>
        </pc:grpChg>
        <pc:grpChg chg="mod">
          <ac:chgData name="Ginny E. Hong" userId="3186733d-03a4-43f3-a21a-2f4d91da616c" providerId="ADAL" clId="{6AD9D503-F2A1-54A1-B091-C46384F339F7}" dt="2026-06-29T18:51:19.698" v="43" actId="962"/>
          <ac:grpSpMkLst>
            <pc:docMk/>
            <pc:sldMk cId="1236978181" sldId="4389"/>
            <ac:grpSpMk id="13" creationId="{3FF6E839-1EB1-D47E-A99B-406B64EAC63E}"/>
          </ac:grpSpMkLst>
        </pc:grpChg>
        <pc:grpChg chg="mod">
          <ac:chgData name="Ginny E. Hong" userId="3186733d-03a4-43f3-a21a-2f4d91da616c" providerId="ADAL" clId="{6AD9D503-F2A1-54A1-B091-C46384F339F7}" dt="2026-06-29T18:51:20.452" v="44" actId="962"/>
          <ac:grpSpMkLst>
            <pc:docMk/>
            <pc:sldMk cId="1236978181" sldId="4389"/>
            <ac:grpSpMk id="14" creationId="{58C7E030-F520-6FD6-14EB-CC57AD23577E}"/>
          </ac:grpSpMkLst>
        </pc:grpChg>
        <pc:grpChg chg="mod">
          <ac:chgData name="Ginny E. Hong" userId="3186733d-03a4-43f3-a21a-2f4d91da616c" providerId="ADAL" clId="{6AD9D503-F2A1-54A1-B091-C46384F339F7}" dt="2026-06-29T18:51:19.039" v="42" actId="962"/>
          <ac:grpSpMkLst>
            <pc:docMk/>
            <pc:sldMk cId="1236978181" sldId="4389"/>
            <ac:grpSpMk id="16" creationId="{5106E92B-D4D4-B934-A236-15115C466622}"/>
          </ac:grpSpMkLst>
        </pc:grpChg>
      </pc:sldChg>
      <pc:sldChg chg="modSp mod">
        <pc:chgData name="Ginny E. Hong" userId="3186733d-03a4-43f3-a21a-2f4d91da616c" providerId="ADAL" clId="{6AD9D503-F2A1-54A1-B091-C46384F339F7}" dt="2026-06-29T19:08:26.495" v="176" actId="962"/>
        <pc:sldMkLst>
          <pc:docMk/>
          <pc:sldMk cId="3436485830" sldId="4390"/>
        </pc:sldMkLst>
        <pc:spChg chg="mod">
          <ac:chgData name="Ginny E. Hong" userId="3186733d-03a4-43f3-a21a-2f4d91da616c" providerId="ADAL" clId="{6AD9D503-F2A1-54A1-B091-C46384F339F7}" dt="2026-06-29T19:08:26.495" v="176" actId="962"/>
          <ac:spMkLst>
            <pc:docMk/>
            <pc:sldMk cId="3436485830" sldId="4390"/>
            <ac:spMk id="2" creationId="{917E0D24-ED50-4304-5379-C75E00CE727C}"/>
          </ac:spMkLst>
        </pc:spChg>
        <pc:picChg chg="mod">
          <ac:chgData name="Ginny E. Hong" userId="3186733d-03a4-43f3-a21a-2f4d91da616c" providerId="ADAL" clId="{6AD9D503-F2A1-54A1-B091-C46384F339F7}" dt="2026-06-29T18:51:21.654" v="45" actId="962"/>
          <ac:picMkLst>
            <pc:docMk/>
            <pc:sldMk cId="3436485830" sldId="4390"/>
            <ac:picMk id="27" creationId="{5B959091-8921-155F-A074-8B534B18572F}"/>
          </ac:picMkLst>
        </pc:picChg>
      </pc:sldChg>
      <pc:sldChg chg="modSp mod">
        <pc:chgData name="Ginny E. Hong" userId="3186733d-03a4-43f3-a21a-2f4d91da616c" providerId="ADAL" clId="{6AD9D503-F2A1-54A1-B091-C46384F339F7}" dt="2026-06-29T19:07:15.039" v="169" actId="962"/>
        <pc:sldMkLst>
          <pc:docMk/>
          <pc:sldMk cId="903406250" sldId="4391"/>
        </pc:sldMkLst>
        <pc:spChg chg="mod">
          <ac:chgData name="Ginny E. Hong" userId="3186733d-03a4-43f3-a21a-2f4d91da616c" providerId="ADAL" clId="{6AD9D503-F2A1-54A1-B091-C46384F339F7}" dt="2026-06-29T19:07:15.039" v="169" actId="962"/>
          <ac:spMkLst>
            <pc:docMk/>
            <pc:sldMk cId="903406250" sldId="4391"/>
            <ac:spMk id="2" creationId="{53F0941E-E291-D9D4-01FC-A6A2E5D586B1}"/>
          </ac:spMkLst>
        </pc:spChg>
        <pc:picChg chg="mod">
          <ac:chgData name="Ginny E. Hong" userId="3186733d-03a4-43f3-a21a-2f4d91da616c" providerId="ADAL" clId="{6AD9D503-F2A1-54A1-B091-C46384F339F7}" dt="2026-06-29T18:51:22.749" v="46" actId="962"/>
          <ac:picMkLst>
            <pc:docMk/>
            <pc:sldMk cId="903406250" sldId="4391"/>
            <ac:picMk id="3" creationId="{E579AFCC-E509-CD0C-3B55-2B101B8740CE}"/>
          </ac:picMkLst>
        </pc:picChg>
      </pc:sldChg>
      <pc:sldChg chg="delSp modSp mod">
        <pc:chgData name="Ginny E. Hong" userId="3186733d-03a4-43f3-a21a-2f4d91da616c" providerId="ADAL" clId="{6AD9D503-F2A1-54A1-B091-C46384F339F7}" dt="2026-06-29T19:06:08.695" v="163" actId="962"/>
        <pc:sldMkLst>
          <pc:docMk/>
          <pc:sldMk cId="3815091482" sldId="4392"/>
        </pc:sldMkLst>
        <pc:spChg chg="mod">
          <ac:chgData name="Ginny E. Hong" userId="3186733d-03a4-43f3-a21a-2f4d91da616c" providerId="ADAL" clId="{6AD9D503-F2A1-54A1-B091-C46384F339F7}" dt="2026-06-29T19:05:58.591" v="159" actId="962"/>
          <ac:spMkLst>
            <pc:docMk/>
            <pc:sldMk cId="3815091482" sldId="4392"/>
            <ac:spMk id="2" creationId="{99AE721A-1FF9-9A98-FD85-A5197140D9CD}"/>
          </ac:spMkLst>
        </pc:spChg>
        <pc:spChg chg="mod topLvl">
          <ac:chgData name="Ginny E. Hong" userId="3186733d-03a4-43f3-a21a-2f4d91da616c" providerId="ADAL" clId="{6AD9D503-F2A1-54A1-B091-C46384F339F7}" dt="2026-06-29T19:06:08.695" v="163" actId="962"/>
          <ac:spMkLst>
            <pc:docMk/>
            <pc:sldMk cId="3815091482" sldId="4392"/>
            <ac:spMk id="5" creationId="{4F2812F4-C403-4A91-8DEB-E5FADFCAC509}"/>
          </ac:spMkLst>
        </pc:spChg>
        <pc:spChg chg="mod topLvl">
          <ac:chgData name="Ginny E. Hong" userId="3186733d-03a4-43f3-a21a-2f4d91da616c" providerId="ADAL" clId="{6AD9D503-F2A1-54A1-B091-C46384F339F7}" dt="2026-06-29T19:06:06.670" v="162" actId="165"/>
          <ac:spMkLst>
            <pc:docMk/>
            <pc:sldMk cId="3815091482" sldId="4392"/>
            <ac:spMk id="6" creationId="{6B8BBA02-9F25-27DB-695F-3EAC686703F4}"/>
          </ac:spMkLst>
        </pc:spChg>
        <pc:grpChg chg="del mod">
          <ac:chgData name="Ginny E. Hong" userId="3186733d-03a4-43f3-a21a-2f4d91da616c" providerId="ADAL" clId="{6AD9D503-F2A1-54A1-B091-C46384F339F7}" dt="2026-06-29T19:06:06.670" v="162" actId="165"/>
          <ac:grpSpMkLst>
            <pc:docMk/>
            <pc:sldMk cId="3815091482" sldId="4392"/>
            <ac:grpSpMk id="27" creationId="{B681E1EE-C238-D644-DBA6-3716902161C8}"/>
          </ac:grpSpMkLst>
        </pc:gr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BD27C53A-2C4F-4DDD-B5E9-21EB43F2415C}" type="datetimeFigureOut">
              <a:rPr lang="en-US" smtClean="0"/>
              <a:t>6/29/26</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FDDB1267-E19A-4A70-AD9A-7AF84A0BE61D}" type="slidenum">
              <a:rPr lang="en-US" smtClean="0"/>
              <a:t>‹#›</a:t>
            </a:fld>
            <a:endParaRPr lang="en-US"/>
          </a:p>
        </p:txBody>
      </p:sp>
    </p:spTree>
    <p:extLst>
      <p:ext uri="{BB962C8B-B14F-4D97-AF65-F5344CB8AC3E}">
        <p14:creationId xmlns:p14="http://schemas.microsoft.com/office/powerpoint/2010/main" val="32117112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D5EA6C-9803-99F8-E7F6-B16A440718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254222-DDE6-B419-18D1-551AD3B82E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AE7DE0-C414-BE67-D220-C6D91CAA14B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ED8EABF-CB72-CB69-0F83-BFBBF658CFF0}"/>
              </a:ext>
            </a:extLst>
          </p:cNvPr>
          <p:cNvSpPr>
            <a:spLocks noGrp="1"/>
          </p:cNvSpPr>
          <p:nvPr>
            <p:ph type="sldNum" sz="quarter" idx="5"/>
          </p:nvPr>
        </p:nvSpPr>
        <p:spPr/>
        <p:txBody>
          <a:bodyPr/>
          <a:lstStyle/>
          <a:p>
            <a:fld id="{FDDB1267-E19A-4A70-AD9A-7AF84A0BE61D}" type="slidenum">
              <a:rPr lang="en-US" smtClean="0"/>
              <a:t>1</a:t>
            </a:fld>
            <a:endParaRPr lang="en-US" dirty="0"/>
          </a:p>
        </p:txBody>
      </p:sp>
    </p:spTree>
    <p:extLst>
      <p:ext uri="{BB962C8B-B14F-4D97-AF65-F5344CB8AC3E}">
        <p14:creationId xmlns:p14="http://schemas.microsoft.com/office/powerpoint/2010/main" val="41841292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DB1267-E19A-4A70-AD9A-7AF84A0BE61D}" type="slidenum">
              <a:rPr lang="en-US" smtClean="0"/>
              <a:t>10</a:t>
            </a:fld>
            <a:endParaRPr lang="en-US"/>
          </a:p>
        </p:txBody>
      </p:sp>
    </p:spTree>
    <p:extLst>
      <p:ext uri="{BB962C8B-B14F-4D97-AF65-F5344CB8AC3E}">
        <p14:creationId xmlns:p14="http://schemas.microsoft.com/office/powerpoint/2010/main" val="11392579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DB1267-E19A-4A70-AD9A-7AF84A0BE61D}" type="slidenum">
              <a:rPr lang="en-US" smtClean="0"/>
              <a:t>11</a:t>
            </a:fld>
            <a:endParaRPr lang="en-US"/>
          </a:p>
        </p:txBody>
      </p:sp>
    </p:spTree>
    <p:extLst>
      <p:ext uri="{BB962C8B-B14F-4D97-AF65-F5344CB8AC3E}">
        <p14:creationId xmlns:p14="http://schemas.microsoft.com/office/powerpoint/2010/main" val="22941926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D867E6-A968-4EC3-B7A8-38195F4219FF}" type="slidenum">
              <a:rPr lang="en-US" smtClean="0"/>
              <a:t>12</a:t>
            </a:fld>
            <a:endParaRPr lang="en-US" dirty="0"/>
          </a:p>
        </p:txBody>
      </p:sp>
    </p:spTree>
    <p:extLst>
      <p:ext uri="{BB962C8B-B14F-4D97-AF65-F5344CB8AC3E}">
        <p14:creationId xmlns:p14="http://schemas.microsoft.com/office/powerpoint/2010/main" val="27675867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9D2572-1861-F973-80A8-CB25085861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29E8A5-F077-7073-4EB2-5B0486713C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56E654-E0F4-4615-D820-8E6D2621E01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2025253-4556-1722-4CF2-BC02C666B201}"/>
              </a:ext>
            </a:extLst>
          </p:cNvPr>
          <p:cNvSpPr>
            <a:spLocks noGrp="1"/>
          </p:cNvSpPr>
          <p:nvPr>
            <p:ph type="sldNum" sz="quarter" idx="10"/>
          </p:nvPr>
        </p:nvSpPr>
        <p:spPr/>
        <p:txBody>
          <a:bodyPr/>
          <a:lstStyle/>
          <a:p>
            <a:fld id="{2ED867E6-A968-4EC3-B7A8-38195F4219FF}" type="slidenum">
              <a:rPr lang="en-US" smtClean="0"/>
              <a:t>13</a:t>
            </a:fld>
            <a:endParaRPr lang="en-US" dirty="0"/>
          </a:p>
        </p:txBody>
      </p:sp>
    </p:spTree>
    <p:extLst>
      <p:ext uri="{BB962C8B-B14F-4D97-AF65-F5344CB8AC3E}">
        <p14:creationId xmlns:p14="http://schemas.microsoft.com/office/powerpoint/2010/main" val="11076264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48808-C8D8-B01F-8E3A-4B25419325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1E7B95-7B1F-02FC-E5F5-48F8528FCE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6B4BCF-D434-67AA-F1F3-3BE543DEDA6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6F68256-764A-9A4B-9953-6EF5E5F0AE46}"/>
              </a:ext>
            </a:extLst>
          </p:cNvPr>
          <p:cNvSpPr>
            <a:spLocks noGrp="1"/>
          </p:cNvSpPr>
          <p:nvPr>
            <p:ph type="sldNum" sz="quarter" idx="10"/>
          </p:nvPr>
        </p:nvSpPr>
        <p:spPr/>
        <p:txBody>
          <a:bodyPr/>
          <a:lstStyle/>
          <a:p>
            <a:fld id="{2ED867E6-A968-4EC3-B7A8-38195F4219FF}" type="slidenum">
              <a:rPr lang="en-US" smtClean="0"/>
              <a:t>14</a:t>
            </a:fld>
            <a:endParaRPr lang="en-US" dirty="0"/>
          </a:p>
        </p:txBody>
      </p:sp>
    </p:spTree>
    <p:extLst>
      <p:ext uri="{BB962C8B-B14F-4D97-AF65-F5344CB8AC3E}">
        <p14:creationId xmlns:p14="http://schemas.microsoft.com/office/powerpoint/2010/main" val="29460515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DB1267-E19A-4A70-AD9A-7AF84A0BE61D}" type="slidenum">
              <a:rPr lang="en-US" smtClean="0"/>
              <a:t>15</a:t>
            </a:fld>
            <a:endParaRPr lang="en-US"/>
          </a:p>
        </p:txBody>
      </p:sp>
    </p:spTree>
    <p:extLst>
      <p:ext uri="{BB962C8B-B14F-4D97-AF65-F5344CB8AC3E}">
        <p14:creationId xmlns:p14="http://schemas.microsoft.com/office/powerpoint/2010/main" val="937142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8B99F3-4A73-5FAF-1803-C841DD9C75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DB5ABF-21DF-30CF-258A-FA893C64F5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83371F-64E1-22E6-3E6D-B9A9960DF72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DA4339-03AD-6AF1-DF32-8143FA0B2EA6}"/>
              </a:ext>
            </a:extLst>
          </p:cNvPr>
          <p:cNvSpPr>
            <a:spLocks noGrp="1"/>
          </p:cNvSpPr>
          <p:nvPr>
            <p:ph type="sldNum" sz="quarter" idx="10"/>
          </p:nvPr>
        </p:nvSpPr>
        <p:spPr/>
        <p:txBody>
          <a:bodyPr/>
          <a:lstStyle/>
          <a:p>
            <a:fld id="{2ED867E6-A968-4EC3-B7A8-38195F4219FF}" type="slidenum">
              <a:rPr lang="en-US" smtClean="0"/>
              <a:t>16</a:t>
            </a:fld>
            <a:endParaRPr lang="en-US" dirty="0"/>
          </a:p>
        </p:txBody>
      </p:sp>
    </p:spTree>
    <p:extLst>
      <p:ext uri="{BB962C8B-B14F-4D97-AF65-F5344CB8AC3E}">
        <p14:creationId xmlns:p14="http://schemas.microsoft.com/office/powerpoint/2010/main" val="1766091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DB1267-E19A-4A70-AD9A-7AF84A0BE61D}" type="slidenum">
              <a:rPr lang="en-US" smtClean="0"/>
              <a:t>17</a:t>
            </a:fld>
            <a:endParaRPr lang="en-US"/>
          </a:p>
        </p:txBody>
      </p:sp>
    </p:spTree>
    <p:extLst>
      <p:ext uri="{BB962C8B-B14F-4D97-AF65-F5344CB8AC3E}">
        <p14:creationId xmlns:p14="http://schemas.microsoft.com/office/powerpoint/2010/main" val="1526843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8AB60-2FA4-A397-CFC3-2C6FE90EC4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0A5952-FDE0-C47E-CE8D-6A9A66FD1A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377A6A-BF7D-1017-9D0B-78609B3AA40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E7F6C18-9547-6EE0-D080-F3D26D115386}"/>
              </a:ext>
            </a:extLst>
          </p:cNvPr>
          <p:cNvSpPr>
            <a:spLocks noGrp="1"/>
          </p:cNvSpPr>
          <p:nvPr>
            <p:ph type="sldNum" sz="quarter" idx="10"/>
          </p:nvPr>
        </p:nvSpPr>
        <p:spPr/>
        <p:txBody>
          <a:bodyPr/>
          <a:lstStyle/>
          <a:p>
            <a:fld id="{2ED867E6-A968-4EC3-B7A8-38195F4219FF}" type="slidenum">
              <a:rPr lang="en-US" smtClean="0"/>
              <a:t>18</a:t>
            </a:fld>
            <a:endParaRPr lang="en-US" dirty="0"/>
          </a:p>
        </p:txBody>
      </p:sp>
    </p:spTree>
    <p:extLst>
      <p:ext uri="{BB962C8B-B14F-4D97-AF65-F5344CB8AC3E}">
        <p14:creationId xmlns:p14="http://schemas.microsoft.com/office/powerpoint/2010/main" val="17802040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D867E6-A968-4EC3-B7A8-38195F4219FF}" type="slidenum">
              <a:rPr lang="en-US" smtClean="0"/>
              <a:t>19</a:t>
            </a:fld>
            <a:endParaRPr lang="en-US" dirty="0"/>
          </a:p>
        </p:txBody>
      </p:sp>
    </p:spTree>
    <p:extLst>
      <p:ext uri="{BB962C8B-B14F-4D97-AF65-F5344CB8AC3E}">
        <p14:creationId xmlns:p14="http://schemas.microsoft.com/office/powerpoint/2010/main" val="36613051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DB1267-E19A-4A70-AD9A-7AF84A0BE61D}" type="slidenum">
              <a:rPr lang="en-US" smtClean="0"/>
              <a:t>2</a:t>
            </a:fld>
            <a:endParaRPr lang="en-US"/>
          </a:p>
        </p:txBody>
      </p:sp>
    </p:spTree>
    <p:extLst>
      <p:ext uri="{BB962C8B-B14F-4D97-AF65-F5344CB8AC3E}">
        <p14:creationId xmlns:p14="http://schemas.microsoft.com/office/powerpoint/2010/main" val="39191430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D867E6-A968-4EC3-B7A8-38195F4219FF}" type="slidenum">
              <a:rPr lang="en-US" smtClean="0"/>
              <a:t>20</a:t>
            </a:fld>
            <a:endParaRPr lang="en-US" dirty="0"/>
          </a:p>
        </p:txBody>
      </p:sp>
    </p:spTree>
    <p:extLst>
      <p:ext uri="{BB962C8B-B14F-4D97-AF65-F5344CB8AC3E}">
        <p14:creationId xmlns:p14="http://schemas.microsoft.com/office/powerpoint/2010/main" val="38137483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D867E6-A968-4EC3-B7A8-38195F4219FF}" type="slidenum">
              <a:rPr lang="en-US" smtClean="0"/>
              <a:t>21</a:t>
            </a:fld>
            <a:endParaRPr lang="en-US" dirty="0"/>
          </a:p>
        </p:txBody>
      </p:sp>
    </p:spTree>
    <p:extLst>
      <p:ext uri="{BB962C8B-B14F-4D97-AF65-F5344CB8AC3E}">
        <p14:creationId xmlns:p14="http://schemas.microsoft.com/office/powerpoint/2010/main" val="16310953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200FC8-FB7E-DC1D-746E-8F840B686D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85508E-AE3A-E984-7DF9-43C290519F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58E1B8-CD66-8718-FEE9-CFB990A6ED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69CC0B8-AAE4-1B15-A4DF-D03114E06CAF}"/>
              </a:ext>
            </a:extLst>
          </p:cNvPr>
          <p:cNvSpPr>
            <a:spLocks noGrp="1"/>
          </p:cNvSpPr>
          <p:nvPr>
            <p:ph type="sldNum" sz="quarter" idx="10"/>
          </p:nvPr>
        </p:nvSpPr>
        <p:spPr/>
        <p:txBody>
          <a:bodyPr/>
          <a:lstStyle/>
          <a:p>
            <a:fld id="{2ED867E6-A968-4EC3-B7A8-38195F4219FF}" type="slidenum">
              <a:rPr lang="en-US" smtClean="0"/>
              <a:t>22</a:t>
            </a:fld>
            <a:endParaRPr lang="en-US" dirty="0"/>
          </a:p>
        </p:txBody>
      </p:sp>
    </p:spTree>
    <p:extLst>
      <p:ext uri="{BB962C8B-B14F-4D97-AF65-F5344CB8AC3E}">
        <p14:creationId xmlns:p14="http://schemas.microsoft.com/office/powerpoint/2010/main" val="33988459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D867E6-A968-4EC3-B7A8-38195F4219FF}" type="slidenum">
              <a:rPr lang="en-US" smtClean="0"/>
              <a:t>23</a:t>
            </a:fld>
            <a:endParaRPr lang="en-US" dirty="0"/>
          </a:p>
        </p:txBody>
      </p:sp>
    </p:spTree>
    <p:extLst>
      <p:ext uri="{BB962C8B-B14F-4D97-AF65-F5344CB8AC3E}">
        <p14:creationId xmlns:p14="http://schemas.microsoft.com/office/powerpoint/2010/main" val="17843818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DB1267-E19A-4A70-AD9A-7AF84A0BE61D}" type="slidenum">
              <a:rPr lang="en-US" smtClean="0"/>
              <a:t>24</a:t>
            </a:fld>
            <a:endParaRPr lang="en-US"/>
          </a:p>
        </p:txBody>
      </p:sp>
    </p:spTree>
    <p:extLst>
      <p:ext uri="{BB962C8B-B14F-4D97-AF65-F5344CB8AC3E}">
        <p14:creationId xmlns:p14="http://schemas.microsoft.com/office/powerpoint/2010/main" val="41799616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DB1267-E19A-4A70-AD9A-7AF84A0BE61D}" type="slidenum">
              <a:rPr lang="en-US" smtClean="0"/>
              <a:t>25</a:t>
            </a:fld>
            <a:endParaRPr lang="en-US"/>
          </a:p>
        </p:txBody>
      </p:sp>
    </p:spTree>
    <p:extLst>
      <p:ext uri="{BB962C8B-B14F-4D97-AF65-F5344CB8AC3E}">
        <p14:creationId xmlns:p14="http://schemas.microsoft.com/office/powerpoint/2010/main" val="33546941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78BEBC-C6C1-C1B5-5859-966C1BE986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0C43F8-441A-7CC8-6807-EED9E22384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2226BD-3417-B9DB-F167-A6DB718BEE6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6A0CC70-1C90-4A26-4633-09F8A56E360F}"/>
              </a:ext>
            </a:extLst>
          </p:cNvPr>
          <p:cNvSpPr>
            <a:spLocks noGrp="1"/>
          </p:cNvSpPr>
          <p:nvPr>
            <p:ph type="sldNum" sz="quarter" idx="10"/>
          </p:nvPr>
        </p:nvSpPr>
        <p:spPr/>
        <p:txBody>
          <a:bodyPr/>
          <a:lstStyle/>
          <a:p>
            <a:fld id="{2ED867E6-A968-4EC3-B7A8-38195F4219FF}" type="slidenum">
              <a:rPr lang="en-US" smtClean="0"/>
              <a:t>26</a:t>
            </a:fld>
            <a:endParaRPr lang="en-US" dirty="0"/>
          </a:p>
        </p:txBody>
      </p:sp>
    </p:spTree>
    <p:extLst>
      <p:ext uri="{BB962C8B-B14F-4D97-AF65-F5344CB8AC3E}">
        <p14:creationId xmlns:p14="http://schemas.microsoft.com/office/powerpoint/2010/main" val="31279446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DB1267-E19A-4A70-AD9A-7AF84A0BE61D}" type="slidenum">
              <a:rPr lang="en-US" smtClean="0"/>
              <a:t>27</a:t>
            </a:fld>
            <a:endParaRPr lang="en-US"/>
          </a:p>
        </p:txBody>
      </p:sp>
    </p:spTree>
    <p:extLst>
      <p:ext uri="{BB962C8B-B14F-4D97-AF65-F5344CB8AC3E}">
        <p14:creationId xmlns:p14="http://schemas.microsoft.com/office/powerpoint/2010/main" val="40000560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DB1267-E19A-4A70-AD9A-7AF84A0BE61D}" type="slidenum">
              <a:rPr lang="en-US" smtClean="0"/>
              <a:t>28</a:t>
            </a:fld>
            <a:endParaRPr lang="en-US"/>
          </a:p>
        </p:txBody>
      </p:sp>
    </p:spTree>
    <p:extLst>
      <p:ext uri="{BB962C8B-B14F-4D97-AF65-F5344CB8AC3E}">
        <p14:creationId xmlns:p14="http://schemas.microsoft.com/office/powerpoint/2010/main" val="7212479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A32F6-8114-746E-92BE-3C5F398BFF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944FBB-F691-1D16-CD81-20D48945A0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7D5E1-2544-FB59-44F0-1E85ABF90DB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AB0EC3A-F419-3C1F-1A55-6017D345CF10}"/>
              </a:ext>
            </a:extLst>
          </p:cNvPr>
          <p:cNvSpPr>
            <a:spLocks noGrp="1"/>
          </p:cNvSpPr>
          <p:nvPr>
            <p:ph type="sldNum" sz="quarter" idx="10"/>
          </p:nvPr>
        </p:nvSpPr>
        <p:spPr/>
        <p:txBody>
          <a:bodyPr/>
          <a:lstStyle/>
          <a:p>
            <a:fld id="{2ED867E6-A968-4EC3-B7A8-38195F4219FF}" type="slidenum">
              <a:rPr lang="en-US" smtClean="0"/>
              <a:t>29</a:t>
            </a:fld>
            <a:endParaRPr lang="en-US" dirty="0"/>
          </a:p>
        </p:txBody>
      </p:sp>
    </p:spTree>
    <p:extLst>
      <p:ext uri="{BB962C8B-B14F-4D97-AF65-F5344CB8AC3E}">
        <p14:creationId xmlns:p14="http://schemas.microsoft.com/office/powerpoint/2010/main" val="36226852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D867E6-A968-4EC3-B7A8-38195F4219FF}" type="slidenum">
              <a:rPr lang="en-US" smtClean="0"/>
              <a:t>3</a:t>
            </a:fld>
            <a:endParaRPr lang="en-US" dirty="0"/>
          </a:p>
        </p:txBody>
      </p:sp>
    </p:spTree>
    <p:extLst>
      <p:ext uri="{BB962C8B-B14F-4D97-AF65-F5344CB8AC3E}">
        <p14:creationId xmlns:p14="http://schemas.microsoft.com/office/powerpoint/2010/main" val="10872309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DB1267-E19A-4A70-AD9A-7AF84A0BE61D}" type="slidenum">
              <a:rPr lang="en-US" smtClean="0"/>
              <a:t>30</a:t>
            </a:fld>
            <a:endParaRPr lang="en-US"/>
          </a:p>
        </p:txBody>
      </p:sp>
    </p:spTree>
    <p:extLst>
      <p:ext uri="{BB962C8B-B14F-4D97-AF65-F5344CB8AC3E}">
        <p14:creationId xmlns:p14="http://schemas.microsoft.com/office/powerpoint/2010/main" val="17484655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DB1267-E19A-4A70-AD9A-7AF84A0BE61D}" type="slidenum">
              <a:rPr lang="en-US" smtClean="0"/>
              <a:t>31</a:t>
            </a:fld>
            <a:endParaRPr lang="en-US"/>
          </a:p>
        </p:txBody>
      </p:sp>
    </p:spTree>
    <p:extLst>
      <p:ext uri="{BB962C8B-B14F-4D97-AF65-F5344CB8AC3E}">
        <p14:creationId xmlns:p14="http://schemas.microsoft.com/office/powerpoint/2010/main" val="19357207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DB1267-E19A-4A70-AD9A-7AF84A0BE61D}" type="slidenum">
              <a:rPr lang="en-US" smtClean="0"/>
              <a:t>32</a:t>
            </a:fld>
            <a:endParaRPr lang="en-US"/>
          </a:p>
        </p:txBody>
      </p:sp>
    </p:spTree>
    <p:extLst>
      <p:ext uri="{BB962C8B-B14F-4D97-AF65-F5344CB8AC3E}">
        <p14:creationId xmlns:p14="http://schemas.microsoft.com/office/powerpoint/2010/main" val="39757467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DB1267-E19A-4A70-AD9A-7AF84A0BE61D}" type="slidenum">
              <a:rPr lang="en-US" smtClean="0"/>
              <a:t>33</a:t>
            </a:fld>
            <a:endParaRPr lang="en-US"/>
          </a:p>
        </p:txBody>
      </p:sp>
    </p:spTree>
    <p:extLst>
      <p:ext uri="{BB962C8B-B14F-4D97-AF65-F5344CB8AC3E}">
        <p14:creationId xmlns:p14="http://schemas.microsoft.com/office/powerpoint/2010/main" val="23386663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DB1267-E19A-4A70-AD9A-7AF84A0BE61D}" type="slidenum">
              <a:rPr lang="en-US" smtClean="0"/>
              <a:t>4</a:t>
            </a:fld>
            <a:endParaRPr lang="en-US"/>
          </a:p>
        </p:txBody>
      </p:sp>
    </p:spTree>
    <p:extLst>
      <p:ext uri="{BB962C8B-B14F-4D97-AF65-F5344CB8AC3E}">
        <p14:creationId xmlns:p14="http://schemas.microsoft.com/office/powerpoint/2010/main" val="7200148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DB1267-E19A-4A70-AD9A-7AF84A0BE61D}" type="slidenum">
              <a:rPr lang="en-US" smtClean="0"/>
              <a:t>5</a:t>
            </a:fld>
            <a:endParaRPr lang="en-US"/>
          </a:p>
        </p:txBody>
      </p:sp>
    </p:spTree>
    <p:extLst>
      <p:ext uri="{BB962C8B-B14F-4D97-AF65-F5344CB8AC3E}">
        <p14:creationId xmlns:p14="http://schemas.microsoft.com/office/powerpoint/2010/main" val="1484285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D9FBF-0875-D151-0707-0893469063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7947BF-2A1B-3E42-1BE2-4178AD3A8B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1AFBBD-9357-986D-FA41-DE2445FF07F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D074908-BAEC-E86B-FD11-DDA97B587AEF}"/>
              </a:ext>
            </a:extLst>
          </p:cNvPr>
          <p:cNvSpPr>
            <a:spLocks noGrp="1"/>
          </p:cNvSpPr>
          <p:nvPr>
            <p:ph type="sldNum" sz="quarter" idx="10"/>
          </p:nvPr>
        </p:nvSpPr>
        <p:spPr/>
        <p:txBody>
          <a:bodyPr/>
          <a:lstStyle/>
          <a:p>
            <a:fld id="{2ED867E6-A968-4EC3-B7A8-38195F4219FF}" type="slidenum">
              <a:rPr lang="en-US" smtClean="0"/>
              <a:t>6</a:t>
            </a:fld>
            <a:endParaRPr lang="en-US" dirty="0"/>
          </a:p>
        </p:txBody>
      </p:sp>
    </p:spTree>
    <p:extLst>
      <p:ext uri="{BB962C8B-B14F-4D97-AF65-F5344CB8AC3E}">
        <p14:creationId xmlns:p14="http://schemas.microsoft.com/office/powerpoint/2010/main" val="27841881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DB1267-E19A-4A70-AD9A-7AF84A0BE61D}" type="slidenum">
              <a:rPr lang="en-US" smtClean="0"/>
              <a:t>7</a:t>
            </a:fld>
            <a:endParaRPr lang="en-US"/>
          </a:p>
        </p:txBody>
      </p:sp>
    </p:spTree>
    <p:extLst>
      <p:ext uri="{BB962C8B-B14F-4D97-AF65-F5344CB8AC3E}">
        <p14:creationId xmlns:p14="http://schemas.microsoft.com/office/powerpoint/2010/main" val="17910056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D867E6-A968-4EC3-B7A8-38195F4219FF}" type="slidenum">
              <a:rPr lang="en-US" smtClean="0"/>
              <a:t>8</a:t>
            </a:fld>
            <a:endParaRPr lang="en-US" dirty="0"/>
          </a:p>
        </p:txBody>
      </p:sp>
    </p:spTree>
    <p:extLst>
      <p:ext uri="{BB962C8B-B14F-4D97-AF65-F5344CB8AC3E}">
        <p14:creationId xmlns:p14="http://schemas.microsoft.com/office/powerpoint/2010/main" val="26143700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3D5BA-C099-8CDA-FF53-AC4695166F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8AD9E4-A1F2-D4CA-D383-20E6C90F6A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75979-3D23-F37F-27AB-1AC2F85D6FB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9510FED-3724-7CA3-05EF-4D5B1BCCBD8E}"/>
              </a:ext>
            </a:extLst>
          </p:cNvPr>
          <p:cNvSpPr>
            <a:spLocks noGrp="1"/>
          </p:cNvSpPr>
          <p:nvPr>
            <p:ph type="sldNum" sz="quarter" idx="10"/>
          </p:nvPr>
        </p:nvSpPr>
        <p:spPr/>
        <p:txBody>
          <a:bodyPr/>
          <a:lstStyle/>
          <a:p>
            <a:fld id="{2ED867E6-A968-4EC3-B7A8-38195F4219FF}" type="slidenum">
              <a:rPr lang="en-US" smtClean="0"/>
              <a:t>9</a:t>
            </a:fld>
            <a:endParaRPr lang="en-US" dirty="0"/>
          </a:p>
        </p:txBody>
      </p:sp>
    </p:spTree>
    <p:extLst>
      <p:ext uri="{BB962C8B-B14F-4D97-AF65-F5344CB8AC3E}">
        <p14:creationId xmlns:p14="http://schemas.microsoft.com/office/powerpoint/2010/main" val="18501387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HN1 Cover Slide">
    <p:spTree>
      <p:nvGrpSpPr>
        <p:cNvPr id="1" name=""/>
        <p:cNvGrpSpPr/>
        <p:nvPr/>
      </p:nvGrpSpPr>
      <p:grpSpPr>
        <a:xfrm>
          <a:off x="0" y="0"/>
          <a:ext cx="0" cy="0"/>
          <a:chOff x="0" y="0"/>
          <a:chExt cx="0" cy="0"/>
        </a:xfrm>
      </p:grpSpPr>
      <p:pic>
        <p:nvPicPr>
          <p:cNvPr id="5" name="Picture 4" descr="A blue background with curved lines&#10;&#10;AI-generated content may be incorrect.">
            <a:extLst>
              <a:ext uri="{FF2B5EF4-FFF2-40B4-BE49-F238E27FC236}">
                <a16:creationId xmlns:a16="http://schemas.microsoft.com/office/drawing/2014/main" id="{4ECF25EB-8C6A-2D60-E2E8-333EB499F15F}"/>
              </a:ext>
            </a:extLst>
          </p:cNvPr>
          <p:cNvPicPr>
            <a:picLocks noChangeAspect="1"/>
          </p:cNvPicPr>
          <p:nvPr userDrawn="1"/>
        </p:nvPicPr>
        <p:blipFill>
          <a:blip r:embed="rId2">
            <a:extLst>
              <a:ext uri="{28A0092B-C50C-407E-A947-70E740481C1C}">
                <a14:useLocalDpi xmlns:a14="http://schemas.microsoft.com/office/drawing/2010/main" val="0"/>
              </a:ext>
            </a:extLst>
          </a:blip>
          <a:srcRect l="1655" t="8411" r="8439" b="17266"/>
          <a:stretch/>
        </p:blipFill>
        <p:spPr>
          <a:xfrm>
            <a:off x="-5654" y="0"/>
            <a:ext cx="12197654" cy="5669280"/>
          </a:xfrm>
          <a:prstGeom prst="rect">
            <a:avLst/>
          </a:prstGeom>
        </p:spPr>
      </p:pic>
      <p:pic>
        <p:nvPicPr>
          <p:cNvPr id="4" name="Picture 3">
            <a:extLst>
              <a:ext uri="{FF2B5EF4-FFF2-40B4-BE49-F238E27FC236}">
                <a16:creationId xmlns:a16="http://schemas.microsoft.com/office/drawing/2014/main" id="{13C6A2D7-2347-EEBF-9FC4-4464402F43F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899400" y="6077098"/>
            <a:ext cx="3664878" cy="464762"/>
          </a:xfrm>
          <a:prstGeom prst="rect">
            <a:avLst/>
          </a:prstGeom>
        </p:spPr>
      </p:pic>
      <p:sp>
        <p:nvSpPr>
          <p:cNvPr id="57" name="Rectangle 56">
            <a:extLst>
              <a:ext uri="{FF2B5EF4-FFF2-40B4-BE49-F238E27FC236}">
                <a16:creationId xmlns:a16="http://schemas.microsoft.com/office/drawing/2014/main" id="{0514F23A-B1DB-21BA-F955-958C8EB85AD9}"/>
              </a:ext>
            </a:extLst>
          </p:cNvPr>
          <p:cNvSpPr/>
          <p:nvPr userDrawn="1"/>
        </p:nvSpPr>
        <p:spPr>
          <a:xfrm>
            <a:off x="0" y="5537200"/>
            <a:ext cx="12192000" cy="225882"/>
          </a:xfrm>
          <a:prstGeom prst="rect">
            <a:avLst/>
          </a:prstGeom>
          <a:solidFill>
            <a:schemeClr val="accent1">
              <a:lumMod val="60000"/>
              <a:lumOff val="40000"/>
              <a:alpha val="41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7" name="Text Placeholder 6">
            <a:extLst>
              <a:ext uri="{FF2B5EF4-FFF2-40B4-BE49-F238E27FC236}">
                <a16:creationId xmlns:a16="http://schemas.microsoft.com/office/drawing/2014/main" id="{327C7256-45DF-715B-F403-AE625739EDD3}"/>
              </a:ext>
            </a:extLst>
          </p:cNvPr>
          <p:cNvSpPr>
            <a:spLocks noGrp="1"/>
          </p:cNvSpPr>
          <p:nvPr>
            <p:ph type="body" sz="quarter" idx="11" hasCustomPrompt="1"/>
          </p:nvPr>
        </p:nvSpPr>
        <p:spPr>
          <a:xfrm>
            <a:off x="922338" y="2718614"/>
            <a:ext cx="6494462" cy="623887"/>
          </a:xfrm>
        </p:spPr>
        <p:txBody>
          <a:bodyPr/>
          <a:lstStyle>
            <a:lvl1pPr marL="0" indent="0">
              <a:spcAft>
                <a:spcPts val="0"/>
              </a:spcAft>
              <a:buNone/>
              <a:defRPr sz="2000">
                <a:solidFill>
                  <a:schemeClr val="bg1"/>
                </a:solidFill>
              </a:defRPr>
            </a:lvl1pPr>
            <a:lvl2pPr marL="502920" indent="0">
              <a:buNone/>
              <a:defRPr>
                <a:solidFill>
                  <a:schemeClr val="bg1"/>
                </a:solidFill>
              </a:defRPr>
            </a:lvl2pPr>
            <a:lvl3pPr marL="960120" indent="0">
              <a:buNone/>
              <a:defRPr>
                <a:solidFill>
                  <a:schemeClr val="bg1"/>
                </a:solidFill>
              </a:defRPr>
            </a:lvl3pPr>
            <a:lvl4pPr marL="1417320" indent="0">
              <a:buNone/>
              <a:defRPr>
                <a:solidFill>
                  <a:schemeClr val="bg1"/>
                </a:solidFill>
              </a:defRPr>
            </a:lvl4pPr>
            <a:lvl5pPr marL="1874520" indent="0">
              <a:buNone/>
              <a:defRPr>
                <a:solidFill>
                  <a:schemeClr val="bg1"/>
                </a:solidFill>
              </a:defRPr>
            </a:lvl5pPr>
          </a:lstStyle>
          <a:p>
            <a:pPr lvl="0"/>
            <a:r>
              <a:rPr lang="en-US" dirty="0"/>
              <a:t>Prepared for &lt;Client Name&gt;</a:t>
            </a:r>
          </a:p>
          <a:p>
            <a:pPr lvl="0"/>
            <a:r>
              <a:rPr lang="en-US" dirty="0"/>
              <a:t>Date</a:t>
            </a:r>
          </a:p>
        </p:txBody>
      </p:sp>
      <p:sp>
        <p:nvSpPr>
          <p:cNvPr id="10" name="Text Placeholder 9">
            <a:extLst>
              <a:ext uri="{FF2B5EF4-FFF2-40B4-BE49-F238E27FC236}">
                <a16:creationId xmlns:a16="http://schemas.microsoft.com/office/drawing/2014/main" id="{7B8197E9-BF5B-1C44-55E6-E44C5C635606}"/>
              </a:ext>
            </a:extLst>
          </p:cNvPr>
          <p:cNvSpPr>
            <a:spLocks noGrp="1"/>
          </p:cNvSpPr>
          <p:nvPr>
            <p:ph type="body" sz="quarter" idx="12" hasCustomPrompt="1"/>
          </p:nvPr>
        </p:nvSpPr>
        <p:spPr>
          <a:xfrm>
            <a:off x="922338" y="1189038"/>
            <a:ext cx="6494462" cy="1301750"/>
          </a:xfrm>
        </p:spPr>
        <p:txBody>
          <a:bodyPr anchor="b"/>
          <a:lstStyle>
            <a:lvl1pPr marL="0" indent="0">
              <a:lnSpc>
                <a:spcPts val="4100"/>
              </a:lnSpc>
              <a:spcAft>
                <a:spcPts val="0"/>
              </a:spcAft>
              <a:buNone/>
              <a:defRPr sz="4000" b="0">
                <a:solidFill>
                  <a:schemeClr val="bg1"/>
                </a:solidFill>
                <a:latin typeface="+mj-lt"/>
              </a:defRPr>
            </a:lvl1pPr>
            <a:lvl2pPr marL="502920" indent="0">
              <a:buNone/>
              <a:defRPr>
                <a:solidFill>
                  <a:schemeClr val="bg1"/>
                </a:solidFill>
              </a:defRPr>
            </a:lvl2pPr>
            <a:lvl3pPr marL="960120" indent="0">
              <a:buNone/>
              <a:defRPr>
                <a:solidFill>
                  <a:schemeClr val="bg1"/>
                </a:solidFill>
              </a:defRPr>
            </a:lvl3pPr>
            <a:lvl4pPr marL="1417320" indent="0">
              <a:buNone/>
              <a:defRPr>
                <a:solidFill>
                  <a:schemeClr val="bg1"/>
                </a:solidFill>
              </a:defRPr>
            </a:lvl4pPr>
            <a:lvl5pPr marL="1874520" indent="0">
              <a:buNone/>
              <a:defRPr>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1425041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N1 Section Sunse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A16642C-30B7-2B3D-E059-9B8FE02366CB}"/>
              </a:ext>
            </a:extLst>
          </p:cNvPr>
          <p:cNvPicPr>
            <a:picLocks noChangeAspect="1"/>
          </p:cNvPicPr>
          <p:nvPr userDrawn="1"/>
        </p:nvPicPr>
        <p:blipFill>
          <a:blip r:embed="rId2">
            <a:extLst>
              <a:ext uri="{28A0092B-C50C-407E-A947-70E740481C1C}">
                <a14:useLocalDpi xmlns:a14="http://schemas.microsoft.com/office/drawing/2010/main" val="0"/>
              </a:ext>
            </a:extLst>
          </a:blip>
          <a:srcRect t="70" b="70"/>
          <a:stretch/>
        </p:blipFill>
        <p:spPr>
          <a:xfrm>
            <a:off x="-5655" y="0"/>
            <a:ext cx="12197655" cy="6858000"/>
          </a:xfrm>
          <a:prstGeom prst="rect">
            <a:avLst/>
          </a:prstGeom>
        </p:spPr>
      </p:pic>
      <p:sp>
        <p:nvSpPr>
          <p:cNvPr id="5" name="Rectangle 4">
            <a:extLst>
              <a:ext uri="{FF2B5EF4-FFF2-40B4-BE49-F238E27FC236}">
                <a16:creationId xmlns:a16="http://schemas.microsoft.com/office/drawing/2014/main" id="{A048D6BD-A626-A894-2EEE-49D185466841}"/>
              </a:ext>
            </a:extLst>
          </p:cNvPr>
          <p:cNvSpPr/>
          <p:nvPr userDrawn="1"/>
        </p:nvSpPr>
        <p:spPr>
          <a:xfrm>
            <a:off x="0" y="1840832"/>
            <a:ext cx="12192000" cy="3176337"/>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7" name="Text Placeholder 6">
            <a:extLst>
              <a:ext uri="{FF2B5EF4-FFF2-40B4-BE49-F238E27FC236}">
                <a16:creationId xmlns:a16="http://schemas.microsoft.com/office/drawing/2014/main" id="{AD55B85A-150A-8DDF-7CC1-C686C0077899}"/>
              </a:ext>
            </a:extLst>
          </p:cNvPr>
          <p:cNvSpPr>
            <a:spLocks noGrp="1"/>
          </p:cNvSpPr>
          <p:nvPr>
            <p:ph type="body" sz="quarter" idx="10" hasCustomPrompt="1"/>
          </p:nvPr>
        </p:nvSpPr>
        <p:spPr>
          <a:xfrm>
            <a:off x="2574925" y="2794794"/>
            <a:ext cx="7042150" cy="1268412"/>
          </a:xfrm>
          <a:prstGeom prst="rect">
            <a:avLst/>
          </a:prstGeom>
        </p:spPr>
        <p:txBody>
          <a:bodyPr rIns="0" anchor="ctr">
            <a:noAutofit/>
          </a:bodyPr>
          <a:lstStyle>
            <a:lvl1pPr marL="0" indent="0" algn="ctr">
              <a:buNone/>
              <a:defRPr sz="3600" b="0">
                <a:solidFill>
                  <a:schemeClr val="tx1"/>
                </a:solidFill>
                <a:latin typeface="+mj-lt"/>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Section Title</a:t>
            </a:r>
          </a:p>
        </p:txBody>
      </p:sp>
      <p:sp>
        <p:nvSpPr>
          <p:cNvPr id="4" name="Rectangle 3">
            <a:extLst>
              <a:ext uri="{FF2B5EF4-FFF2-40B4-BE49-F238E27FC236}">
                <a16:creationId xmlns:a16="http://schemas.microsoft.com/office/drawing/2014/main" id="{D8B571BF-BCCF-50A7-A166-6795F62B3023}"/>
              </a:ext>
            </a:extLst>
          </p:cNvPr>
          <p:cNvSpPr/>
          <p:nvPr userDrawn="1"/>
        </p:nvSpPr>
        <p:spPr>
          <a:xfrm>
            <a:off x="-5655" y="1716527"/>
            <a:ext cx="12192000" cy="225882"/>
          </a:xfrm>
          <a:prstGeom prst="rect">
            <a:avLst/>
          </a:prstGeom>
          <a:solidFill>
            <a:schemeClr val="accent5">
              <a:lumMod val="60000"/>
              <a:lumOff val="4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Rectangle 7">
            <a:extLst>
              <a:ext uri="{FF2B5EF4-FFF2-40B4-BE49-F238E27FC236}">
                <a16:creationId xmlns:a16="http://schemas.microsoft.com/office/drawing/2014/main" id="{F5C9FB3A-1405-1402-C1D5-516744523FD8}"/>
              </a:ext>
            </a:extLst>
          </p:cNvPr>
          <p:cNvSpPr/>
          <p:nvPr userDrawn="1"/>
        </p:nvSpPr>
        <p:spPr>
          <a:xfrm>
            <a:off x="-5655" y="4915591"/>
            <a:ext cx="12192000" cy="225882"/>
          </a:xfrm>
          <a:prstGeom prst="rect">
            <a:avLst/>
          </a:prstGeom>
          <a:solidFill>
            <a:schemeClr val="accent5">
              <a:lumMod val="60000"/>
              <a:lumOff val="4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6" name="Graphic 5">
            <a:extLst>
              <a:ext uri="{FF2B5EF4-FFF2-40B4-BE49-F238E27FC236}">
                <a16:creationId xmlns:a16="http://schemas.microsoft.com/office/drawing/2014/main" id="{871A1387-84B1-F9C3-230E-5AFC9593334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446590" y="6473482"/>
            <a:ext cx="313494" cy="120796"/>
          </a:xfrm>
          <a:prstGeom prst="rect">
            <a:avLst/>
          </a:prstGeom>
        </p:spPr>
      </p:pic>
      <p:sp>
        <p:nvSpPr>
          <p:cNvPr id="3" name="Slide Number Placeholder 2">
            <a:extLst>
              <a:ext uri="{FF2B5EF4-FFF2-40B4-BE49-F238E27FC236}">
                <a16:creationId xmlns:a16="http://schemas.microsoft.com/office/drawing/2014/main" id="{62A0C7C9-57CF-C97D-051E-2C29CD49C076}"/>
              </a:ext>
            </a:extLst>
          </p:cNvPr>
          <p:cNvSpPr>
            <a:spLocks noGrp="1"/>
          </p:cNvSpPr>
          <p:nvPr>
            <p:ph type="sldNum" sz="quarter" idx="11"/>
          </p:nvPr>
        </p:nvSpPr>
        <p:spPr/>
        <p:txBody>
          <a:bodyPr/>
          <a:lstStyle/>
          <a:p>
            <a:fld id="{E58D3C44-4F5C-4BBB-9DFB-94AC973AA814}" type="slidenum">
              <a:rPr lang="en-US" smtClean="0"/>
              <a:pPr/>
              <a:t>‹#›</a:t>
            </a:fld>
            <a:endParaRPr lang="en-US" dirty="0"/>
          </a:p>
        </p:txBody>
      </p:sp>
      <p:sp>
        <p:nvSpPr>
          <p:cNvPr id="10" name="TextBox 9">
            <a:extLst>
              <a:ext uri="{FF2B5EF4-FFF2-40B4-BE49-F238E27FC236}">
                <a16:creationId xmlns:a16="http://schemas.microsoft.com/office/drawing/2014/main" id="{AEA2E873-71EE-A291-923C-0B0D484BCD84}"/>
              </a:ext>
            </a:extLst>
          </p:cNvPr>
          <p:cNvSpPr txBox="1"/>
          <p:nvPr userDrawn="1"/>
        </p:nvSpPr>
        <p:spPr>
          <a:xfrm>
            <a:off x="538780" y="6461952"/>
            <a:ext cx="9905093" cy="184666"/>
          </a:xfrm>
          <a:prstGeom prst="rect">
            <a:avLst/>
          </a:prstGeom>
          <a:noFill/>
        </p:spPr>
        <p:txBody>
          <a:bodyPr wrap="square"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E5E4E3">
                    <a:lumMod val="75000"/>
                  </a:srgbClr>
                </a:solidFill>
                <a:effectLst/>
                <a:uLnTx/>
                <a:uFillTx/>
                <a:latin typeface="+mn-lt"/>
                <a:ea typeface="+mn-ea"/>
                <a:cs typeface="+mn-cs"/>
              </a:rPr>
              <a:t>CONFIDENTIAL © 2025 Health Network One - All rights reserved.</a:t>
            </a:r>
          </a:p>
        </p:txBody>
      </p:sp>
    </p:spTree>
    <p:extLst>
      <p:ext uri="{BB962C8B-B14F-4D97-AF65-F5344CB8AC3E}">
        <p14:creationId xmlns:p14="http://schemas.microsoft.com/office/powerpoint/2010/main" val="11823862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N1 Section Plum">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A16642C-30B7-2B3D-E059-9B8FE02366CB}"/>
              </a:ext>
            </a:extLst>
          </p:cNvPr>
          <p:cNvPicPr>
            <a:picLocks noChangeAspect="1"/>
          </p:cNvPicPr>
          <p:nvPr userDrawn="1"/>
        </p:nvPicPr>
        <p:blipFill>
          <a:blip r:embed="rId2">
            <a:extLst>
              <a:ext uri="{28A0092B-C50C-407E-A947-70E740481C1C}">
                <a14:useLocalDpi xmlns:a14="http://schemas.microsoft.com/office/drawing/2010/main" val="0"/>
              </a:ext>
            </a:extLst>
          </a:blip>
          <a:srcRect t="75" b="75"/>
          <a:stretch/>
        </p:blipFill>
        <p:spPr>
          <a:xfrm>
            <a:off x="-5655" y="0"/>
            <a:ext cx="12197655" cy="6858000"/>
          </a:xfrm>
          <a:prstGeom prst="rect">
            <a:avLst/>
          </a:prstGeom>
        </p:spPr>
      </p:pic>
      <p:sp>
        <p:nvSpPr>
          <p:cNvPr id="5" name="Rectangle 4">
            <a:extLst>
              <a:ext uri="{FF2B5EF4-FFF2-40B4-BE49-F238E27FC236}">
                <a16:creationId xmlns:a16="http://schemas.microsoft.com/office/drawing/2014/main" id="{A048D6BD-A626-A894-2EEE-49D185466841}"/>
              </a:ext>
            </a:extLst>
          </p:cNvPr>
          <p:cNvSpPr/>
          <p:nvPr userDrawn="1"/>
        </p:nvSpPr>
        <p:spPr>
          <a:xfrm>
            <a:off x="-5656" y="1840832"/>
            <a:ext cx="12197656" cy="3176337"/>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7" name="Text Placeholder 6">
            <a:extLst>
              <a:ext uri="{FF2B5EF4-FFF2-40B4-BE49-F238E27FC236}">
                <a16:creationId xmlns:a16="http://schemas.microsoft.com/office/drawing/2014/main" id="{AD55B85A-150A-8DDF-7CC1-C686C0077899}"/>
              </a:ext>
            </a:extLst>
          </p:cNvPr>
          <p:cNvSpPr>
            <a:spLocks noGrp="1"/>
          </p:cNvSpPr>
          <p:nvPr>
            <p:ph type="body" sz="quarter" idx="10" hasCustomPrompt="1"/>
          </p:nvPr>
        </p:nvSpPr>
        <p:spPr>
          <a:xfrm>
            <a:off x="2574925" y="2794794"/>
            <a:ext cx="7042150" cy="1268412"/>
          </a:xfrm>
          <a:prstGeom prst="rect">
            <a:avLst/>
          </a:prstGeom>
        </p:spPr>
        <p:txBody>
          <a:bodyPr rIns="0" anchor="ctr">
            <a:noAutofit/>
          </a:bodyPr>
          <a:lstStyle>
            <a:lvl1pPr marL="0" indent="0" algn="ctr">
              <a:buNone/>
              <a:defRPr sz="3600" b="0">
                <a:solidFill>
                  <a:schemeClr val="tx1"/>
                </a:solidFill>
                <a:latin typeface="+mj-lt"/>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Section Title</a:t>
            </a:r>
          </a:p>
        </p:txBody>
      </p:sp>
      <p:sp>
        <p:nvSpPr>
          <p:cNvPr id="4" name="Rectangle 3">
            <a:extLst>
              <a:ext uri="{FF2B5EF4-FFF2-40B4-BE49-F238E27FC236}">
                <a16:creationId xmlns:a16="http://schemas.microsoft.com/office/drawing/2014/main" id="{68E30853-6EEC-862C-0BBF-DC4BB93F4AD3}"/>
              </a:ext>
            </a:extLst>
          </p:cNvPr>
          <p:cNvSpPr/>
          <p:nvPr userDrawn="1"/>
        </p:nvSpPr>
        <p:spPr>
          <a:xfrm>
            <a:off x="-5656" y="1716527"/>
            <a:ext cx="12197655" cy="225882"/>
          </a:xfrm>
          <a:prstGeom prst="rect">
            <a:avLst/>
          </a:prstGeom>
          <a:solidFill>
            <a:schemeClr val="accent6">
              <a:lumMod val="60000"/>
              <a:lumOff val="4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Rectangle 7">
            <a:extLst>
              <a:ext uri="{FF2B5EF4-FFF2-40B4-BE49-F238E27FC236}">
                <a16:creationId xmlns:a16="http://schemas.microsoft.com/office/drawing/2014/main" id="{7116014C-8F6D-8654-3A6E-842E3FD003DD}"/>
              </a:ext>
            </a:extLst>
          </p:cNvPr>
          <p:cNvSpPr/>
          <p:nvPr userDrawn="1"/>
        </p:nvSpPr>
        <p:spPr>
          <a:xfrm>
            <a:off x="-5656" y="4915591"/>
            <a:ext cx="12197655" cy="225882"/>
          </a:xfrm>
          <a:prstGeom prst="rect">
            <a:avLst/>
          </a:prstGeom>
          <a:solidFill>
            <a:schemeClr val="accent6">
              <a:lumMod val="60000"/>
              <a:lumOff val="4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6" name="Graphic 5">
            <a:extLst>
              <a:ext uri="{FF2B5EF4-FFF2-40B4-BE49-F238E27FC236}">
                <a16:creationId xmlns:a16="http://schemas.microsoft.com/office/drawing/2014/main" id="{E716DA21-B8F8-7DB3-11C4-9F804C87E6F8}"/>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446590" y="6473482"/>
            <a:ext cx="313494" cy="120796"/>
          </a:xfrm>
          <a:prstGeom prst="rect">
            <a:avLst/>
          </a:prstGeom>
        </p:spPr>
      </p:pic>
      <p:sp>
        <p:nvSpPr>
          <p:cNvPr id="3" name="Slide Number Placeholder 2">
            <a:extLst>
              <a:ext uri="{FF2B5EF4-FFF2-40B4-BE49-F238E27FC236}">
                <a16:creationId xmlns:a16="http://schemas.microsoft.com/office/drawing/2014/main" id="{A8FED2A9-2B8A-DEF6-00FC-DD04459BD6B1}"/>
              </a:ext>
            </a:extLst>
          </p:cNvPr>
          <p:cNvSpPr>
            <a:spLocks noGrp="1"/>
          </p:cNvSpPr>
          <p:nvPr>
            <p:ph type="sldNum" sz="quarter" idx="11"/>
          </p:nvPr>
        </p:nvSpPr>
        <p:spPr/>
        <p:txBody>
          <a:bodyPr/>
          <a:lstStyle/>
          <a:p>
            <a:fld id="{E58D3C44-4F5C-4BBB-9DFB-94AC973AA814}" type="slidenum">
              <a:rPr lang="en-US" smtClean="0"/>
              <a:pPr/>
              <a:t>‹#›</a:t>
            </a:fld>
            <a:endParaRPr lang="en-US" dirty="0"/>
          </a:p>
        </p:txBody>
      </p:sp>
      <p:sp>
        <p:nvSpPr>
          <p:cNvPr id="10" name="TextBox 9">
            <a:extLst>
              <a:ext uri="{FF2B5EF4-FFF2-40B4-BE49-F238E27FC236}">
                <a16:creationId xmlns:a16="http://schemas.microsoft.com/office/drawing/2014/main" id="{7B5D3848-E9D4-1660-0117-5CF9622D6BCE}"/>
              </a:ext>
            </a:extLst>
          </p:cNvPr>
          <p:cNvSpPr txBox="1"/>
          <p:nvPr userDrawn="1"/>
        </p:nvSpPr>
        <p:spPr>
          <a:xfrm>
            <a:off x="538780" y="6461952"/>
            <a:ext cx="9905093" cy="184666"/>
          </a:xfrm>
          <a:prstGeom prst="rect">
            <a:avLst/>
          </a:prstGeom>
          <a:noFill/>
        </p:spPr>
        <p:txBody>
          <a:bodyPr wrap="square"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E5E4E3">
                    <a:lumMod val="75000"/>
                  </a:srgbClr>
                </a:solidFill>
                <a:effectLst/>
                <a:uLnTx/>
                <a:uFillTx/>
                <a:latin typeface="+mn-lt"/>
                <a:ea typeface="+mn-ea"/>
                <a:cs typeface="+mn-cs"/>
              </a:rPr>
              <a:t>CONFIDENTIAL © 2025 Health Network One - All rights reserved.</a:t>
            </a:r>
          </a:p>
        </p:txBody>
      </p:sp>
    </p:spTree>
    <p:extLst>
      <p:ext uri="{BB962C8B-B14F-4D97-AF65-F5344CB8AC3E}">
        <p14:creationId xmlns:p14="http://schemas.microsoft.com/office/powerpoint/2010/main" val="8378200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N1 Section Light Blu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A16642C-30B7-2B3D-E059-9B8FE02366CB}"/>
              </a:ext>
            </a:extLst>
          </p:cNvPr>
          <p:cNvPicPr>
            <a:picLocks noChangeAspect="1"/>
          </p:cNvPicPr>
          <p:nvPr userDrawn="1"/>
        </p:nvPicPr>
        <p:blipFill>
          <a:blip r:embed="rId2">
            <a:extLst>
              <a:ext uri="{28A0092B-C50C-407E-A947-70E740481C1C}">
                <a14:useLocalDpi xmlns:a14="http://schemas.microsoft.com/office/drawing/2010/main" val="0"/>
              </a:ext>
            </a:extLst>
          </a:blip>
          <a:srcRect t="70" b="70"/>
          <a:stretch/>
        </p:blipFill>
        <p:spPr>
          <a:xfrm>
            <a:off x="-5655" y="0"/>
            <a:ext cx="12197655" cy="6858000"/>
          </a:xfrm>
          <a:prstGeom prst="rect">
            <a:avLst/>
          </a:prstGeom>
        </p:spPr>
      </p:pic>
      <p:sp>
        <p:nvSpPr>
          <p:cNvPr id="5" name="Rectangle 4">
            <a:extLst>
              <a:ext uri="{FF2B5EF4-FFF2-40B4-BE49-F238E27FC236}">
                <a16:creationId xmlns:a16="http://schemas.microsoft.com/office/drawing/2014/main" id="{A048D6BD-A626-A894-2EEE-49D185466841}"/>
              </a:ext>
            </a:extLst>
          </p:cNvPr>
          <p:cNvSpPr/>
          <p:nvPr userDrawn="1"/>
        </p:nvSpPr>
        <p:spPr>
          <a:xfrm>
            <a:off x="0" y="1840832"/>
            <a:ext cx="12192000" cy="3176337"/>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7" name="Text Placeholder 6">
            <a:extLst>
              <a:ext uri="{FF2B5EF4-FFF2-40B4-BE49-F238E27FC236}">
                <a16:creationId xmlns:a16="http://schemas.microsoft.com/office/drawing/2014/main" id="{AD55B85A-150A-8DDF-7CC1-C686C0077899}"/>
              </a:ext>
            </a:extLst>
          </p:cNvPr>
          <p:cNvSpPr>
            <a:spLocks noGrp="1"/>
          </p:cNvSpPr>
          <p:nvPr>
            <p:ph type="body" sz="quarter" idx="10" hasCustomPrompt="1"/>
          </p:nvPr>
        </p:nvSpPr>
        <p:spPr>
          <a:xfrm>
            <a:off x="2574925" y="2794794"/>
            <a:ext cx="7042150" cy="1268412"/>
          </a:xfrm>
          <a:prstGeom prst="rect">
            <a:avLst/>
          </a:prstGeom>
        </p:spPr>
        <p:txBody>
          <a:bodyPr rIns="0" anchor="ctr">
            <a:noAutofit/>
          </a:bodyPr>
          <a:lstStyle>
            <a:lvl1pPr marL="0" indent="0" algn="ctr">
              <a:buNone/>
              <a:defRPr sz="3600" b="0">
                <a:solidFill>
                  <a:schemeClr val="tx1"/>
                </a:solidFill>
                <a:latin typeface="+mj-lt"/>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Section Title</a:t>
            </a:r>
          </a:p>
        </p:txBody>
      </p:sp>
      <p:sp>
        <p:nvSpPr>
          <p:cNvPr id="4" name="Rectangle 3">
            <a:extLst>
              <a:ext uri="{FF2B5EF4-FFF2-40B4-BE49-F238E27FC236}">
                <a16:creationId xmlns:a16="http://schemas.microsoft.com/office/drawing/2014/main" id="{80CEC95E-1ECD-42C1-220C-658DB80B9F78}"/>
              </a:ext>
            </a:extLst>
          </p:cNvPr>
          <p:cNvSpPr/>
          <p:nvPr userDrawn="1"/>
        </p:nvSpPr>
        <p:spPr>
          <a:xfrm>
            <a:off x="-5655" y="1716527"/>
            <a:ext cx="12192000" cy="225882"/>
          </a:xfrm>
          <a:prstGeom prst="rect">
            <a:avLst/>
          </a:prstGeom>
          <a:solidFill>
            <a:schemeClr val="bg2">
              <a:lumMod val="9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Rectangle 7">
            <a:extLst>
              <a:ext uri="{FF2B5EF4-FFF2-40B4-BE49-F238E27FC236}">
                <a16:creationId xmlns:a16="http://schemas.microsoft.com/office/drawing/2014/main" id="{1278B402-6EC2-652D-1824-DC6A7EB42EF5}"/>
              </a:ext>
            </a:extLst>
          </p:cNvPr>
          <p:cNvSpPr/>
          <p:nvPr userDrawn="1"/>
        </p:nvSpPr>
        <p:spPr>
          <a:xfrm>
            <a:off x="-5655" y="4915591"/>
            <a:ext cx="12192000" cy="225882"/>
          </a:xfrm>
          <a:prstGeom prst="rect">
            <a:avLst/>
          </a:prstGeom>
          <a:solidFill>
            <a:schemeClr val="bg2">
              <a:lumMod val="9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6" name="Graphic 5">
            <a:extLst>
              <a:ext uri="{FF2B5EF4-FFF2-40B4-BE49-F238E27FC236}">
                <a16:creationId xmlns:a16="http://schemas.microsoft.com/office/drawing/2014/main" id="{936BDC5A-7F94-11C0-850F-CE0C0C84E26E}"/>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446590" y="6473482"/>
            <a:ext cx="313494" cy="120796"/>
          </a:xfrm>
          <a:prstGeom prst="rect">
            <a:avLst/>
          </a:prstGeom>
        </p:spPr>
      </p:pic>
      <p:sp>
        <p:nvSpPr>
          <p:cNvPr id="3" name="Slide Number Placeholder 2">
            <a:extLst>
              <a:ext uri="{FF2B5EF4-FFF2-40B4-BE49-F238E27FC236}">
                <a16:creationId xmlns:a16="http://schemas.microsoft.com/office/drawing/2014/main" id="{C85838C1-B48F-AB39-7D80-182B21B81E1E}"/>
              </a:ext>
            </a:extLst>
          </p:cNvPr>
          <p:cNvSpPr>
            <a:spLocks noGrp="1"/>
          </p:cNvSpPr>
          <p:nvPr>
            <p:ph type="sldNum" sz="quarter" idx="11"/>
          </p:nvPr>
        </p:nvSpPr>
        <p:spPr/>
        <p:txBody>
          <a:bodyPr/>
          <a:lstStyle/>
          <a:p>
            <a:fld id="{E58D3C44-4F5C-4BBB-9DFB-94AC973AA814}" type="slidenum">
              <a:rPr lang="en-US" smtClean="0"/>
              <a:pPr/>
              <a:t>‹#›</a:t>
            </a:fld>
            <a:endParaRPr lang="en-US" dirty="0"/>
          </a:p>
        </p:txBody>
      </p:sp>
      <p:sp>
        <p:nvSpPr>
          <p:cNvPr id="10" name="TextBox 9">
            <a:extLst>
              <a:ext uri="{FF2B5EF4-FFF2-40B4-BE49-F238E27FC236}">
                <a16:creationId xmlns:a16="http://schemas.microsoft.com/office/drawing/2014/main" id="{ECDFE2C9-82CC-61C8-F0A3-3314665B6C08}"/>
              </a:ext>
            </a:extLst>
          </p:cNvPr>
          <p:cNvSpPr txBox="1"/>
          <p:nvPr userDrawn="1"/>
        </p:nvSpPr>
        <p:spPr>
          <a:xfrm>
            <a:off x="538780" y="6461952"/>
            <a:ext cx="9905093" cy="184666"/>
          </a:xfrm>
          <a:prstGeom prst="rect">
            <a:avLst/>
          </a:prstGeom>
          <a:noFill/>
        </p:spPr>
        <p:txBody>
          <a:bodyPr wrap="square"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E5E4E3">
                    <a:lumMod val="75000"/>
                  </a:srgbClr>
                </a:solidFill>
                <a:effectLst/>
                <a:uLnTx/>
                <a:uFillTx/>
                <a:latin typeface="+mn-lt"/>
                <a:ea typeface="+mn-ea"/>
                <a:cs typeface="+mn-cs"/>
              </a:rPr>
              <a:t>CONFIDENTIAL © 2025 Health Network One - All rights reserved.</a:t>
            </a:r>
          </a:p>
        </p:txBody>
      </p:sp>
    </p:spTree>
    <p:extLst>
      <p:ext uri="{BB962C8B-B14F-4D97-AF65-F5344CB8AC3E}">
        <p14:creationId xmlns:p14="http://schemas.microsoft.com/office/powerpoint/2010/main" val="41933526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N1 Bar Headline">
    <p:spTree>
      <p:nvGrpSpPr>
        <p:cNvPr id="1" name=""/>
        <p:cNvGrpSpPr/>
        <p:nvPr/>
      </p:nvGrpSpPr>
      <p:grpSpPr>
        <a:xfrm>
          <a:off x="0" y="0"/>
          <a:ext cx="0" cy="0"/>
          <a:chOff x="0" y="0"/>
          <a:chExt cx="0" cy="0"/>
        </a:xfrm>
      </p:grpSpPr>
      <p:pic>
        <p:nvPicPr>
          <p:cNvPr id="6" name="Picture 5" descr="A blue background with curved lines&#10;&#10;AI-generated content may be incorrect.">
            <a:extLst>
              <a:ext uri="{FF2B5EF4-FFF2-40B4-BE49-F238E27FC236}">
                <a16:creationId xmlns:a16="http://schemas.microsoft.com/office/drawing/2014/main" id="{11757847-7F80-7CB9-D353-44A7DBDD6D53}"/>
              </a:ext>
            </a:extLst>
          </p:cNvPr>
          <p:cNvPicPr>
            <a:picLocks noChangeAspect="1"/>
          </p:cNvPicPr>
          <p:nvPr userDrawn="1"/>
        </p:nvPicPr>
        <p:blipFill>
          <a:blip r:embed="rId2">
            <a:extLst>
              <a:ext uri="{28A0092B-C50C-407E-A947-70E740481C1C}">
                <a14:useLocalDpi xmlns:a14="http://schemas.microsoft.com/office/drawing/2010/main" val="0"/>
              </a:ext>
            </a:extLst>
          </a:blip>
          <a:srcRect l="3492" t="5494" r="6603" b="73914"/>
          <a:stretch/>
        </p:blipFill>
        <p:spPr>
          <a:xfrm>
            <a:off x="0" y="0"/>
            <a:ext cx="12197655" cy="1570720"/>
          </a:xfrm>
          <a:prstGeom prst="rect">
            <a:avLst/>
          </a:prstGeom>
        </p:spPr>
      </p:pic>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p:txBody>
          <a:bodyPr/>
          <a:lstStyle/>
          <a:p>
            <a:fld id="{E58D3C44-4F5C-4BBB-9DFB-94AC973AA814}" type="slidenum">
              <a:rPr lang="en-US" smtClean="0"/>
              <a:pPr/>
              <a:t>‹#›</a:t>
            </a:fld>
            <a:endParaRPr lang="en-US" dirty="0"/>
          </a:p>
        </p:txBody>
      </p:sp>
      <p:pic>
        <p:nvPicPr>
          <p:cNvPr id="2" name="Picture 1">
            <a:extLst>
              <a:ext uri="{FF2B5EF4-FFF2-40B4-BE49-F238E27FC236}">
                <a16:creationId xmlns:a16="http://schemas.microsoft.com/office/drawing/2014/main" id="{73DCA891-C1C7-71F1-25C3-A4E3119C030E}"/>
              </a:ext>
            </a:extLst>
          </p:cNvPr>
          <p:cNvPicPr>
            <a:picLocks noChangeAspect="1"/>
          </p:cNvPicPr>
          <p:nvPr userDrawn="1"/>
        </p:nvPicPr>
        <p:blipFill>
          <a:blip r:embed="rId3" cstate="print">
            <a:biLevel thresh="25000"/>
            <a:alphaModFix amt="22000"/>
            <a:extLst>
              <a:ext uri="{28A0092B-C50C-407E-A947-70E740481C1C}">
                <a14:useLocalDpi xmlns:a14="http://schemas.microsoft.com/office/drawing/2010/main"/>
              </a:ext>
            </a:extLst>
          </a:blip>
          <a:srcRect l="-1135" t="-15633" r="85834" b="-12414"/>
          <a:stretch/>
        </p:blipFill>
        <p:spPr>
          <a:xfrm>
            <a:off x="11513599" y="6355070"/>
            <a:ext cx="344061" cy="365125"/>
          </a:xfrm>
          <a:prstGeom prst="rect">
            <a:avLst/>
          </a:prstGeom>
        </p:spPr>
      </p:pic>
      <p:sp>
        <p:nvSpPr>
          <p:cNvPr id="4" name="Slide Number Placeholder 2">
            <a:extLst>
              <a:ext uri="{FF2B5EF4-FFF2-40B4-BE49-F238E27FC236}">
                <a16:creationId xmlns:a16="http://schemas.microsoft.com/office/drawing/2014/main" id="{372E8ECA-5236-A587-8F0B-C8925AC8E816}"/>
              </a:ext>
            </a:extLst>
          </p:cNvPr>
          <p:cNvSpPr txBox="1">
            <a:spLocks/>
          </p:cNvSpPr>
          <p:nvPr userDrawn="1"/>
        </p:nvSpPr>
        <p:spPr>
          <a:xfrm>
            <a:off x="0" y="0"/>
            <a:ext cx="0" cy="0"/>
          </a:xfrm>
          <a:prstGeom prst="rect">
            <a:avLst/>
          </a:prstGeom>
        </p:spPr>
        <p:txBody>
          <a:bodyPr vert="horz" lIns="0" tIns="45720" rIns="91440" bIns="45720" rtlCol="0" anchor="ctr"/>
          <a:lstStyle>
            <a:defPPr>
              <a:defRPr lang="en-US"/>
            </a:defPPr>
            <a:lvl1pPr marL="0" algn="l" defTabSz="914400" rtl="0" eaLnBrk="1" latinLnBrk="0" hangingPunct="1">
              <a:defRPr sz="900" kern="1200">
                <a:solidFill>
                  <a:schemeClr val="tx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58D3C44-4F5C-4BBB-9DFB-94AC973AA814}" type="slidenum">
              <a:rPr lang="en-US" smtClean="0"/>
              <a:pPr/>
              <a:t>‹#›</a:t>
            </a:fld>
            <a:endParaRPr lang="en-US" dirty="0"/>
          </a:p>
        </p:txBody>
      </p:sp>
      <p:sp>
        <p:nvSpPr>
          <p:cNvPr id="43" name="Text Placeholder 2">
            <a:extLst>
              <a:ext uri="{FF2B5EF4-FFF2-40B4-BE49-F238E27FC236}">
                <a16:creationId xmlns:a16="http://schemas.microsoft.com/office/drawing/2014/main" id="{AAE84C16-2B5F-80C3-0FF2-FB77730AE8F7}"/>
              </a:ext>
            </a:extLst>
          </p:cNvPr>
          <p:cNvSpPr>
            <a:spLocks noGrp="1"/>
          </p:cNvSpPr>
          <p:nvPr userDrawn="1">
            <p:ph type="body" sz="quarter" idx="11" hasCustomPrompt="1"/>
          </p:nvPr>
        </p:nvSpPr>
        <p:spPr>
          <a:xfrm>
            <a:off x="616219" y="477342"/>
            <a:ext cx="5275244" cy="586316"/>
          </a:xfrm>
          <a:prstGeom prst="rect">
            <a:avLst/>
          </a:prstGeom>
        </p:spPr>
        <p:txBody>
          <a:bodyPr anchor="ctr"/>
          <a:lstStyle>
            <a:lvl1pPr marL="0" indent="0">
              <a:spcBef>
                <a:spcPts val="0"/>
              </a:spcBef>
              <a:buNone/>
              <a:defRPr sz="2400" b="0">
                <a:solidFill>
                  <a:schemeClr val="bg1"/>
                </a:solidFill>
                <a:latin typeface="+mj-lt"/>
              </a:defRPr>
            </a:lvl1pPr>
          </a:lstStyle>
          <a:p>
            <a:pPr lvl="0"/>
            <a:r>
              <a:rPr lang="en-US" dirty="0"/>
              <a:t>Headline</a:t>
            </a:r>
          </a:p>
        </p:txBody>
      </p:sp>
    </p:spTree>
    <p:extLst>
      <p:ext uri="{BB962C8B-B14F-4D97-AF65-F5344CB8AC3E}">
        <p14:creationId xmlns:p14="http://schemas.microsoft.com/office/powerpoint/2010/main" val="17950139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N1 Bar Headline Blue">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p:txBody>
          <a:bodyPr/>
          <a:lstStyle/>
          <a:p>
            <a:fld id="{E58D3C44-4F5C-4BBB-9DFB-94AC973AA814}" type="slidenum">
              <a:rPr lang="en-US" smtClean="0"/>
              <a:pPr/>
              <a:t>‹#›</a:t>
            </a:fld>
            <a:endParaRPr lang="en-US" dirty="0"/>
          </a:p>
        </p:txBody>
      </p:sp>
      <p:pic>
        <p:nvPicPr>
          <p:cNvPr id="2" name="Picture 1">
            <a:extLst>
              <a:ext uri="{FF2B5EF4-FFF2-40B4-BE49-F238E27FC236}">
                <a16:creationId xmlns:a16="http://schemas.microsoft.com/office/drawing/2014/main" id="{73DCA891-C1C7-71F1-25C3-A4E3119C030E}"/>
              </a:ext>
            </a:extLst>
          </p:cNvPr>
          <p:cNvPicPr>
            <a:picLocks noChangeAspect="1"/>
          </p:cNvPicPr>
          <p:nvPr userDrawn="1"/>
        </p:nvPicPr>
        <p:blipFill>
          <a:blip r:embed="rId2" cstate="print">
            <a:biLevel thresh="25000"/>
            <a:alphaModFix amt="22000"/>
            <a:extLst>
              <a:ext uri="{28A0092B-C50C-407E-A947-70E740481C1C}">
                <a14:useLocalDpi xmlns:a14="http://schemas.microsoft.com/office/drawing/2010/main"/>
              </a:ext>
            </a:extLst>
          </a:blip>
          <a:srcRect l="-1135" t="-15633" r="85834" b="-12414"/>
          <a:stretch/>
        </p:blipFill>
        <p:spPr>
          <a:xfrm>
            <a:off x="11513599" y="6355070"/>
            <a:ext cx="344061" cy="365125"/>
          </a:xfrm>
          <a:prstGeom prst="rect">
            <a:avLst/>
          </a:prstGeom>
        </p:spPr>
      </p:pic>
      <p:sp>
        <p:nvSpPr>
          <p:cNvPr id="4" name="Slide Number Placeholder 2">
            <a:extLst>
              <a:ext uri="{FF2B5EF4-FFF2-40B4-BE49-F238E27FC236}">
                <a16:creationId xmlns:a16="http://schemas.microsoft.com/office/drawing/2014/main" id="{372E8ECA-5236-A587-8F0B-C8925AC8E816}"/>
              </a:ext>
            </a:extLst>
          </p:cNvPr>
          <p:cNvSpPr txBox="1">
            <a:spLocks/>
          </p:cNvSpPr>
          <p:nvPr userDrawn="1"/>
        </p:nvSpPr>
        <p:spPr>
          <a:xfrm>
            <a:off x="0" y="0"/>
            <a:ext cx="0" cy="0"/>
          </a:xfrm>
          <a:prstGeom prst="rect">
            <a:avLst/>
          </a:prstGeom>
        </p:spPr>
        <p:txBody>
          <a:bodyPr vert="horz" lIns="0" tIns="45720" rIns="91440" bIns="45720" rtlCol="0" anchor="ctr"/>
          <a:lstStyle>
            <a:defPPr>
              <a:defRPr lang="en-US"/>
            </a:defPPr>
            <a:lvl1pPr marL="0" algn="l" defTabSz="914400" rtl="0" eaLnBrk="1" latinLnBrk="0" hangingPunct="1">
              <a:defRPr sz="900" kern="1200">
                <a:solidFill>
                  <a:schemeClr val="tx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58D3C44-4F5C-4BBB-9DFB-94AC973AA814}" type="slidenum">
              <a:rPr lang="en-US" smtClean="0"/>
              <a:pPr/>
              <a:t>‹#›</a:t>
            </a:fld>
            <a:endParaRPr lang="en-US" dirty="0"/>
          </a:p>
        </p:txBody>
      </p:sp>
      <p:pic>
        <p:nvPicPr>
          <p:cNvPr id="36" name="Picture 35" descr="A blue background with curved lines&#10;&#10;AI-generated content may be incorrect.">
            <a:extLst>
              <a:ext uri="{FF2B5EF4-FFF2-40B4-BE49-F238E27FC236}">
                <a16:creationId xmlns:a16="http://schemas.microsoft.com/office/drawing/2014/main" id="{34225921-4EE4-4FB8-E00C-1DFDA50D04F6}"/>
              </a:ext>
            </a:extLst>
          </p:cNvPr>
          <p:cNvPicPr>
            <a:picLocks noChangeAspect="1"/>
          </p:cNvPicPr>
          <p:nvPr userDrawn="1"/>
        </p:nvPicPr>
        <p:blipFill>
          <a:blip r:embed="rId3">
            <a:extLst>
              <a:ext uri="{28A0092B-C50C-407E-A947-70E740481C1C}">
                <a14:useLocalDpi xmlns:a14="http://schemas.microsoft.com/office/drawing/2010/main" val="0"/>
              </a:ext>
            </a:extLst>
          </a:blip>
          <a:srcRect l="3492" t="3276" r="6603" b="73914"/>
          <a:stretch/>
        </p:blipFill>
        <p:spPr>
          <a:xfrm>
            <a:off x="0" y="0"/>
            <a:ext cx="12197655" cy="1739900"/>
          </a:xfrm>
          <a:prstGeom prst="rect">
            <a:avLst/>
          </a:prstGeom>
        </p:spPr>
      </p:pic>
      <p:sp>
        <p:nvSpPr>
          <p:cNvPr id="43" name="Text Placeholder 2">
            <a:extLst>
              <a:ext uri="{FF2B5EF4-FFF2-40B4-BE49-F238E27FC236}">
                <a16:creationId xmlns:a16="http://schemas.microsoft.com/office/drawing/2014/main" id="{AAE84C16-2B5F-80C3-0FF2-FB77730AE8F7}"/>
              </a:ext>
            </a:extLst>
          </p:cNvPr>
          <p:cNvSpPr>
            <a:spLocks noGrp="1"/>
          </p:cNvSpPr>
          <p:nvPr userDrawn="1">
            <p:ph type="body" sz="quarter" idx="11" hasCustomPrompt="1"/>
          </p:nvPr>
        </p:nvSpPr>
        <p:spPr>
          <a:xfrm>
            <a:off x="616219" y="543331"/>
            <a:ext cx="5275244" cy="586316"/>
          </a:xfrm>
          <a:prstGeom prst="rect">
            <a:avLst/>
          </a:prstGeom>
        </p:spPr>
        <p:txBody>
          <a:bodyPr anchor="ctr"/>
          <a:lstStyle>
            <a:lvl1pPr marL="0" indent="0">
              <a:spcBef>
                <a:spcPts val="0"/>
              </a:spcBef>
              <a:buNone/>
              <a:defRPr sz="2400" b="0">
                <a:solidFill>
                  <a:schemeClr val="bg1"/>
                </a:solidFill>
                <a:latin typeface="+mj-lt"/>
              </a:defRPr>
            </a:lvl1pPr>
          </a:lstStyle>
          <a:p>
            <a:pPr lvl="0"/>
            <a:r>
              <a:rPr lang="en-US" dirty="0"/>
              <a:t>Headline</a:t>
            </a:r>
          </a:p>
        </p:txBody>
      </p:sp>
      <p:sp>
        <p:nvSpPr>
          <p:cNvPr id="5" name="Rectangle 4">
            <a:extLst>
              <a:ext uri="{FF2B5EF4-FFF2-40B4-BE49-F238E27FC236}">
                <a16:creationId xmlns:a16="http://schemas.microsoft.com/office/drawing/2014/main" id="{0A86B27D-0DA3-A570-DBD4-1CA74825496E}"/>
              </a:ext>
            </a:extLst>
          </p:cNvPr>
          <p:cNvSpPr/>
          <p:nvPr userDrawn="1"/>
        </p:nvSpPr>
        <p:spPr>
          <a:xfrm>
            <a:off x="-5655" y="1631684"/>
            <a:ext cx="12192000" cy="225882"/>
          </a:xfrm>
          <a:prstGeom prst="rect">
            <a:avLst/>
          </a:prstGeom>
          <a:solidFill>
            <a:schemeClr val="accent1">
              <a:lumMod val="60000"/>
              <a:lumOff val="4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8286838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HN1 Bar Headline Dark Blu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7A0B8A7-6CC1-13E0-0632-9C850E20F7B9}"/>
              </a:ext>
            </a:extLst>
          </p:cNvPr>
          <p:cNvPicPr>
            <a:picLocks noChangeAspect="1"/>
          </p:cNvPicPr>
          <p:nvPr userDrawn="1"/>
        </p:nvPicPr>
        <p:blipFill>
          <a:blip r:embed="rId2">
            <a:extLst>
              <a:ext uri="{28A0092B-C50C-407E-A947-70E740481C1C}">
                <a14:useLocalDpi xmlns:a14="http://schemas.microsoft.com/office/drawing/2010/main" val="0"/>
              </a:ext>
            </a:extLst>
          </a:blip>
          <a:srcRect t="75" b="74593"/>
          <a:stretch/>
        </p:blipFill>
        <p:spPr>
          <a:xfrm>
            <a:off x="-5655" y="0"/>
            <a:ext cx="12197655" cy="1739900"/>
          </a:xfrm>
          <a:prstGeom prst="rect">
            <a:avLst/>
          </a:prstGeom>
        </p:spPr>
      </p:pic>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p:txBody>
          <a:bodyPr/>
          <a:lstStyle/>
          <a:p>
            <a:fld id="{E58D3C44-4F5C-4BBB-9DFB-94AC973AA814}" type="slidenum">
              <a:rPr lang="en-US" smtClean="0"/>
              <a:pPr/>
              <a:t>‹#›</a:t>
            </a:fld>
            <a:endParaRPr lang="en-US" dirty="0"/>
          </a:p>
        </p:txBody>
      </p:sp>
      <p:pic>
        <p:nvPicPr>
          <p:cNvPr id="2" name="Picture 1">
            <a:extLst>
              <a:ext uri="{FF2B5EF4-FFF2-40B4-BE49-F238E27FC236}">
                <a16:creationId xmlns:a16="http://schemas.microsoft.com/office/drawing/2014/main" id="{73DCA891-C1C7-71F1-25C3-A4E3119C030E}"/>
              </a:ext>
            </a:extLst>
          </p:cNvPr>
          <p:cNvPicPr>
            <a:picLocks noChangeAspect="1"/>
          </p:cNvPicPr>
          <p:nvPr userDrawn="1"/>
        </p:nvPicPr>
        <p:blipFill>
          <a:blip r:embed="rId3" cstate="print">
            <a:biLevel thresh="25000"/>
            <a:alphaModFix amt="22000"/>
            <a:extLst>
              <a:ext uri="{28A0092B-C50C-407E-A947-70E740481C1C}">
                <a14:useLocalDpi xmlns:a14="http://schemas.microsoft.com/office/drawing/2010/main"/>
              </a:ext>
            </a:extLst>
          </a:blip>
          <a:srcRect l="-1135" t="-15633" r="85834" b="-12414"/>
          <a:stretch/>
        </p:blipFill>
        <p:spPr>
          <a:xfrm>
            <a:off x="11513599" y="6355070"/>
            <a:ext cx="344061" cy="365125"/>
          </a:xfrm>
          <a:prstGeom prst="rect">
            <a:avLst/>
          </a:prstGeom>
        </p:spPr>
      </p:pic>
      <p:sp>
        <p:nvSpPr>
          <p:cNvPr id="4" name="Slide Number Placeholder 2">
            <a:extLst>
              <a:ext uri="{FF2B5EF4-FFF2-40B4-BE49-F238E27FC236}">
                <a16:creationId xmlns:a16="http://schemas.microsoft.com/office/drawing/2014/main" id="{372E8ECA-5236-A587-8F0B-C8925AC8E816}"/>
              </a:ext>
            </a:extLst>
          </p:cNvPr>
          <p:cNvSpPr txBox="1">
            <a:spLocks/>
          </p:cNvSpPr>
          <p:nvPr userDrawn="1"/>
        </p:nvSpPr>
        <p:spPr>
          <a:xfrm>
            <a:off x="0" y="0"/>
            <a:ext cx="0" cy="0"/>
          </a:xfrm>
          <a:prstGeom prst="rect">
            <a:avLst/>
          </a:prstGeom>
        </p:spPr>
        <p:txBody>
          <a:bodyPr vert="horz" lIns="0" tIns="45720" rIns="91440" bIns="45720" rtlCol="0" anchor="ctr"/>
          <a:lstStyle>
            <a:defPPr>
              <a:defRPr lang="en-US"/>
            </a:defPPr>
            <a:lvl1pPr marL="0" algn="l" defTabSz="914400" rtl="0" eaLnBrk="1" latinLnBrk="0" hangingPunct="1">
              <a:defRPr sz="900" kern="1200">
                <a:solidFill>
                  <a:schemeClr val="tx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58D3C44-4F5C-4BBB-9DFB-94AC973AA814}" type="slidenum">
              <a:rPr lang="en-US" smtClean="0"/>
              <a:pPr/>
              <a:t>‹#›</a:t>
            </a:fld>
            <a:endParaRPr lang="en-US" dirty="0"/>
          </a:p>
        </p:txBody>
      </p:sp>
      <p:sp>
        <p:nvSpPr>
          <p:cNvPr id="43" name="Text Placeholder 2">
            <a:extLst>
              <a:ext uri="{FF2B5EF4-FFF2-40B4-BE49-F238E27FC236}">
                <a16:creationId xmlns:a16="http://schemas.microsoft.com/office/drawing/2014/main" id="{AAE84C16-2B5F-80C3-0FF2-FB77730AE8F7}"/>
              </a:ext>
            </a:extLst>
          </p:cNvPr>
          <p:cNvSpPr>
            <a:spLocks noGrp="1"/>
          </p:cNvSpPr>
          <p:nvPr userDrawn="1">
            <p:ph type="body" sz="quarter" idx="11" hasCustomPrompt="1"/>
          </p:nvPr>
        </p:nvSpPr>
        <p:spPr>
          <a:xfrm>
            <a:off x="616219" y="543331"/>
            <a:ext cx="5275244" cy="586316"/>
          </a:xfrm>
          <a:prstGeom prst="rect">
            <a:avLst/>
          </a:prstGeom>
        </p:spPr>
        <p:txBody>
          <a:bodyPr anchor="ctr"/>
          <a:lstStyle>
            <a:lvl1pPr marL="0" indent="0">
              <a:spcBef>
                <a:spcPts val="0"/>
              </a:spcBef>
              <a:buNone/>
              <a:defRPr sz="2400" b="0">
                <a:solidFill>
                  <a:schemeClr val="bg1"/>
                </a:solidFill>
                <a:latin typeface="+mj-lt"/>
              </a:defRPr>
            </a:lvl1pPr>
          </a:lstStyle>
          <a:p>
            <a:pPr lvl="0"/>
            <a:r>
              <a:rPr lang="en-US" dirty="0"/>
              <a:t>Headline</a:t>
            </a:r>
          </a:p>
        </p:txBody>
      </p:sp>
      <p:sp>
        <p:nvSpPr>
          <p:cNvPr id="6" name="Rectangle 5">
            <a:extLst>
              <a:ext uri="{FF2B5EF4-FFF2-40B4-BE49-F238E27FC236}">
                <a16:creationId xmlns:a16="http://schemas.microsoft.com/office/drawing/2014/main" id="{E6DE748D-A406-83F8-2EBF-1CDA9192F32D}"/>
              </a:ext>
            </a:extLst>
          </p:cNvPr>
          <p:cNvSpPr/>
          <p:nvPr userDrawn="1"/>
        </p:nvSpPr>
        <p:spPr>
          <a:xfrm>
            <a:off x="-5655" y="1631684"/>
            <a:ext cx="12192000" cy="225882"/>
          </a:xfrm>
          <a:prstGeom prst="rect">
            <a:avLst/>
          </a:prstGeom>
          <a:solidFill>
            <a:schemeClr val="accent2">
              <a:lumMod val="60000"/>
              <a:lumOff val="4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1930316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HN1 Bar Headline Gree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14CD7C0-0AD5-CF59-EBAA-B08616025081}"/>
              </a:ext>
            </a:extLst>
          </p:cNvPr>
          <p:cNvPicPr>
            <a:picLocks noChangeAspect="1"/>
          </p:cNvPicPr>
          <p:nvPr userDrawn="1"/>
        </p:nvPicPr>
        <p:blipFill>
          <a:blip r:embed="rId2">
            <a:extLst>
              <a:ext uri="{28A0092B-C50C-407E-A947-70E740481C1C}">
                <a14:useLocalDpi xmlns:a14="http://schemas.microsoft.com/office/drawing/2010/main" val="0"/>
              </a:ext>
            </a:extLst>
          </a:blip>
          <a:srcRect t="70" b="74595"/>
          <a:stretch/>
        </p:blipFill>
        <p:spPr>
          <a:xfrm>
            <a:off x="-5655" y="0"/>
            <a:ext cx="12197655" cy="1739900"/>
          </a:xfrm>
          <a:prstGeom prst="rect">
            <a:avLst/>
          </a:prstGeom>
        </p:spPr>
      </p:pic>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p:txBody>
          <a:bodyPr/>
          <a:lstStyle/>
          <a:p>
            <a:fld id="{E58D3C44-4F5C-4BBB-9DFB-94AC973AA814}" type="slidenum">
              <a:rPr lang="en-US" smtClean="0"/>
              <a:pPr/>
              <a:t>‹#›</a:t>
            </a:fld>
            <a:endParaRPr lang="en-US" dirty="0"/>
          </a:p>
        </p:txBody>
      </p:sp>
      <p:pic>
        <p:nvPicPr>
          <p:cNvPr id="2" name="Picture 1">
            <a:extLst>
              <a:ext uri="{FF2B5EF4-FFF2-40B4-BE49-F238E27FC236}">
                <a16:creationId xmlns:a16="http://schemas.microsoft.com/office/drawing/2014/main" id="{73DCA891-C1C7-71F1-25C3-A4E3119C030E}"/>
              </a:ext>
            </a:extLst>
          </p:cNvPr>
          <p:cNvPicPr>
            <a:picLocks noChangeAspect="1"/>
          </p:cNvPicPr>
          <p:nvPr userDrawn="1"/>
        </p:nvPicPr>
        <p:blipFill>
          <a:blip r:embed="rId3" cstate="print">
            <a:biLevel thresh="25000"/>
            <a:alphaModFix amt="22000"/>
            <a:extLst>
              <a:ext uri="{28A0092B-C50C-407E-A947-70E740481C1C}">
                <a14:useLocalDpi xmlns:a14="http://schemas.microsoft.com/office/drawing/2010/main"/>
              </a:ext>
            </a:extLst>
          </a:blip>
          <a:srcRect l="-1135" t="-15633" r="85834" b="-12414"/>
          <a:stretch/>
        </p:blipFill>
        <p:spPr>
          <a:xfrm>
            <a:off x="11513599" y="6355070"/>
            <a:ext cx="344061" cy="365125"/>
          </a:xfrm>
          <a:prstGeom prst="rect">
            <a:avLst/>
          </a:prstGeom>
        </p:spPr>
      </p:pic>
      <p:sp>
        <p:nvSpPr>
          <p:cNvPr id="4" name="Slide Number Placeholder 2">
            <a:extLst>
              <a:ext uri="{FF2B5EF4-FFF2-40B4-BE49-F238E27FC236}">
                <a16:creationId xmlns:a16="http://schemas.microsoft.com/office/drawing/2014/main" id="{372E8ECA-5236-A587-8F0B-C8925AC8E816}"/>
              </a:ext>
            </a:extLst>
          </p:cNvPr>
          <p:cNvSpPr txBox="1">
            <a:spLocks/>
          </p:cNvSpPr>
          <p:nvPr userDrawn="1"/>
        </p:nvSpPr>
        <p:spPr>
          <a:xfrm>
            <a:off x="0" y="0"/>
            <a:ext cx="0" cy="0"/>
          </a:xfrm>
          <a:prstGeom prst="rect">
            <a:avLst/>
          </a:prstGeom>
        </p:spPr>
        <p:txBody>
          <a:bodyPr vert="horz" lIns="0" tIns="45720" rIns="91440" bIns="45720" rtlCol="0" anchor="ctr"/>
          <a:lstStyle>
            <a:defPPr>
              <a:defRPr lang="en-US"/>
            </a:defPPr>
            <a:lvl1pPr marL="0" algn="l" defTabSz="914400" rtl="0" eaLnBrk="1" latinLnBrk="0" hangingPunct="1">
              <a:defRPr sz="900" kern="1200">
                <a:solidFill>
                  <a:schemeClr val="tx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58D3C44-4F5C-4BBB-9DFB-94AC973AA814}" type="slidenum">
              <a:rPr lang="en-US" smtClean="0"/>
              <a:pPr/>
              <a:t>‹#›</a:t>
            </a:fld>
            <a:endParaRPr lang="en-US" dirty="0"/>
          </a:p>
        </p:txBody>
      </p:sp>
      <p:sp>
        <p:nvSpPr>
          <p:cNvPr id="43" name="Text Placeholder 2">
            <a:extLst>
              <a:ext uri="{FF2B5EF4-FFF2-40B4-BE49-F238E27FC236}">
                <a16:creationId xmlns:a16="http://schemas.microsoft.com/office/drawing/2014/main" id="{AAE84C16-2B5F-80C3-0FF2-FB77730AE8F7}"/>
              </a:ext>
            </a:extLst>
          </p:cNvPr>
          <p:cNvSpPr>
            <a:spLocks noGrp="1"/>
          </p:cNvSpPr>
          <p:nvPr userDrawn="1">
            <p:ph type="body" sz="quarter" idx="11" hasCustomPrompt="1"/>
          </p:nvPr>
        </p:nvSpPr>
        <p:spPr>
          <a:xfrm>
            <a:off x="616219" y="543331"/>
            <a:ext cx="5275244" cy="586316"/>
          </a:xfrm>
          <a:prstGeom prst="rect">
            <a:avLst/>
          </a:prstGeom>
        </p:spPr>
        <p:txBody>
          <a:bodyPr anchor="ctr"/>
          <a:lstStyle>
            <a:lvl1pPr marL="0" indent="0">
              <a:spcBef>
                <a:spcPts val="0"/>
              </a:spcBef>
              <a:buNone/>
              <a:defRPr sz="2400" b="0">
                <a:solidFill>
                  <a:schemeClr val="bg1"/>
                </a:solidFill>
                <a:latin typeface="+mj-lt"/>
              </a:defRPr>
            </a:lvl1pPr>
          </a:lstStyle>
          <a:p>
            <a:pPr lvl="0"/>
            <a:r>
              <a:rPr lang="en-US" dirty="0"/>
              <a:t>Headline</a:t>
            </a:r>
          </a:p>
        </p:txBody>
      </p:sp>
      <p:sp>
        <p:nvSpPr>
          <p:cNvPr id="7" name="Rectangle 6">
            <a:extLst>
              <a:ext uri="{FF2B5EF4-FFF2-40B4-BE49-F238E27FC236}">
                <a16:creationId xmlns:a16="http://schemas.microsoft.com/office/drawing/2014/main" id="{3BFD6118-415A-585C-C8BB-EE27CABF32F8}"/>
              </a:ext>
            </a:extLst>
          </p:cNvPr>
          <p:cNvSpPr/>
          <p:nvPr userDrawn="1"/>
        </p:nvSpPr>
        <p:spPr>
          <a:xfrm>
            <a:off x="-5655" y="1631684"/>
            <a:ext cx="12192000" cy="225882"/>
          </a:xfrm>
          <a:prstGeom prst="rect">
            <a:avLst/>
          </a:prstGeom>
          <a:solidFill>
            <a:schemeClr val="accent3">
              <a:lumMod val="60000"/>
              <a:lumOff val="4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33562824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HN1 Bar Headline Cadet Blu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369E06D-C1B0-0FD9-3DDB-A3F45057CE6F}"/>
              </a:ext>
            </a:extLst>
          </p:cNvPr>
          <p:cNvPicPr>
            <a:picLocks noChangeAspect="1"/>
          </p:cNvPicPr>
          <p:nvPr userDrawn="1"/>
        </p:nvPicPr>
        <p:blipFill>
          <a:blip r:embed="rId2">
            <a:extLst>
              <a:ext uri="{28A0092B-C50C-407E-A947-70E740481C1C}">
                <a14:useLocalDpi xmlns:a14="http://schemas.microsoft.com/office/drawing/2010/main" val="0"/>
              </a:ext>
            </a:extLst>
          </a:blip>
          <a:srcRect t="70" b="74595"/>
          <a:stretch/>
        </p:blipFill>
        <p:spPr>
          <a:xfrm>
            <a:off x="-5655" y="0"/>
            <a:ext cx="12197655" cy="1739900"/>
          </a:xfrm>
          <a:prstGeom prst="rect">
            <a:avLst/>
          </a:prstGeom>
        </p:spPr>
      </p:pic>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p:txBody>
          <a:bodyPr/>
          <a:lstStyle/>
          <a:p>
            <a:fld id="{E58D3C44-4F5C-4BBB-9DFB-94AC973AA814}" type="slidenum">
              <a:rPr lang="en-US" smtClean="0"/>
              <a:pPr/>
              <a:t>‹#›</a:t>
            </a:fld>
            <a:endParaRPr lang="en-US" dirty="0"/>
          </a:p>
        </p:txBody>
      </p:sp>
      <p:pic>
        <p:nvPicPr>
          <p:cNvPr id="2" name="Picture 1">
            <a:extLst>
              <a:ext uri="{FF2B5EF4-FFF2-40B4-BE49-F238E27FC236}">
                <a16:creationId xmlns:a16="http://schemas.microsoft.com/office/drawing/2014/main" id="{73DCA891-C1C7-71F1-25C3-A4E3119C030E}"/>
              </a:ext>
            </a:extLst>
          </p:cNvPr>
          <p:cNvPicPr>
            <a:picLocks noChangeAspect="1"/>
          </p:cNvPicPr>
          <p:nvPr userDrawn="1"/>
        </p:nvPicPr>
        <p:blipFill>
          <a:blip r:embed="rId3" cstate="print">
            <a:biLevel thresh="25000"/>
            <a:alphaModFix amt="22000"/>
            <a:extLst>
              <a:ext uri="{28A0092B-C50C-407E-A947-70E740481C1C}">
                <a14:useLocalDpi xmlns:a14="http://schemas.microsoft.com/office/drawing/2010/main"/>
              </a:ext>
            </a:extLst>
          </a:blip>
          <a:srcRect l="-1135" t="-15633" r="85834" b="-12414"/>
          <a:stretch/>
        </p:blipFill>
        <p:spPr>
          <a:xfrm>
            <a:off x="11513599" y="6355070"/>
            <a:ext cx="344061" cy="365125"/>
          </a:xfrm>
          <a:prstGeom prst="rect">
            <a:avLst/>
          </a:prstGeom>
        </p:spPr>
      </p:pic>
      <p:sp>
        <p:nvSpPr>
          <p:cNvPr id="4" name="Slide Number Placeholder 2">
            <a:extLst>
              <a:ext uri="{FF2B5EF4-FFF2-40B4-BE49-F238E27FC236}">
                <a16:creationId xmlns:a16="http://schemas.microsoft.com/office/drawing/2014/main" id="{372E8ECA-5236-A587-8F0B-C8925AC8E816}"/>
              </a:ext>
            </a:extLst>
          </p:cNvPr>
          <p:cNvSpPr txBox="1">
            <a:spLocks/>
          </p:cNvSpPr>
          <p:nvPr userDrawn="1"/>
        </p:nvSpPr>
        <p:spPr>
          <a:xfrm>
            <a:off x="0" y="0"/>
            <a:ext cx="0" cy="0"/>
          </a:xfrm>
          <a:prstGeom prst="rect">
            <a:avLst/>
          </a:prstGeom>
        </p:spPr>
        <p:txBody>
          <a:bodyPr vert="horz" lIns="0" tIns="45720" rIns="91440" bIns="45720" rtlCol="0" anchor="ctr"/>
          <a:lstStyle>
            <a:defPPr>
              <a:defRPr lang="en-US"/>
            </a:defPPr>
            <a:lvl1pPr marL="0" algn="l" defTabSz="914400" rtl="0" eaLnBrk="1" latinLnBrk="0" hangingPunct="1">
              <a:defRPr sz="900" kern="1200">
                <a:solidFill>
                  <a:schemeClr val="tx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58D3C44-4F5C-4BBB-9DFB-94AC973AA814}" type="slidenum">
              <a:rPr lang="en-US" smtClean="0"/>
              <a:pPr/>
              <a:t>‹#›</a:t>
            </a:fld>
            <a:endParaRPr lang="en-US" dirty="0"/>
          </a:p>
        </p:txBody>
      </p:sp>
      <p:sp>
        <p:nvSpPr>
          <p:cNvPr id="43" name="Text Placeholder 2">
            <a:extLst>
              <a:ext uri="{FF2B5EF4-FFF2-40B4-BE49-F238E27FC236}">
                <a16:creationId xmlns:a16="http://schemas.microsoft.com/office/drawing/2014/main" id="{AAE84C16-2B5F-80C3-0FF2-FB77730AE8F7}"/>
              </a:ext>
            </a:extLst>
          </p:cNvPr>
          <p:cNvSpPr>
            <a:spLocks noGrp="1"/>
          </p:cNvSpPr>
          <p:nvPr userDrawn="1">
            <p:ph type="body" sz="quarter" idx="11" hasCustomPrompt="1"/>
          </p:nvPr>
        </p:nvSpPr>
        <p:spPr>
          <a:xfrm>
            <a:off x="616219" y="543331"/>
            <a:ext cx="5275244" cy="586316"/>
          </a:xfrm>
          <a:prstGeom prst="rect">
            <a:avLst/>
          </a:prstGeom>
        </p:spPr>
        <p:txBody>
          <a:bodyPr anchor="ctr"/>
          <a:lstStyle>
            <a:lvl1pPr marL="0" indent="0">
              <a:spcBef>
                <a:spcPts val="0"/>
              </a:spcBef>
              <a:buNone/>
              <a:defRPr sz="2400" b="0">
                <a:solidFill>
                  <a:schemeClr val="bg1"/>
                </a:solidFill>
                <a:latin typeface="+mj-lt"/>
              </a:defRPr>
            </a:lvl1pPr>
          </a:lstStyle>
          <a:p>
            <a:pPr lvl="0"/>
            <a:r>
              <a:rPr lang="en-US" dirty="0"/>
              <a:t>Headline</a:t>
            </a:r>
          </a:p>
        </p:txBody>
      </p:sp>
      <p:sp>
        <p:nvSpPr>
          <p:cNvPr id="7" name="Rectangle 6">
            <a:extLst>
              <a:ext uri="{FF2B5EF4-FFF2-40B4-BE49-F238E27FC236}">
                <a16:creationId xmlns:a16="http://schemas.microsoft.com/office/drawing/2014/main" id="{2D51FBAC-0B5D-75EF-47C6-02BDAEAC098D}"/>
              </a:ext>
            </a:extLst>
          </p:cNvPr>
          <p:cNvSpPr/>
          <p:nvPr userDrawn="1"/>
        </p:nvSpPr>
        <p:spPr>
          <a:xfrm>
            <a:off x="-5655" y="1641111"/>
            <a:ext cx="12192000" cy="225882"/>
          </a:xfrm>
          <a:prstGeom prst="rect">
            <a:avLst/>
          </a:prstGeom>
          <a:solidFill>
            <a:schemeClr val="accent4">
              <a:lumMod val="60000"/>
              <a:lumOff val="4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7218375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HN1 Bar Headline Sunse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F28DFEB-79DD-D0AB-2CE8-F1D37A521ED7}"/>
              </a:ext>
            </a:extLst>
          </p:cNvPr>
          <p:cNvPicPr>
            <a:picLocks noChangeAspect="1"/>
          </p:cNvPicPr>
          <p:nvPr userDrawn="1"/>
        </p:nvPicPr>
        <p:blipFill>
          <a:blip r:embed="rId2">
            <a:extLst>
              <a:ext uri="{28A0092B-C50C-407E-A947-70E740481C1C}">
                <a14:useLocalDpi xmlns:a14="http://schemas.microsoft.com/office/drawing/2010/main" val="0"/>
              </a:ext>
            </a:extLst>
          </a:blip>
          <a:srcRect t="70" b="74595"/>
          <a:stretch/>
        </p:blipFill>
        <p:spPr>
          <a:xfrm>
            <a:off x="-5655" y="0"/>
            <a:ext cx="12197655" cy="1739900"/>
          </a:xfrm>
          <a:prstGeom prst="rect">
            <a:avLst/>
          </a:prstGeom>
        </p:spPr>
      </p:pic>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p:txBody>
          <a:bodyPr/>
          <a:lstStyle/>
          <a:p>
            <a:fld id="{E58D3C44-4F5C-4BBB-9DFB-94AC973AA814}" type="slidenum">
              <a:rPr lang="en-US" smtClean="0"/>
              <a:pPr/>
              <a:t>‹#›</a:t>
            </a:fld>
            <a:endParaRPr lang="en-US" dirty="0"/>
          </a:p>
        </p:txBody>
      </p:sp>
      <p:pic>
        <p:nvPicPr>
          <p:cNvPr id="2" name="Picture 1">
            <a:extLst>
              <a:ext uri="{FF2B5EF4-FFF2-40B4-BE49-F238E27FC236}">
                <a16:creationId xmlns:a16="http://schemas.microsoft.com/office/drawing/2014/main" id="{73DCA891-C1C7-71F1-25C3-A4E3119C030E}"/>
              </a:ext>
            </a:extLst>
          </p:cNvPr>
          <p:cNvPicPr>
            <a:picLocks noChangeAspect="1"/>
          </p:cNvPicPr>
          <p:nvPr userDrawn="1"/>
        </p:nvPicPr>
        <p:blipFill>
          <a:blip r:embed="rId3" cstate="print">
            <a:biLevel thresh="25000"/>
            <a:alphaModFix amt="22000"/>
            <a:extLst>
              <a:ext uri="{28A0092B-C50C-407E-A947-70E740481C1C}">
                <a14:useLocalDpi xmlns:a14="http://schemas.microsoft.com/office/drawing/2010/main"/>
              </a:ext>
            </a:extLst>
          </a:blip>
          <a:srcRect l="-1135" t="-15633" r="85834" b="-12414"/>
          <a:stretch/>
        </p:blipFill>
        <p:spPr>
          <a:xfrm>
            <a:off x="11513599" y="6355070"/>
            <a:ext cx="344061" cy="365125"/>
          </a:xfrm>
          <a:prstGeom prst="rect">
            <a:avLst/>
          </a:prstGeom>
        </p:spPr>
      </p:pic>
      <p:sp>
        <p:nvSpPr>
          <p:cNvPr id="4" name="Slide Number Placeholder 2">
            <a:extLst>
              <a:ext uri="{FF2B5EF4-FFF2-40B4-BE49-F238E27FC236}">
                <a16:creationId xmlns:a16="http://schemas.microsoft.com/office/drawing/2014/main" id="{372E8ECA-5236-A587-8F0B-C8925AC8E816}"/>
              </a:ext>
            </a:extLst>
          </p:cNvPr>
          <p:cNvSpPr txBox="1">
            <a:spLocks/>
          </p:cNvSpPr>
          <p:nvPr userDrawn="1"/>
        </p:nvSpPr>
        <p:spPr>
          <a:xfrm>
            <a:off x="0" y="0"/>
            <a:ext cx="0" cy="0"/>
          </a:xfrm>
          <a:prstGeom prst="rect">
            <a:avLst/>
          </a:prstGeom>
        </p:spPr>
        <p:txBody>
          <a:bodyPr vert="horz" lIns="0" tIns="45720" rIns="91440" bIns="45720" rtlCol="0" anchor="ctr"/>
          <a:lstStyle>
            <a:defPPr>
              <a:defRPr lang="en-US"/>
            </a:defPPr>
            <a:lvl1pPr marL="0" algn="l" defTabSz="914400" rtl="0" eaLnBrk="1" latinLnBrk="0" hangingPunct="1">
              <a:defRPr sz="900" kern="1200">
                <a:solidFill>
                  <a:schemeClr val="tx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58D3C44-4F5C-4BBB-9DFB-94AC973AA814}" type="slidenum">
              <a:rPr lang="en-US" smtClean="0"/>
              <a:pPr/>
              <a:t>‹#›</a:t>
            </a:fld>
            <a:endParaRPr lang="en-US" dirty="0"/>
          </a:p>
        </p:txBody>
      </p:sp>
      <p:sp>
        <p:nvSpPr>
          <p:cNvPr id="43" name="Text Placeholder 2">
            <a:extLst>
              <a:ext uri="{FF2B5EF4-FFF2-40B4-BE49-F238E27FC236}">
                <a16:creationId xmlns:a16="http://schemas.microsoft.com/office/drawing/2014/main" id="{AAE84C16-2B5F-80C3-0FF2-FB77730AE8F7}"/>
              </a:ext>
            </a:extLst>
          </p:cNvPr>
          <p:cNvSpPr>
            <a:spLocks noGrp="1"/>
          </p:cNvSpPr>
          <p:nvPr userDrawn="1">
            <p:ph type="body" sz="quarter" idx="11" hasCustomPrompt="1"/>
          </p:nvPr>
        </p:nvSpPr>
        <p:spPr>
          <a:xfrm>
            <a:off x="616219" y="543331"/>
            <a:ext cx="5275244" cy="586316"/>
          </a:xfrm>
          <a:prstGeom prst="rect">
            <a:avLst/>
          </a:prstGeom>
        </p:spPr>
        <p:txBody>
          <a:bodyPr anchor="ctr"/>
          <a:lstStyle>
            <a:lvl1pPr marL="0" indent="0">
              <a:spcBef>
                <a:spcPts val="0"/>
              </a:spcBef>
              <a:buNone/>
              <a:defRPr sz="2400" b="0">
                <a:solidFill>
                  <a:schemeClr val="bg1"/>
                </a:solidFill>
                <a:latin typeface="+mj-lt"/>
              </a:defRPr>
            </a:lvl1pPr>
          </a:lstStyle>
          <a:p>
            <a:pPr lvl="0"/>
            <a:r>
              <a:rPr lang="en-US" dirty="0"/>
              <a:t>Headline</a:t>
            </a:r>
          </a:p>
        </p:txBody>
      </p:sp>
      <p:sp>
        <p:nvSpPr>
          <p:cNvPr id="7" name="Rectangle 6">
            <a:extLst>
              <a:ext uri="{FF2B5EF4-FFF2-40B4-BE49-F238E27FC236}">
                <a16:creationId xmlns:a16="http://schemas.microsoft.com/office/drawing/2014/main" id="{A9871E44-74F0-23C7-B909-C68E0EB95F1E}"/>
              </a:ext>
            </a:extLst>
          </p:cNvPr>
          <p:cNvSpPr/>
          <p:nvPr userDrawn="1"/>
        </p:nvSpPr>
        <p:spPr>
          <a:xfrm>
            <a:off x="-5655" y="1641111"/>
            <a:ext cx="12192000" cy="225882"/>
          </a:xfrm>
          <a:prstGeom prst="rect">
            <a:avLst/>
          </a:prstGeom>
          <a:solidFill>
            <a:schemeClr val="accent5">
              <a:lumMod val="60000"/>
              <a:lumOff val="4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617476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HN1 Bar Headline Plum">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E4D1991-9D31-0A3B-91D6-81DAC674175E}"/>
              </a:ext>
            </a:extLst>
          </p:cNvPr>
          <p:cNvPicPr>
            <a:picLocks noChangeAspect="1"/>
          </p:cNvPicPr>
          <p:nvPr userDrawn="1"/>
        </p:nvPicPr>
        <p:blipFill>
          <a:blip r:embed="rId2">
            <a:extLst>
              <a:ext uri="{28A0092B-C50C-407E-A947-70E740481C1C}">
                <a14:useLocalDpi xmlns:a14="http://schemas.microsoft.com/office/drawing/2010/main" val="0"/>
              </a:ext>
            </a:extLst>
          </a:blip>
          <a:srcRect t="75" b="74593"/>
          <a:stretch/>
        </p:blipFill>
        <p:spPr>
          <a:xfrm>
            <a:off x="-5655" y="0"/>
            <a:ext cx="12197655" cy="1739900"/>
          </a:xfrm>
          <a:prstGeom prst="rect">
            <a:avLst/>
          </a:prstGeom>
        </p:spPr>
      </p:pic>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p:txBody>
          <a:bodyPr/>
          <a:lstStyle/>
          <a:p>
            <a:fld id="{E58D3C44-4F5C-4BBB-9DFB-94AC973AA814}" type="slidenum">
              <a:rPr lang="en-US" smtClean="0"/>
              <a:pPr/>
              <a:t>‹#›</a:t>
            </a:fld>
            <a:endParaRPr lang="en-US" dirty="0"/>
          </a:p>
        </p:txBody>
      </p:sp>
      <p:pic>
        <p:nvPicPr>
          <p:cNvPr id="2" name="Picture 1">
            <a:extLst>
              <a:ext uri="{FF2B5EF4-FFF2-40B4-BE49-F238E27FC236}">
                <a16:creationId xmlns:a16="http://schemas.microsoft.com/office/drawing/2014/main" id="{73DCA891-C1C7-71F1-25C3-A4E3119C030E}"/>
              </a:ext>
            </a:extLst>
          </p:cNvPr>
          <p:cNvPicPr>
            <a:picLocks noChangeAspect="1"/>
          </p:cNvPicPr>
          <p:nvPr userDrawn="1"/>
        </p:nvPicPr>
        <p:blipFill>
          <a:blip r:embed="rId3" cstate="print">
            <a:biLevel thresh="25000"/>
            <a:alphaModFix amt="22000"/>
            <a:extLst>
              <a:ext uri="{28A0092B-C50C-407E-A947-70E740481C1C}">
                <a14:useLocalDpi xmlns:a14="http://schemas.microsoft.com/office/drawing/2010/main"/>
              </a:ext>
            </a:extLst>
          </a:blip>
          <a:srcRect l="-1135" t="-15633" r="85834" b="-12414"/>
          <a:stretch/>
        </p:blipFill>
        <p:spPr>
          <a:xfrm>
            <a:off x="11513599" y="6355070"/>
            <a:ext cx="344061" cy="365125"/>
          </a:xfrm>
          <a:prstGeom prst="rect">
            <a:avLst/>
          </a:prstGeom>
        </p:spPr>
      </p:pic>
      <p:sp>
        <p:nvSpPr>
          <p:cNvPr id="4" name="Slide Number Placeholder 2">
            <a:extLst>
              <a:ext uri="{FF2B5EF4-FFF2-40B4-BE49-F238E27FC236}">
                <a16:creationId xmlns:a16="http://schemas.microsoft.com/office/drawing/2014/main" id="{372E8ECA-5236-A587-8F0B-C8925AC8E816}"/>
              </a:ext>
            </a:extLst>
          </p:cNvPr>
          <p:cNvSpPr txBox="1">
            <a:spLocks/>
          </p:cNvSpPr>
          <p:nvPr userDrawn="1"/>
        </p:nvSpPr>
        <p:spPr>
          <a:xfrm>
            <a:off x="0" y="0"/>
            <a:ext cx="0" cy="0"/>
          </a:xfrm>
          <a:prstGeom prst="rect">
            <a:avLst/>
          </a:prstGeom>
        </p:spPr>
        <p:txBody>
          <a:bodyPr vert="horz" lIns="0" tIns="45720" rIns="91440" bIns="45720" rtlCol="0" anchor="ctr"/>
          <a:lstStyle>
            <a:defPPr>
              <a:defRPr lang="en-US"/>
            </a:defPPr>
            <a:lvl1pPr marL="0" algn="l" defTabSz="914400" rtl="0" eaLnBrk="1" latinLnBrk="0" hangingPunct="1">
              <a:defRPr sz="900" kern="1200">
                <a:solidFill>
                  <a:schemeClr val="tx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58D3C44-4F5C-4BBB-9DFB-94AC973AA814}" type="slidenum">
              <a:rPr lang="en-US" smtClean="0"/>
              <a:pPr/>
              <a:t>‹#›</a:t>
            </a:fld>
            <a:endParaRPr lang="en-US" dirty="0"/>
          </a:p>
        </p:txBody>
      </p:sp>
      <p:sp>
        <p:nvSpPr>
          <p:cNvPr id="43" name="Text Placeholder 2">
            <a:extLst>
              <a:ext uri="{FF2B5EF4-FFF2-40B4-BE49-F238E27FC236}">
                <a16:creationId xmlns:a16="http://schemas.microsoft.com/office/drawing/2014/main" id="{AAE84C16-2B5F-80C3-0FF2-FB77730AE8F7}"/>
              </a:ext>
            </a:extLst>
          </p:cNvPr>
          <p:cNvSpPr>
            <a:spLocks noGrp="1"/>
          </p:cNvSpPr>
          <p:nvPr userDrawn="1">
            <p:ph type="body" sz="quarter" idx="11" hasCustomPrompt="1"/>
          </p:nvPr>
        </p:nvSpPr>
        <p:spPr>
          <a:xfrm>
            <a:off x="616219" y="543331"/>
            <a:ext cx="5275244" cy="586316"/>
          </a:xfrm>
          <a:prstGeom prst="rect">
            <a:avLst/>
          </a:prstGeom>
        </p:spPr>
        <p:txBody>
          <a:bodyPr anchor="ctr"/>
          <a:lstStyle>
            <a:lvl1pPr marL="0" indent="0">
              <a:spcBef>
                <a:spcPts val="0"/>
              </a:spcBef>
              <a:buNone/>
              <a:defRPr sz="2400" b="0">
                <a:solidFill>
                  <a:schemeClr val="bg1"/>
                </a:solidFill>
                <a:latin typeface="+mj-lt"/>
              </a:defRPr>
            </a:lvl1pPr>
          </a:lstStyle>
          <a:p>
            <a:pPr lvl="0"/>
            <a:r>
              <a:rPr lang="en-US" dirty="0"/>
              <a:t>Headline</a:t>
            </a:r>
          </a:p>
        </p:txBody>
      </p:sp>
      <p:sp>
        <p:nvSpPr>
          <p:cNvPr id="7" name="Rectangle 6">
            <a:extLst>
              <a:ext uri="{FF2B5EF4-FFF2-40B4-BE49-F238E27FC236}">
                <a16:creationId xmlns:a16="http://schemas.microsoft.com/office/drawing/2014/main" id="{BF6C0A88-FC2E-4A63-DA0C-91CC5581FE5D}"/>
              </a:ext>
            </a:extLst>
          </p:cNvPr>
          <p:cNvSpPr/>
          <p:nvPr userDrawn="1"/>
        </p:nvSpPr>
        <p:spPr>
          <a:xfrm>
            <a:off x="-5656" y="1641111"/>
            <a:ext cx="12197655" cy="225882"/>
          </a:xfrm>
          <a:prstGeom prst="rect">
            <a:avLst/>
          </a:prstGeom>
          <a:solidFill>
            <a:schemeClr val="accent6">
              <a:lumMod val="60000"/>
              <a:lumOff val="4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781547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Premier Cover Slide">
    <p:spTree>
      <p:nvGrpSpPr>
        <p:cNvPr id="1" name=""/>
        <p:cNvGrpSpPr/>
        <p:nvPr/>
      </p:nvGrpSpPr>
      <p:grpSpPr>
        <a:xfrm>
          <a:off x="0" y="0"/>
          <a:ext cx="0" cy="0"/>
          <a:chOff x="0" y="0"/>
          <a:chExt cx="0" cy="0"/>
        </a:xfrm>
      </p:grpSpPr>
      <p:pic>
        <p:nvPicPr>
          <p:cNvPr id="5" name="Picture 4" descr="A blue background with curved lines&#10;&#10;AI-generated content may be incorrect.">
            <a:extLst>
              <a:ext uri="{FF2B5EF4-FFF2-40B4-BE49-F238E27FC236}">
                <a16:creationId xmlns:a16="http://schemas.microsoft.com/office/drawing/2014/main" id="{4ECF25EB-8C6A-2D60-E2E8-333EB499F15F}"/>
              </a:ext>
            </a:extLst>
          </p:cNvPr>
          <p:cNvPicPr>
            <a:picLocks noChangeAspect="1"/>
          </p:cNvPicPr>
          <p:nvPr userDrawn="1"/>
        </p:nvPicPr>
        <p:blipFill>
          <a:blip r:embed="rId2">
            <a:extLst>
              <a:ext uri="{28A0092B-C50C-407E-A947-70E740481C1C}">
                <a14:useLocalDpi xmlns:a14="http://schemas.microsoft.com/office/drawing/2010/main" val="0"/>
              </a:ext>
            </a:extLst>
          </a:blip>
          <a:srcRect l="1655" t="8411" r="8439" b="17266"/>
          <a:stretch/>
        </p:blipFill>
        <p:spPr>
          <a:xfrm>
            <a:off x="-5654" y="0"/>
            <a:ext cx="12197654" cy="5669280"/>
          </a:xfrm>
          <a:prstGeom prst="rect">
            <a:avLst/>
          </a:prstGeom>
        </p:spPr>
      </p:pic>
      <p:pic>
        <p:nvPicPr>
          <p:cNvPr id="4" name="Picture 3">
            <a:extLst>
              <a:ext uri="{FF2B5EF4-FFF2-40B4-BE49-F238E27FC236}">
                <a16:creationId xmlns:a16="http://schemas.microsoft.com/office/drawing/2014/main" id="{13C6A2D7-2347-EEBF-9FC4-4464402F43F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870503" y="6119454"/>
            <a:ext cx="2903839" cy="368251"/>
          </a:xfrm>
          <a:prstGeom prst="rect">
            <a:avLst/>
          </a:prstGeom>
        </p:spPr>
      </p:pic>
      <p:sp>
        <p:nvSpPr>
          <p:cNvPr id="57" name="Rectangle 56">
            <a:extLst>
              <a:ext uri="{FF2B5EF4-FFF2-40B4-BE49-F238E27FC236}">
                <a16:creationId xmlns:a16="http://schemas.microsoft.com/office/drawing/2014/main" id="{0514F23A-B1DB-21BA-F955-958C8EB85AD9}"/>
              </a:ext>
            </a:extLst>
          </p:cNvPr>
          <p:cNvSpPr/>
          <p:nvPr userDrawn="1"/>
        </p:nvSpPr>
        <p:spPr>
          <a:xfrm>
            <a:off x="0" y="5537200"/>
            <a:ext cx="12192000" cy="225882"/>
          </a:xfrm>
          <a:prstGeom prst="rect">
            <a:avLst/>
          </a:prstGeom>
          <a:solidFill>
            <a:schemeClr val="accent1">
              <a:lumMod val="60000"/>
              <a:lumOff val="40000"/>
              <a:alpha val="41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7" name="Text Placeholder 6">
            <a:extLst>
              <a:ext uri="{FF2B5EF4-FFF2-40B4-BE49-F238E27FC236}">
                <a16:creationId xmlns:a16="http://schemas.microsoft.com/office/drawing/2014/main" id="{327C7256-45DF-715B-F403-AE625739EDD3}"/>
              </a:ext>
            </a:extLst>
          </p:cNvPr>
          <p:cNvSpPr>
            <a:spLocks noGrp="1"/>
          </p:cNvSpPr>
          <p:nvPr>
            <p:ph type="body" sz="quarter" idx="11" hasCustomPrompt="1"/>
          </p:nvPr>
        </p:nvSpPr>
        <p:spPr>
          <a:xfrm>
            <a:off x="922338" y="2718614"/>
            <a:ext cx="6494462" cy="623887"/>
          </a:xfrm>
        </p:spPr>
        <p:txBody>
          <a:bodyPr/>
          <a:lstStyle>
            <a:lvl1pPr marL="0" indent="0">
              <a:spcAft>
                <a:spcPts val="0"/>
              </a:spcAft>
              <a:buNone/>
              <a:defRPr sz="2000">
                <a:solidFill>
                  <a:schemeClr val="bg1"/>
                </a:solidFill>
              </a:defRPr>
            </a:lvl1pPr>
            <a:lvl2pPr marL="502920" indent="0">
              <a:buNone/>
              <a:defRPr>
                <a:solidFill>
                  <a:schemeClr val="bg1"/>
                </a:solidFill>
              </a:defRPr>
            </a:lvl2pPr>
            <a:lvl3pPr marL="960120" indent="0">
              <a:buNone/>
              <a:defRPr>
                <a:solidFill>
                  <a:schemeClr val="bg1"/>
                </a:solidFill>
              </a:defRPr>
            </a:lvl3pPr>
            <a:lvl4pPr marL="1417320" indent="0">
              <a:buNone/>
              <a:defRPr>
                <a:solidFill>
                  <a:schemeClr val="bg1"/>
                </a:solidFill>
              </a:defRPr>
            </a:lvl4pPr>
            <a:lvl5pPr marL="1874520" indent="0">
              <a:buNone/>
              <a:defRPr>
                <a:solidFill>
                  <a:schemeClr val="bg1"/>
                </a:solidFill>
              </a:defRPr>
            </a:lvl5pPr>
          </a:lstStyle>
          <a:p>
            <a:pPr lvl="0"/>
            <a:r>
              <a:rPr lang="en-US" dirty="0"/>
              <a:t>Prepared for &lt;Client Name&gt;</a:t>
            </a:r>
          </a:p>
          <a:p>
            <a:pPr lvl="0"/>
            <a:r>
              <a:rPr lang="en-US" dirty="0"/>
              <a:t>Date</a:t>
            </a:r>
          </a:p>
        </p:txBody>
      </p:sp>
      <p:sp>
        <p:nvSpPr>
          <p:cNvPr id="10" name="Text Placeholder 9">
            <a:extLst>
              <a:ext uri="{FF2B5EF4-FFF2-40B4-BE49-F238E27FC236}">
                <a16:creationId xmlns:a16="http://schemas.microsoft.com/office/drawing/2014/main" id="{7B8197E9-BF5B-1C44-55E6-E44C5C635606}"/>
              </a:ext>
            </a:extLst>
          </p:cNvPr>
          <p:cNvSpPr>
            <a:spLocks noGrp="1"/>
          </p:cNvSpPr>
          <p:nvPr>
            <p:ph type="body" sz="quarter" idx="12" hasCustomPrompt="1"/>
          </p:nvPr>
        </p:nvSpPr>
        <p:spPr>
          <a:xfrm>
            <a:off x="922338" y="1189038"/>
            <a:ext cx="6494462" cy="1301750"/>
          </a:xfrm>
        </p:spPr>
        <p:txBody>
          <a:bodyPr anchor="b"/>
          <a:lstStyle>
            <a:lvl1pPr marL="0" indent="0">
              <a:lnSpc>
                <a:spcPts val="4100"/>
              </a:lnSpc>
              <a:spcAft>
                <a:spcPts val="0"/>
              </a:spcAft>
              <a:buNone/>
              <a:defRPr sz="4000" b="0" baseline="0">
                <a:solidFill>
                  <a:schemeClr val="bg1"/>
                </a:solidFill>
                <a:latin typeface="+mj-lt"/>
              </a:defRPr>
            </a:lvl1pPr>
            <a:lvl2pPr marL="502920" indent="0">
              <a:buNone/>
              <a:defRPr>
                <a:solidFill>
                  <a:schemeClr val="bg1"/>
                </a:solidFill>
              </a:defRPr>
            </a:lvl2pPr>
            <a:lvl3pPr marL="960120" indent="0">
              <a:buNone/>
              <a:defRPr>
                <a:solidFill>
                  <a:schemeClr val="bg1"/>
                </a:solidFill>
              </a:defRPr>
            </a:lvl3pPr>
            <a:lvl4pPr marL="1417320" indent="0">
              <a:buNone/>
              <a:defRPr>
                <a:solidFill>
                  <a:schemeClr val="bg1"/>
                </a:solidFill>
              </a:defRPr>
            </a:lvl4pPr>
            <a:lvl5pPr marL="1874520" indent="0">
              <a:buNone/>
              <a:defRPr>
                <a:solidFill>
                  <a:schemeClr val="bg1"/>
                </a:solidFill>
              </a:defRPr>
            </a:lvl5pPr>
          </a:lstStyle>
          <a:p>
            <a:pPr lvl="0"/>
            <a:r>
              <a:rPr lang="en-US" dirty="0"/>
              <a:t>Click to edit master text styles</a:t>
            </a:r>
          </a:p>
        </p:txBody>
      </p:sp>
      <p:pic>
        <p:nvPicPr>
          <p:cNvPr id="3" name="Picture 2" descr="A close up of a logo&#10;&#10;AI-generated content may be incorrect.">
            <a:extLst>
              <a:ext uri="{FF2B5EF4-FFF2-40B4-BE49-F238E27FC236}">
                <a16:creationId xmlns:a16="http://schemas.microsoft.com/office/drawing/2014/main" id="{E4A237BA-B598-693C-EDF2-EA776BE346C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70468" y="5862930"/>
            <a:ext cx="3157988" cy="881299"/>
          </a:xfrm>
          <a:prstGeom prst="rect">
            <a:avLst/>
          </a:prstGeom>
        </p:spPr>
      </p:pic>
      <p:cxnSp>
        <p:nvCxnSpPr>
          <p:cNvPr id="8" name="Straight Connector 7">
            <a:extLst>
              <a:ext uri="{FF2B5EF4-FFF2-40B4-BE49-F238E27FC236}">
                <a16:creationId xmlns:a16="http://schemas.microsoft.com/office/drawing/2014/main" id="{721C997B-0F1B-8ED3-E158-1E7984111A4F}"/>
              </a:ext>
            </a:extLst>
          </p:cNvPr>
          <p:cNvCxnSpPr>
            <a:cxnSpLocks/>
          </p:cNvCxnSpPr>
          <p:nvPr userDrawn="1"/>
        </p:nvCxnSpPr>
        <p:spPr>
          <a:xfrm>
            <a:off x="8513806" y="6051695"/>
            <a:ext cx="0" cy="503769"/>
          </a:xfrm>
          <a:prstGeom prst="line">
            <a:avLst/>
          </a:prstGeom>
          <a:ln w="12700">
            <a:solidFill>
              <a:schemeClr val="tx2">
                <a:lumMod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842144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HN1 Bar Headline Light Blu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3579004-39AE-F01B-0A67-2EA016A3F379}"/>
              </a:ext>
            </a:extLst>
          </p:cNvPr>
          <p:cNvPicPr>
            <a:picLocks noChangeAspect="1"/>
          </p:cNvPicPr>
          <p:nvPr userDrawn="1"/>
        </p:nvPicPr>
        <p:blipFill>
          <a:blip r:embed="rId2">
            <a:extLst>
              <a:ext uri="{28A0092B-C50C-407E-A947-70E740481C1C}">
                <a14:useLocalDpi xmlns:a14="http://schemas.microsoft.com/office/drawing/2010/main" val="0"/>
              </a:ext>
            </a:extLst>
          </a:blip>
          <a:srcRect t="70" b="74595"/>
          <a:stretch/>
        </p:blipFill>
        <p:spPr>
          <a:xfrm>
            <a:off x="-5655" y="0"/>
            <a:ext cx="12197655" cy="1739900"/>
          </a:xfrm>
          <a:prstGeom prst="rect">
            <a:avLst/>
          </a:prstGeom>
        </p:spPr>
      </p:pic>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p:txBody>
          <a:bodyPr/>
          <a:lstStyle/>
          <a:p>
            <a:fld id="{E58D3C44-4F5C-4BBB-9DFB-94AC973AA814}" type="slidenum">
              <a:rPr lang="en-US" smtClean="0"/>
              <a:pPr/>
              <a:t>‹#›</a:t>
            </a:fld>
            <a:endParaRPr lang="en-US" dirty="0"/>
          </a:p>
        </p:txBody>
      </p:sp>
      <p:pic>
        <p:nvPicPr>
          <p:cNvPr id="2" name="Picture 1">
            <a:extLst>
              <a:ext uri="{FF2B5EF4-FFF2-40B4-BE49-F238E27FC236}">
                <a16:creationId xmlns:a16="http://schemas.microsoft.com/office/drawing/2014/main" id="{73DCA891-C1C7-71F1-25C3-A4E3119C030E}"/>
              </a:ext>
            </a:extLst>
          </p:cNvPr>
          <p:cNvPicPr>
            <a:picLocks noChangeAspect="1"/>
          </p:cNvPicPr>
          <p:nvPr userDrawn="1"/>
        </p:nvPicPr>
        <p:blipFill>
          <a:blip r:embed="rId3" cstate="print">
            <a:biLevel thresh="25000"/>
            <a:alphaModFix amt="22000"/>
            <a:extLst>
              <a:ext uri="{28A0092B-C50C-407E-A947-70E740481C1C}">
                <a14:useLocalDpi xmlns:a14="http://schemas.microsoft.com/office/drawing/2010/main"/>
              </a:ext>
            </a:extLst>
          </a:blip>
          <a:srcRect l="-1135" t="-15633" r="85834" b="-12414"/>
          <a:stretch/>
        </p:blipFill>
        <p:spPr>
          <a:xfrm>
            <a:off x="11513599" y="6355070"/>
            <a:ext cx="344061" cy="365125"/>
          </a:xfrm>
          <a:prstGeom prst="rect">
            <a:avLst/>
          </a:prstGeom>
        </p:spPr>
      </p:pic>
      <p:sp>
        <p:nvSpPr>
          <p:cNvPr id="4" name="Slide Number Placeholder 2">
            <a:extLst>
              <a:ext uri="{FF2B5EF4-FFF2-40B4-BE49-F238E27FC236}">
                <a16:creationId xmlns:a16="http://schemas.microsoft.com/office/drawing/2014/main" id="{372E8ECA-5236-A587-8F0B-C8925AC8E816}"/>
              </a:ext>
            </a:extLst>
          </p:cNvPr>
          <p:cNvSpPr txBox="1">
            <a:spLocks/>
          </p:cNvSpPr>
          <p:nvPr userDrawn="1"/>
        </p:nvSpPr>
        <p:spPr>
          <a:xfrm>
            <a:off x="0" y="0"/>
            <a:ext cx="0" cy="0"/>
          </a:xfrm>
          <a:prstGeom prst="rect">
            <a:avLst/>
          </a:prstGeom>
        </p:spPr>
        <p:txBody>
          <a:bodyPr vert="horz" lIns="0" tIns="45720" rIns="91440" bIns="45720" rtlCol="0" anchor="ctr"/>
          <a:lstStyle>
            <a:defPPr>
              <a:defRPr lang="en-US"/>
            </a:defPPr>
            <a:lvl1pPr marL="0" algn="l" defTabSz="914400" rtl="0" eaLnBrk="1" latinLnBrk="0" hangingPunct="1">
              <a:defRPr sz="900" kern="1200">
                <a:solidFill>
                  <a:schemeClr val="tx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58D3C44-4F5C-4BBB-9DFB-94AC973AA814}" type="slidenum">
              <a:rPr lang="en-US" smtClean="0"/>
              <a:pPr/>
              <a:t>‹#›</a:t>
            </a:fld>
            <a:endParaRPr lang="en-US" dirty="0"/>
          </a:p>
        </p:txBody>
      </p:sp>
      <p:sp>
        <p:nvSpPr>
          <p:cNvPr id="43" name="Text Placeholder 2">
            <a:extLst>
              <a:ext uri="{FF2B5EF4-FFF2-40B4-BE49-F238E27FC236}">
                <a16:creationId xmlns:a16="http://schemas.microsoft.com/office/drawing/2014/main" id="{AAE84C16-2B5F-80C3-0FF2-FB77730AE8F7}"/>
              </a:ext>
            </a:extLst>
          </p:cNvPr>
          <p:cNvSpPr>
            <a:spLocks noGrp="1"/>
          </p:cNvSpPr>
          <p:nvPr userDrawn="1">
            <p:ph type="body" sz="quarter" idx="11" hasCustomPrompt="1"/>
          </p:nvPr>
        </p:nvSpPr>
        <p:spPr>
          <a:xfrm>
            <a:off x="616219" y="543331"/>
            <a:ext cx="5275244" cy="586316"/>
          </a:xfrm>
          <a:prstGeom prst="rect">
            <a:avLst/>
          </a:prstGeom>
        </p:spPr>
        <p:txBody>
          <a:bodyPr anchor="ctr"/>
          <a:lstStyle>
            <a:lvl1pPr marL="0" indent="0">
              <a:spcBef>
                <a:spcPts val="0"/>
              </a:spcBef>
              <a:buNone/>
              <a:defRPr sz="2400" b="0">
                <a:solidFill>
                  <a:schemeClr val="tx1"/>
                </a:solidFill>
                <a:latin typeface="+mj-lt"/>
              </a:defRPr>
            </a:lvl1pPr>
          </a:lstStyle>
          <a:p>
            <a:pPr lvl="0"/>
            <a:r>
              <a:rPr lang="en-US" dirty="0"/>
              <a:t>Headline</a:t>
            </a:r>
          </a:p>
        </p:txBody>
      </p:sp>
      <p:sp>
        <p:nvSpPr>
          <p:cNvPr id="7" name="Rectangle 6">
            <a:extLst>
              <a:ext uri="{FF2B5EF4-FFF2-40B4-BE49-F238E27FC236}">
                <a16:creationId xmlns:a16="http://schemas.microsoft.com/office/drawing/2014/main" id="{82164502-0264-6109-B8E7-D44E52B58F71}"/>
              </a:ext>
            </a:extLst>
          </p:cNvPr>
          <p:cNvSpPr/>
          <p:nvPr userDrawn="1"/>
        </p:nvSpPr>
        <p:spPr>
          <a:xfrm>
            <a:off x="-5655" y="1641111"/>
            <a:ext cx="12192000" cy="225882"/>
          </a:xfrm>
          <a:prstGeom prst="rect">
            <a:avLst/>
          </a:prstGeom>
          <a:solidFill>
            <a:schemeClr val="bg2">
              <a:lumMod val="9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5498210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lor Panel - Blue">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p:txBody>
          <a:bodyPr/>
          <a:lstStyle/>
          <a:p>
            <a:fld id="{E58D3C44-4F5C-4BBB-9DFB-94AC973AA814}" type="slidenum">
              <a:rPr lang="en-US" smtClean="0"/>
              <a:pPr/>
              <a:t>‹#›</a:t>
            </a:fld>
            <a:endParaRPr lang="en-US" dirty="0"/>
          </a:p>
        </p:txBody>
      </p:sp>
      <p:pic>
        <p:nvPicPr>
          <p:cNvPr id="2" name="Picture 1">
            <a:extLst>
              <a:ext uri="{FF2B5EF4-FFF2-40B4-BE49-F238E27FC236}">
                <a16:creationId xmlns:a16="http://schemas.microsoft.com/office/drawing/2014/main" id="{73DCA891-C1C7-71F1-25C3-A4E3119C030E}"/>
              </a:ext>
            </a:extLst>
          </p:cNvPr>
          <p:cNvPicPr>
            <a:picLocks noChangeAspect="1"/>
          </p:cNvPicPr>
          <p:nvPr userDrawn="1"/>
        </p:nvPicPr>
        <p:blipFill>
          <a:blip r:embed="rId2" cstate="print">
            <a:biLevel thresh="25000"/>
            <a:alphaModFix amt="22000"/>
            <a:extLst>
              <a:ext uri="{28A0092B-C50C-407E-A947-70E740481C1C}">
                <a14:useLocalDpi xmlns:a14="http://schemas.microsoft.com/office/drawing/2010/main"/>
              </a:ext>
            </a:extLst>
          </a:blip>
          <a:srcRect l="-1135" t="-15633" r="85834" b="-12414"/>
          <a:stretch/>
        </p:blipFill>
        <p:spPr>
          <a:xfrm>
            <a:off x="11513599" y="6355070"/>
            <a:ext cx="344061" cy="365125"/>
          </a:xfrm>
          <a:prstGeom prst="rect">
            <a:avLst/>
          </a:prstGeom>
        </p:spPr>
      </p:pic>
      <p:pic>
        <p:nvPicPr>
          <p:cNvPr id="4" name="Picture 3" descr="A blue background with curved lines&#10;&#10;AI-generated content may be incorrect.">
            <a:extLst>
              <a:ext uri="{FF2B5EF4-FFF2-40B4-BE49-F238E27FC236}">
                <a16:creationId xmlns:a16="http://schemas.microsoft.com/office/drawing/2014/main" id="{CFD29849-7EA5-6443-ED19-3C61D7667E9B}"/>
              </a:ext>
            </a:extLst>
          </p:cNvPr>
          <p:cNvPicPr>
            <a:picLocks noChangeAspect="1"/>
          </p:cNvPicPr>
          <p:nvPr userDrawn="1"/>
        </p:nvPicPr>
        <p:blipFill>
          <a:blip r:embed="rId3">
            <a:extLst>
              <a:ext uri="{28A0092B-C50C-407E-A947-70E740481C1C}">
                <a14:useLocalDpi xmlns:a14="http://schemas.microsoft.com/office/drawing/2010/main" val="0"/>
              </a:ext>
            </a:extLst>
          </a:blip>
          <a:srcRect l="59324" t="3277" r="6603" b="6817"/>
          <a:stretch/>
        </p:blipFill>
        <p:spPr>
          <a:xfrm>
            <a:off x="7569200" y="0"/>
            <a:ext cx="4622800" cy="6858000"/>
          </a:xfrm>
          <a:prstGeom prst="rect">
            <a:avLst/>
          </a:prstGeom>
        </p:spPr>
      </p:pic>
      <p:sp>
        <p:nvSpPr>
          <p:cNvPr id="37" name="Rectangle 36">
            <a:extLst>
              <a:ext uri="{FF2B5EF4-FFF2-40B4-BE49-F238E27FC236}">
                <a16:creationId xmlns:a16="http://schemas.microsoft.com/office/drawing/2014/main" id="{35D84A3E-4696-4067-DB02-D945BD2FA07D}"/>
              </a:ext>
            </a:extLst>
          </p:cNvPr>
          <p:cNvSpPr/>
          <p:nvPr userDrawn="1"/>
        </p:nvSpPr>
        <p:spPr>
          <a:xfrm rot="5400000">
            <a:off x="4140200" y="3316059"/>
            <a:ext cx="6858000" cy="225882"/>
          </a:xfrm>
          <a:prstGeom prst="rect">
            <a:avLst/>
          </a:prstGeom>
          <a:solidFill>
            <a:schemeClr val="accent1">
              <a:lumMod val="60000"/>
              <a:lumOff val="4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5" name="Graphic 4">
            <a:extLst>
              <a:ext uri="{FF2B5EF4-FFF2-40B4-BE49-F238E27FC236}">
                <a16:creationId xmlns:a16="http://schemas.microsoft.com/office/drawing/2014/main" id="{7E8DDD0A-503C-1AFA-6251-A05E71B6D747}"/>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1446590" y="6473482"/>
            <a:ext cx="313494" cy="120796"/>
          </a:xfrm>
          <a:prstGeom prst="rect">
            <a:avLst/>
          </a:prstGeom>
        </p:spPr>
      </p:pic>
      <p:sp>
        <p:nvSpPr>
          <p:cNvPr id="6" name="Title 5">
            <a:extLst>
              <a:ext uri="{FF2B5EF4-FFF2-40B4-BE49-F238E27FC236}">
                <a16:creationId xmlns:a16="http://schemas.microsoft.com/office/drawing/2014/main" id="{269457F6-FFFC-E9F2-14BF-34470036414E}"/>
              </a:ext>
            </a:extLst>
          </p:cNvPr>
          <p:cNvSpPr>
            <a:spLocks noGrp="1"/>
          </p:cNvSpPr>
          <p:nvPr>
            <p:ph type="title"/>
          </p:nvPr>
        </p:nvSpPr>
        <p:spPr>
          <a:xfrm>
            <a:off x="411131" y="361054"/>
            <a:ext cx="6582794" cy="519778"/>
          </a:xfrm>
        </p:spPr>
        <p:txBody>
          <a:bodyPr/>
          <a:lstStyle/>
          <a:p>
            <a:r>
              <a:rPr lang="en-US" dirty="0"/>
              <a:t>Click to edit Master title style</a:t>
            </a:r>
          </a:p>
        </p:txBody>
      </p:sp>
    </p:spTree>
    <p:extLst>
      <p:ext uri="{BB962C8B-B14F-4D97-AF65-F5344CB8AC3E}">
        <p14:creationId xmlns:p14="http://schemas.microsoft.com/office/powerpoint/2010/main" val="37358042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lor Panel - All Blu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2D7AF2F-4B38-82FD-0624-381AC5E5A1A9}"/>
              </a:ext>
            </a:extLst>
          </p:cNvPr>
          <p:cNvSpPr/>
          <p:nvPr userDrawn="1"/>
        </p:nvSpPr>
        <p:spPr>
          <a:xfrm rot="5400000">
            <a:off x="352297" y="-358901"/>
            <a:ext cx="6858002" cy="7575803"/>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p:txBody>
          <a:bodyPr/>
          <a:lstStyle/>
          <a:p>
            <a:fld id="{E58D3C44-4F5C-4BBB-9DFB-94AC973AA814}" type="slidenum">
              <a:rPr lang="en-US" smtClean="0"/>
              <a:pPr/>
              <a:t>‹#›</a:t>
            </a:fld>
            <a:endParaRPr lang="en-US" dirty="0"/>
          </a:p>
        </p:txBody>
      </p:sp>
      <p:pic>
        <p:nvPicPr>
          <p:cNvPr id="2" name="Picture 1">
            <a:extLst>
              <a:ext uri="{FF2B5EF4-FFF2-40B4-BE49-F238E27FC236}">
                <a16:creationId xmlns:a16="http://schemas.microsoft.com/office/drawing/2014/main" id="{73DCA891-C1C7-71F1-25C3-A4E3119C030E}"/>
              </a:ext>
            </a:extLst>
          </p:cNvPr>
          <p:cNvPicPr>
            <a:picLocks noChangeAspect="1"/>
          </p:cNvPicPr>
          <p:nvPr userDrawn="1"/>
        </p:nvPicPr>
        <p:blipFill>
          <a:blip r:embed="rId2" cstate="print">
            <a:biLevel thresh="25000"/>
            <a:alphaModFix amt="22000"/>
            <a:extLst>
              <a:ext uri="{28A0092B-C50C-407E-A947-70E740481C1C}">
                <a14:useLocalDpi xmlns:a14="http://schemas.microsoft.com/office/drawing/2010/main"/>
              </a:ext>
            </a:extLst>
          </a:blip>
          <a:srcRect l="-1135" t="-15633" r="85834" b="-12414"/>
          <a:stretch/>
        </p:blipFill>
        <p:spPr>
          <a:xfrm>
            <a:off x="11513599" y="6355070"/>
            <a:ext cx="344061" cy="365125"/>
          </a:xfrm>
          <a:prstGeom prst="rect">
            <a:avLst/>
          </a:prstGeom>
        </p:spPr>
      </p:pic>
      <p:pic>
        <p:nvPicPr>
          <p:cNvPr id="4" name="Picture 3" descr="A blue background with curved lines&#10;&#10;AI-generated content may be incorrect.">
            <a:extLst>
              <a:ext uri="{FF2B5EF4-FFF2-40B4-BE49-F238E27FC236}">
                <a16:creationId xmlns:a16="http://schemas.microsoft.com/office/drawing/2014/main" id="{CFD29849-7EA5-6443-ED19-3C61D7667E9B}"/>
              </a:ext>
            </a:extLst>
          </p:cNvPr>
          <p:cNvPicPr>
            <a:picLocks noChangeAspect="1"/>
          </p:cNvPicPr>
          <p:nvPr userDrawn="1"/>
        </p:nvPicPr>
        <p:blipFill>
          <a:blip r:embed="rId3">
            <a:extLst>
              <a:ext uri="{28A0092B-C50C-407E-A947-70E740481C1C}">
                <a14:useLocalDpi xmlns:a14="http://schemas.microsoft.com/office/drawing/2010/main" val="0"/>
              </a:ext>
            </a:extLst>
          </a:blip>
          <a:srcRect l="59324" t="3277" r="6603" b="6817"/>
          <a:stretch/>
        </p:blipFill>
        <p:spPr>
          <a:xfrm>
            <a:off x="7569200" y="0"/>
            <a:ext cx="4622800" cy="6858000"/>
          </a:xfrm>
          <a:prstGeom prst="rect">
            <a:avLst/>
          </a:prstGeom>
        </p:spPr>
      </p:pic>
      <p:sp>
        <p:nvSpPr>
          <p:cNvPr id="37" name="Rectangle 36">
            <a:extLst>
              <a:ext uri="{FF2B5EF4-FFF2-40B4-BE49-F238E27FC236}">
                <a16:creationId xmlns:a16="http://schemas.microsoft.com/office/drawing/2014/main" id="{35D84A3E-4696-4067-DB02-D945BD2FA07D}"/>
              </a:ext>
            </a:extLst>
          </p:cNvPr>
          <p:cNvSpPr/>
          <p:nvPr userDrawn="1"/>
        </p:nvSpPr>
        <p:spPr>
          <a:xfrm rot="5400000">
            <a:off x="4140200" y="3316059"/>
            <a:ext cx="6858000" cy="225882"/>
          </a:xfrm>
          <a:prstGeom prst="rect">
            <a:avLst/>
          </a:prstGeom>
          <a:solidFill>
            <a:schemeClr val="accent1">
              <a:lumMod val="60000"/>
              <a:lumOff val="4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7" name="Graphic 6">
            <a:extLst>
              <a:ext uri="{FF2B5EF4-FFF2-40B4-BE49-F238E27FC236}">
                <a16:creationId xmlns:a16="http://schemas.microsoft.com/office/drawing/2014/main" id="{836D1FD0-34F5-DD12-975A-64182E557646}"/>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1446590" y="6473482"/>
            <a:ext cx="313494" cy="120796"/>
          </a:xfrm>
          <a:prstGeom prst="rect">
            <a:avLst/>
          </a:prstGeom>
        </p:spPr>
      </p:pic>
      <p:sp>
        <p:nvSpPr>
          <p:cNvPr id="8" name="TextBox 7">
            <a:extLst>
              <a:ext uri="{FF2B5EF4-FFF2-40B4-BE49-F238E27FC236}">
                <a16:creationId xmlns:a16="http://schemas.microsoft.com/office/drawing/2014/main" id="{B75FE78E-11FB-EE34-0D8A-4F9FA5935B36}"/>
              </a:ext>
            </a:extLst>
          </p:cNvPr>
          <p:cNvSpPr txBox="1"/>
          <p:nvPr userDrawn="1"/>
        </p:nvSpPr>
        <p:spPr>
          <a:xfrm>
            <a:off x="538780" y="6461952"/>
            <a:ext cx="9905093" cy="184666"/>
          </a:xfrm>
          <a:prstGeom prst="rect">
            <a:avLst/>
          </a:prstGeom>
          <a:noFill/>
        </p:spPr>
        <p:txBody>
          <a:bodyPr wrap="square"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E5E4E3">
                    <a:lumMod val="75000"/>
                  </a:srgbClr>
                </a:solidFill>
                <a:effectLst/>
                <a:uLnTx/>
                <a:uFillTx/>
                <a:latin typeface="+mn-lt"/>
                <a:ea typeface="+mn-ea"/>
                <a:cs typeface="+mn-cs"/>
              </a:rPr>
              <a:t>CONFIDENTIAL © 2025 Health Network One - All rights reserved.</a:t>
            </a:r>
          </a:p>
        </p:txBody>
      </p:sp>
      <p:sp>
        <p:nvSpPr>
          <p:cNvPr id="9" name="Title 8">
            <a:extLst>
              <a:ext uri="{FF2B5EF4-FFF2-40B4-BE49-F238E27FC236}">
                <a16:creationId xmlns:a16="http://schemas.microsoft.com/office/drawing/2014/main" id="{92576A37-3A70-4FA1-B1EE-B6AD28DF5BE5}"/>
              </a:ext>
            </a:extLst>
          </p:cNvPr>
          <p:cNvSpPr>
            <a:spLocks noGrp="1"/>
          </p:cNvSpPr>
          <p:nvPr>
            <p:ph type="title"/>
          </p:nvPr>
        </p:nvSpPr>
        <p:spPr>
          <a:xfrm>
            <a:off x="411130" y="361054"/>
            <a:ext cx="6619865" cy="519778"/>
          </a:xfrm>
        </p:spPr>
        <p:txBody>
          <a:bodyPr/>
          <a:lstStyle/>
          <a:p>
            <a:r>
              <a:rPr lang="en-US"/>
              <a:t>Click to edit Master title style</a:t>
            </a:r>
          </a:p>
        </p:txBody>
      </p:sp>
    </p:spTree>
    <p:extLst>
      <p:ext uri="{BB962C8B-B14F-4D97-AF65-F5344CB8AC3E}">
        <p14:creationId xmlns:p14="http://schemas.microsoft.com/office/powerpoint/2010/main" val="21545996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lor Panel - Cadet Blue">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p:txBody>
          <a:bodyPr/>
          <a:lstStyle/>
          <a:p>
            <a:fld id="{E58D3C44-4F5C-4BBB-9DFB-94AC973AA814}" type="slidenum">
              <a:rPr lang="en-US" smtClean="0"/>
              <a:pPr/>
              <a:t>‹#›</a:t>
            </a:fld>
            <a:endParaRPr lang="en-US" dirty="0"/>
          </a:p>
        </p:txBody>
      </p:sp>
      <p:pic>
        <p:nvPicPr>
          <p:cNvPr id="2" name="Picture 1">
            <a:extLst>
              <a:ext uri="{FF2B5EF4-FFF2-40B4-BE49-F238E27FC236}">
                <a16:creationId xmlns:a16="http://schemas.microsoft.com/office/drawing/2014/main" id="{73DCA891-C1C7-71F1-25C3-A4E3119C030E}"/>
              </a:ext>
            </a:extLst>
          </p:cNvPr>
          <p:cNvPicPr>
            <a:picLocks noChangeAspect="1"/>
          </p:cNvPicPr>
          <p:nvPr userDrawn="1"/>
        </p:nvPicPr>
        <p:blipFill>
          <a:blip r:embed="rId2" cstate="print">
            <a:biLevel thresh="25000"/>
            <a:alphaModFix amt="22000"/>
            <a:extLst>
              <a:ext uri="{28A0092B-C50C-407E-A947-70E740481C1C}">
                <a14:useLocalDpi xmlns:a14="http://schemas.microsoft.com/office/drawing/2010/main"/>
              </a:ext>
            </a:extLst>
          </a:blip>
          <a:srcRect l="-1135" t="-15633" r="85834" b="-12414"/>
          <a:stretch/>
        </p:blipFill>
        <p:spPr>
          <a:xfrm>
            <a:off x="11513599" y="6355070"/>
            <a:ext cx="344061" cy="365125"/>
          </a:xfrm>
          <a:prstGeom prst="rect">
            <a:avLst/>
          </a:prstGeom>
        </p:spPr>
      </p:pic>
      <p:pic>
        <p:nvPicPr>
          <p:cNvPr id="40" name="Picture 39">
            <a:extLst>
              <a:ext uri="{FF2B5EF4-FFF2-40B4-BE49-F238E27FC236}">
                <a16:creationId xmlns:a16="http://schemas.microsoft.com/office/drawing/2014/main" id="{BD2D90C8-86D6-E8A8-9702-F161486489E3}"/>
              </a:ext>
            </a:extLst>
          </p:cNvPr>
          <p:cNvPicPr>
            <a:picLocks noChangeAspect="1"/>
          </p:cNvPicPr>
          <p:nvPr userDrawn="1"/>
        </p:nvPicPr>
        <p:blipFill>
          <a:blip r:embed="rId2" cstate="print">
            <a:biLevel thresh="25000"/>
            <a:alphaModFix amt="22000"/>
            <a:extLst>
              <a:ext uri="{28A0092B-C50C-407E-A947-70E740481C1C}">
                <a14:useLocalDpi xmlns:a14="http://schemas.microsoft.com/office/drawing/2010/main"/>
              </a:ext>
            </a:extLst>
          </a:blip>
          <a:srcRect l="-1135" t="-15633" r="85834" b="-12414"/>
          <a:stretch/>
        </p:blipFill>
        <p:spPr>
          <a:xfrm>
            <a:off x="11656089" y="6355070"/>
            <a:ext cx="344061" cy="365125"/>
          </a:xfrm>
          <a:prstGeom prst="rect">
            <a:avLst/>
          </a:prstGeom>
        </p:spPr>
      </p:pic>
      <p:pic>
        <p:nvPicPr>
          <p:cNvPr id="5" name="Picture 4">
            <a:extLst>
              <a:ext uri="{FF2B5EF4-FFF2-40B4-BE49-F238E27FC236}">
                <a16:creationId xmlns:a16="http://schemas.microsoft.com/office/drawing/2014/main" id="{7213CE63-E5D6-A739-A9DD-7F98506D886E}"/>
              </a:ext>
            </a:extLst>
          </p:cNvPr>
          <p:cNvPicPr>
            <a:picLocks noChangeAspect="1"/>
          </p:cNvPicPr>
          <p:nvPr userDrawn="1"/>
        </p:nvPicPr>
        <p:blipFill>
          <a:blip r:embed="rId3">
            <a:extLst>
              <a:ext uri="{28A0092B-C50C-407E-A947-70E740481C1C}">
                <a14:useLocalDpi xmlns:a14="http://schemas.microsoft.com/office/drawing/2010/main" val="0"/>
              </a:ext>
            </a:extLst>
          </a:blip>
          <a:srcRect l="31024" r="31024"/>
          <a:stretch/>
        </p:blipFill>
        <p:spPr>
          <a:xfrm>
            <a:off x="7569200" y="0"/>
            <a:ext cx="4622800" cy="6858000"/>
          </a:xfrm>
          <a:prstGeom prst="rect">
            <a:avLst/>
          </a:prstGeom>
        </p:spPr>
      </p:pic>
      <p:pic>
        <p:nvPicPr>
          <p:cNvPr id="4" name="Graphic 3">
            <a:extLst>
              <a:ext uri="{FF2B5EF4-FFF2-40B4-BE49-F238E27FC236}">
                <a16:creationId xmlns:a16="http://schemas.microsoft.com/office/drawing/2014/main" id="{A84E3A18-E942-4527-D6D8-A7212D9F28BA}"/>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1446590" y="6473482"/>
            <a:ext cx="313494" cy="120796"/>
          </a:xfrm>
          <a:prstGeom prst="rect">
            <a:avLst/>
          </a:prstGeom>
        </p:spPr>
      </p:pic>
      <p:sp>
        <p:nvSpPr>
          <p:cNvPr id="7" name="Rectangle 6">
            <a:extLst>
              <a:ext uri="{FF2B5EF4-FFF2-40B4-BE49-F238E27FC236}">
                <a16:creationId xmlns:a16="http://schemas.microsoft.com/office/drawing/2014/main" id="{6EEDB60C-B1A4-4678-B3EE-296F8F4A57DC}"/>
              </a:ext>
            </a:extLst>
          </p:cNvPr>
          <p:cNvSpPr/>
          <p:nvPr userDrawn="1"/>
        </p:nvSpPr>
        <p:spPr>
          <a:xfrm rot="5400000">
            <a:off x="4140200" y="3316059"/>
            <a:ext cx="6858000" cy="225882"/>
          </a:xfrm>
          <a:prstGeom prst="rect">
            <a:avLst/>
          </a:prstGeom>
          <a:solidFill>
            <a:schemeClr val="accent4">
              <a:lumMod val="60000"/>
              <a:lumOff val="40000"/>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Title 7">
            <a:extLst>
              <a:ext uri="{FF2B5EF4-FFF2-40B4-BE49-F238E27FC236}">
                <a16:creationId xmlns:a16="http://schemas.microsoft.com/office/drawing/2014/main" id="{2F091D58-E9AB-6BC9-0806-F4F274774774}"/>
              </a:ext>
            </a:extLst>
          </p:cNvPr>
          <p:cNvSpPr>
            <a:spLocks noGrp="1"/>
          </p:cNvSpPr>
          <p:nvPr>
            <p:ph type="title"/>
          </p:nvPr>
        </p:nvSpPr>
        <p:spPr>
          <a:xfrm>
            <a:off x="411130" y="361054"/>
            <a:ext cx="6607508" cy="519778"/>
          </a:xfrm>
        </p:spPr>
        <p:txBody>
          <a:bodyPr/>
          <a:lstStyle/>
          <a:p>
            <a:r>
              <a:rPr lang="en-US"/>
              <a:t>Click to edit Master title style</a:t>
            </a:r>
          </a:p>
        </p:txBody>
      </p:sp>
    </p:spTree>
    <p:extLst>
      <p:ext uri="{BB962C8B-B14F-4D97-AF65-F5344CB8AC3E}">
        <p14:creationId xmlns:p14="http://schemas.microsoft.com/office/powerpoint/2010/main" val="26466567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lor Panel - All Cadet Blu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2D7AF2F-4B38-82FD-0624-381AC5E5A1A9}"/>
              </a:ext>
            </a:extLst>
          </p:cNvPr>
          <p:cNvSpPr/>
          <p:nvPr userDrawn="1"/>
        </p:nvSpPr>
        <p:spPr>
          <a:xfrm rot="5400000">
            <a:off x="352297" y="-358901"/>
            <a:ext cx="6858002" cy="7575803"/>
          </a:xfrm>
          <a:prstGeom prst="rect">
            <a:avLst/>
          </a:prstGeom>
          <a:solidFill>
            <a:schemeClr val="accent4">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p:txBody>
          <a:bodyPr/>
          <a:lstStyle/>
          <a:p>
            <a:fld id="{E58D3C44-4F5C-4BBB-9DFB-94AC973AA814}" type="slidenum">
              <a:rPr lang="en-US" smtClean="0"/>
              <a:pPr/>
              <a:t>‹#›</a:t>
            </a:fld>
            <a:endParaRPr lang="en-US" dirty="0"/>
          </a:p>
        </p:txBody>
      </p:sp>
      <p:pic>
        <p:nvPicPr>
          <p:cNvPr id="2" name="Picture 1">
            <a:extLst>
              <a:ext uri="{FF2B5EF4-FFF2-40B4-BE49-F238E27FC236}">
                <a16:creationId xmlns:a16="http://schemas.microsoft.com/office/drawing/2014/main" id="{73DCA891-C1C7-71F1-25C3-A4E3119C030E}"/>
              </a:ext>
            </a:extLst>
          </p:cNvPr>
          <p:cNvPicPr>
            <a:picLocks noChangeAspect="1"/>
          </p:cNvPicPr>
          <p:nvPr userDrawn="1"/>
        </p:nvPicPr>
        <p:blipFill>
          <a:blip r:embed="rId2" cstate="print">
            <a:biLevel thresh="25000"/>
            <a:alphaModFix amt="22000"/>
            <a:extLst>
              <a:ext uri="{28A0092B-C50C-407E-A947-70E740481C1C}">
                <a14:useLocalDpi xmlns:a14="http://schemas.microsoft.com/office/drawing/2010/main"/>
              </a:ext>
            </a:extLst>
          </a:blip>
          <a:srcRect l="-1135" t="-15633" r="85834" b="-12414"/>
          <a:stretch/>
        </p:blipFill>
        <p:spPr>
          <a:xfrm>
            <a:off x="11513599" y="6355070"/>
            <a:ext cx="344061" cy="365125"/>
          </a:xfrm>
          <a:prstGeom prst="rect">
            <a:avLst/>
          </a:prstGeom>
        </p:spPr>
      </p:pic>
      <p:pic>
        <p:nvPicPr>
          <p:cNvPr id="4" name="Picture 3">
            <a:extLst>
              <a:ext uri="{FF2B5EF4-FFF2-40B4-BE49-F238E27FC236}">
                <a16:creationId xmlns:a16="http://schemas.microsoft.com/office/drawing/2014/main" id="{CFD29849-7EA5-6443-ED19-3C61D7667E9B}"/>
              </a:ext>
            </a:extLst>
          </p:cNvPr>
          <p:cNvPicPr>
            <a:picLocks noChangeAspect="1"/>
          </p:cNvPicPr>
          <p:nvPr userDrawn="1"/>
        </p:nvPicPr>
        <p:blipFill>
          <a:blip r:embed="rId3">
            <a:extLst>
              <a:ext uri="{28A0092B-C50C-407E-A947-70E740481C1C}">
                <a14:useLocalDpi xmlns:a14="http://schemas.microsoft.com/office/drawing/2010/main" val="0"/>
              </a:ext>
            </a:extLst>
          </a:blip>
          <a:srcRect l="31024" r="31024"/>
          <a:stretch/>
        </p:blipFill>
        <p:spPr>
          <a:xfrm>
            <a:off x="7569200" y="0"/>
            <a:ext cx="4622800" cy="6858000"/>
          </a:xfrm>
          <a:prstGeom prst="rect">
            <a:avLst/>
          </a:prstGeom>
        </p:spPr>
      </p:pic>
      <p:sp>
        <p:nvSpPr>
          <p:cNvPr id="37" name="Rectangle 36">
            <a:extLst>
              <a:ext uri="{FF2B5EF4-FFF2-40B4-BE49-F238E27FC236}">
                <a16:creationId xmlns:a16="http://schemas.microsoft.com/office/drawing/2014/main" id="{35D84A3E-4696-4067-DB02-D945BD2FA07D}"/>
              </a:ext>
            </a:extLst>
          </p:cNvPr>
          <p:cNvSpPr/>
          <p:nvPr userDrawn="1"/>
        </p:nvSpPr>
        <p:spPr>
          <a:xfrm rot="5400000">
            <a:off x="4140200" y="3316059"/>
            <a:ext cx="6858000" cy="225882"/>
          </a:xfrm>
          <a:prstGeom prst="rect">
            <a:avLst/>
          </a:prstGeom>
          <a:solidFill>
            <a:schemeClr val="accent4">
              <a:lumMod val="60000"/>
              <a:lumOff val="40000"/>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7" name="Graphic 6">
            <a:extLst>
              <a:ext uri="{FF2B5EF4-FFF2-40B4-BE49-F238E27FC236}">
                <a16:creationId xmlns:a16="http://schemas.microsoft.com/office/drawing/2014/main" id="{1876AF13-3AD1-A26E-959D-ADC7379A5FFC}"/>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1446590" y="6473482"/>
            <a:ext cx="313494" cy="120796"/>
          </a:xfrm>
          <a:prstGeom prst="rect">
            <a:avLst/>
          </a:prstGeom>
        </p:spPr>
      </p:pic>
      <p:sp>
        <p:nvSpPr>
          <p:cNvPr id="8" name="TextBox 7">
            <a:extLst>
              <a:ext uri="{FF2B5EF4-FFF2-40B4-BE49-F238E27FC236}">
                <a16:creationId xmlns:a16="http://schemas.microsoft.com/office/drawing/2014/main" id="{A8F9DF44-4CF3-E42C-6B9D-27761A2E23CF}"/>
              </a:ext>
            </a:extLst>
          </p:cNvPr>
          <p:cNvSpPr txBox="1"/>
          <p:nvPr userDrawn="1"/>
        </p:nvSpPr>
        <p:spPr>
          <a:xfrm>
            <a:off x="538780" y="6461952"/>
            <a:ext cx="9905093" cy="184666"/>
          </a:xfrm>
          <a:prstGeom prst="rect">
            <a:avLst/>
          </a:prstGeom>
          <a:noFill/>
        </p:spPr>
        <p:txBody>
          <a:bodyPr wrap="square"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E5E4E3">
                    <a:lumMod val="75000"/>
                  </a:srgbClr>
                </a:solidFill>
                <a:effectLst/>
                <a:uLnTx/>
                <a:uFillTx/>
                <a:latin typeface="+mn-lt"/>
                <a:ea typeface="+mn-ea"/>
                <a:cs typeface="+mn-cs"/>
              </a:rPr>
              <a:t>CONFIDENTIAL © 2025 Health Network One - All rights reserved.</a:t>
            </a:r>
          </a:p>
        </p:txBody>
      </p:sp>
      <p:sp>
        <p:nvSpPr>
          <p:cNvPr id="9" name="Title 8">
            <a:extLst>
              <a:ext uri="{FF2B5EF4-FFF2-40B4-BE49-F238E27FC236}">
                <a16:creationId xmlns:a16="http://schemas.microsoft.com/office/drawing/2014/main" id="{1A794FEA-349A-D25E-28AA-A822B743BC02}"/>
              </a:ext>
            </a:extLst>
          </p:cNvPr>
          <p:cNvSpPr>
            <a:spLocks noGrp="1"/>
          </p:cNvSpPr>
          <p:nvPr>
            <p:ph type="title"/>
          </p:nvPr>
        </p:nvSpPr>
        <p:spPr>
          <a:xfrm>
            <a:off x="411131" y="361054"/>
            <a:ext cx="6607508" cy="519778"/>
          </a:xfrm>
        </p:spPr>
        <p:txBody>
          <a:bodyPr/>
          <a:lstStyle/>
          <a:p>
            <a:r>
              <a:rPr lang="en-US"/>
              <a:t>Click to edit Master title style</a:t>
            </a:r>
          </a:p>
        </p:txBody>
      </p:sp>
    </p:spTree>
    <p:extLst>
      <p:ext uri="{BB962C8B-B14F-4D97-AF65-F5344CB8AC3E}">
        <p14:creationId xmlns:p14="http://schemas.microsoft.com/office/powerpoint/2010/main" val="11457142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lor Panel - Green">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p:txBody>
          <a:bodyPr/>
          <a:lstStyle/>
          <a:p>
            <a:fld id="{E58D3C44-4F5C-4BBB-9DFB-94AC973AA814}" type="slidenum">
              <a:rPr lang="en-US" smtClean="0"/>
              <a:pPr/>
              <a:t>‹#›</a:t>
            </a:fld>
            <a:endParaRPr lang="en-US" dirty="0"/>
          </a:p>
        </p:txBody>
      </p:sp>
      <p:pic>
        <p:nvPicPr>
          <p:cNvPr id="2" name="Picture 1">
            <a:extLst>
              <a:ext uri="{FF2B5EF4-FFF2-40B4-BE49-F238E27FC236}">
                <a16:creationId xmlns:a16="http://schemas.microsoft.com/office/drawing/2014/main" id="{73DCA891-C1C7-71F1-25C3-A4E3119C030E}"/>
              </a:ext>
            </a:extLst>
          </p:cNvPr>
          <p:cNvPicPr>
            <a:picLocks noChangeAspect="1"/>
          </p:cNvPicPr>
          <p:nvPr userDrawn="1"/>
        </p:nvPicPr>
        <p:blipFill>
          <a:blip r:embed="rId2" cstate="print">
            <a:biLevel thresh="25000"/>
            <a:alphaModFix amt="22000"/>
            <a:extLst>
              <a:ext uri="{28A0092B-C50C-407E-A947-70E740481C1C}">
                <a14:useLocalDpi xmlns:a14="http://schemas.microsoft.com/office/drawing/2010/main"/>
              </a:ext>
            </a:extLst>
          </a:blip>
          <a:srcRect l="-1135" t="-15633" r="85834" b="-12414"/>
          <a:stretch/>
        </p:blipFill>
        <p:spPr>
          <a:xfrm>
            <a:off x="11513599" y="6355070"/>
            <a:ext cx="344061" cy="365125"/>
          </a:xfrm>
          <a:prstGeom prst="rect">
            <a:avLst/>
          </a:prstGeom>
        </p:spPr>
      </p:pic>
      <p:pic>
        <p:nvPicPr>
          <p:cNvPr id="40" name="Picture 39">
            <a:extLst>
              <a:ext uri="{FF2B5EF4-FFF2-40B4-BE49-F238E27FC236}">
                <a16:creationId xmlns:a16="http://schemas.microsoft.com/office/drawing/2014/main" id="{BD2D90C8-86D6-E8A8-9702-F161486489E3}"/>
              </a:ext>
            </a:extLst>
          </p:cNvPr>
          <p:cNvPicPr>
            <a:picLocks noChangeAspect="1"/>
          </p:cNvPicPr>
          <p:nvPr userDrawn="1"/>
        </p:nvPicPr>
        <p:blipFill>
          <a:blip r:embed="rId2" cstate="print">
            <a:biLevel thresh="25000"/>
            <a:alphaModFix amt="22000"/>
            <a:extLst>
              <a:ext uri="{28A0092B-C50C-407E-A947-70E740481C1C}">
                <a14:useLocalDpi xmlns:a14="http://schemas.microsoft.com/office/drawing/2010/main"/>
              </a:ext>
            </a:extLst>
          </a:blip>
          <a:srcRect l="-1135" t="-15633" r="85834" b="-12414"/>
          <a:stretch/>
        </p:blipFill>
        <p:spPr>
          <a:xfrm>
            <a:off x="11656089" y="6355070"/>
            <a:ext cx="344061" cy="365125"/>
          </a:xfrm>
          <a:prstGeom prst="rect">
            <a:avLst/>
          </a:prstGeom>
        </p:spPr>
      </p:pic>
      <p:pic>
        <p:nvPicPr>
          <p:cNvPr id="5" name="Picture 4">
            <a:extLst>
              <a:ext uri="{FF2B5EF4-FFF2-40B4-BE49-F238E27FC236}">
                <a16:creationId xmlns:a16="http://schemas.microsoft.com/office/drawing/2014/main" id="{7213CE63-E5D6-A739-A9DD-7F98506D886E}"/>
              </a:ext>
            </a:extLst>
          </p:cNvPr>
          <p:cNvPicPr>
            <a:picLocks noChangeAspect="1"/>
          </p:cNvPicPr>
          <p:nvPr userDrawn="1"/>
        </p:nvPicPr>
        <p:blipFill>
          <a:blip r:embed="rId3">
            <a:extLst>
              <a:ext uri="{28A0092B-C50C-407E-A947-70E740481C1C}">
                <a14:useLocalDpi xmlns:a14="http://schemas.microsoft.com/office/drawing/2010/main" val="0"/>
              </a:ext>
            </a:extLst>
          </a:blip>
          <a:srcRect l="7298" r="54750"/>
          <a:stretch/>
        </p:blipFill>
        <p:spPr>
          <a:xfrm>
            <a:off x="7569200" y="0"/>
            <a:ext cx="4622800" cy="6858000"/>
          </a:xfrm>
          <a:prstGeom prst="rect">
            <a:avLst/>
          </a:prstGeom>
        </p:spPr>
      </p:pic>
      <p:pic>
        <p:nvPicPr>
          <p:cNvPr id="4" name="Graphic 3">
            <a:extLst>
              <a:ext uri="{FF2B5EF4-FFF2-40B4-BE49-F238E27FC236}">
                <a16:creationId xmlns:a16="http://schemas.microsoft.com/office/drawing/2014/main" id="{151574C2-7B15-E116-D227-87023AC4C0D7}"/>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1446590" y="6473482"/>
            <a:ext cx="313494" cy="120796"/>
          </a:xfrm>
          <a:prstGeom prst="rect">
            <a:avLst/>
          </a:prstGeom>
        </p:spPr>
      </p:pic>
      <p:sp>
        <p:nvSpPr>
          <p:cNvPr id="7" name="Rectangle 6">
            <a:extLst>
              <a:ext uri="{FF2B5EF4-FFF2-40B4-BE49-F238E27FC236}">
                <a16:creationId xmlns:a16="http://schemas.microsoft.com/office/drawing/2014/main" id="{4F2298FA-AD06-D6C8-A9D8-B2B85FB6C679}"/>
              </a:ext>
            </a:extLst>
          </p:cNvPr>
          <p:cNvSpPr/>
          <p:nvPr userDrawn="1"/>
        </p:nvSpPr>
        <p:spPr>
          <a:xfrm rot="5400000">
            <a:off x="4140200" y="3316059"/>
            <a:ext cx="6858000" cy="225882"/>
          </a:xfrm>
          <a:prstGeom prst="rect">
            <a:avLst/>
          </a:prstGeom>
          <a:solidFill>
            <a:schemeClr val="accent3">
              <a:lumMod val="60000"/>
              <a:lumOff val="40000"/>
              <a:alpha val="48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Title 7">
            <a:extLst>
              <a:ext uri="{FF2B5EF4-FFF2-40B4-BE49-F238E27FC236}">
                <a16:creationId xmlns:a16="http://schemas.microsoft.com/office/drawing/2014/main" id="{E8CAC808-01C5-77B7-8790-58DEF43C9E23}"/>
              </a:ext>
            </a:extLst>
          </p:cNvPr>
          <p:cNvSpPr>
            <a:spLocks noGrp="1"/>
          </p:cNvSpPr>
          <p:nvPr>
            <p:ph type="title"/>
          </p:nvPr>
        </p:nvSpPr>
        <p:spPr>
          <a:xfrm>
            <a:off x="411130" y="361054"/>
            <a:ext cx="6595151" cy="519778"/>
          </a:xfrm>
        </p:spPr>
        <p:txBody>
          <a:bodyPr/>
          <a:lstStyle/>
          <a:p>
            <a:r>
              <a:rPr lang="en-US"/>
              <a:t>Click to edit Master title style</a:t>
            </a:r>
          </a:p>
        </p:txBody>
      </p:sp>
    </p:spTree>
    <p:extLst>
      <p:ext uri="{BB962C8B-B14F-4D97-AF65-F5344CB8AC3E}">
        <p14:creationId xmlns:p14="http://schemas.microsoft.com/office/powerpoint/2010/main" val="31665702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lor Panel - All Gree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F73D0DC-1867-F470-9DA1-72B9CC1D96F5}"/>
              </a:ext>
            </a:extLst>
          </p:cNvPr>
          <p:cNvSpPr/>
          <p:nvPr userDrawn="1"/>
        </p:nvSpPr>
        <p:spPr>
          <a:xfrm rot="5400000">
            <a:off x="352297" y="-358901"/>
            <a:ext cx="6858002" cy="7575803"/>
          </a:xfrm>
          <a:prstGeom prst="rect">
            <a:avLst/>
          </a:prstGeom>
          <a:solidFill>
            <a:schemeClr val="accent3">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p:txBody>
          <a:bodyPr/>
          <a:lstStyle/>
          <a:p>
            <a:fld id="{E58D3C44-4F5C-4BBB-9DFB-94AC973AA814}" type="slidenum">
              <a:rPr lang="en-US" smtClean="0"/>
              <a:pPr/>
              <a:t>‹#›</a:t>
            </a:fld>
            <a:endParaRPr lang="en-US" dirty="0"/>
          </a:p>
        </p:txBody>
      </p:sp>
      <p:pic>
        <p:nvPicPr>
          <p:cNvPr id="2" name="Picture 1">
            <a:extLst>
              <a:ext uri="{FF2B5EF4-FFF2-40B4-BE49-F238E27FC236}">
                <a16:creationId xmlns:a16="http://schemas.microsoft.com/office/drawing/2014/main" id="{73DCA891-C1C7-71F1-25C3-A4E3119C030E}"/>
              </a:ext>
            </a:extLst>
          </p:cNvPr>
          <p:cNvPicPr>
            <a:picLocks noChangeAspect="1"/>
          </p:cNvPicPr>
          <p:nvPr userDrawn="1"/>
        </p:nvPicPr>
        <p:blipFill>
          <a:blip r:embed="rId2" cstate="print">
            <a:biLevel thresh="25000"/>
            <a:alphaModFix amt="22000"/>
            <a:extLst>
              <a:ext uri="{28A0092B-C50C-407E-A947-70E740481C1C}">
                <a14:useLocalDpi xmlns:a14="http://schemas.microsoft.com/office/drawing/2010/main"/>
              </a:ext>
            </a:extLst>
          </a:blip>
          <a:srcRect l="-1135" t="-15633" r="85834" b="-12414"/>
          <a:stretch/>
        </p:blipFill>
        <p:spPr>
          <a:xfrm>
            <a:off x="11513599" y="6355070"/>
            <a:ext cx="344061" cy="365125"/>
          </a:xfrm>
          <a:prstGeom prst="rect">
            <a:avLst/>
          </a:prstGeom>
        </p:spPr>
      </p:pic>
      <p:pic>
        <p:nvPicPr>
          <p:cNvPr id="40" name="Picture 39">
            <a:extLst>
              <a:ext uri="{FF2B5EF4-FFF2-40B4-BE49-F238E27FC236}">
                <a16:creationId xmlns:a16="http://schemas.microsoft.com/office/drawing/2014/main" id="{BD2D90C8-86D6-E8A8-9702-F161486489E3}"/>
              </a:ext>
            </a:extLst>
          </p:cNvPr>
          <p:cNvPicPr>
            <a:picLocks noChangeAspect="1"/>
          </p:cNvPicPr>
          <p:nvPr userDrawn="1"/>
        </p:nvPicPr>
        <p:blipFill>
          <a:blip r:embed="rId2" cstate="print">
            <a:biLevel thresh="25000"/>
            <a:alphaModFix amt="22000"/>
            <a:extLst>
              <a:ext uri="{28A0092B-C50C-407E-A947-70E740481C1C}">
                <a14:useLocalDpi xmlns:a14="http://schemas.microsoft.com/office/drawing/2010/main"/>
              </a:ext>
            </a:extLst>
          </a:blip>
          <a:srcRect l="-1135" t="-15633" r="85834" b="-12414"/>
          <a:stretch/>
        </p:blipFill>
        <p:spPr>
          <a:xfrm>
            <a:off x="11656089" y="6355070"/>
            <a:ext cx="344061" cy="365125"/>
          </a:xfrm>
          <a:prstGeom prst="rect">
            <a:avLst/>
          </a:prstGeom>
        </p:spPr>
      </p:pic>
      <p:pic>
        <p:nvPicPr>
          <p:cNvPr id="5" name="Picture 4">
            <a:extLst>
              <a:ext uri="{FF2B5EF4-FFF2-40B4-BE49-F238E27FC236}">
                <a16:creationId xmlns:a16="http://schemas.microsoft.com/office/drawing/2014/main" id="{7213CE63-E5D6-A739-A9DD-7F98506D886E}"/>
              </a:ext>
            </a:extLst>
          </p:cNvPr>
          <p:cNvPicPr>
            <a:picLocks noChangeAspect="1"/>
          </p:cNvPicPr>
          <p:nvPr userDrawn="1"/>
        </p:nvPicPr>
        <p:blipFill>
          <a:blip r:embed="rId3">
            <a:extLst>
              <a:ext uri="{28A0092B-C50C-407E-A947-70E740481C1C}">
                <a14:useLocalDpi xmlns:a14="http://schemas.microsoft.com/office/drawing/2010/main" val="0"/>
              </a:ext>
            </a:extLst>
          </a:blip>
          <a:srcRect l="7298" r="54750"/>
          <a:stretch/>
        </p:blipFill>
        <p:spPr>
          <a:xfrm>
            <a:off x="7569200" y="0"/>
            <a:ext cx="4622800" cy="6858000"/>
          </a:xfrm>
          <a:prstGeom prst="rect">
            <a:avLst/>
          </a:prstGeom>
        </p:spPr>
      </p:pic>
      <p:sp>
        <p:nvSpPr>
          <p:cNvPr id="6" name="Rectangle 5">
            <a:extLst>
              <a:ext uri="{FF2B5EF4-FFF2-40B4-BE49-F238E27FC236}">
                <a16:creationId xmlns:a16="http://schemas.microsoft.com/office/drawing/2014/main" id="{7D5371CC-AC4E-D5CD-65DB-F5B0B6EC2479}"/>
              </a:ext>
            </a:extLst>
          </p:cNvPr>
          <p:cNvSpPr/>
          <p:nvPr userDrawn="1"/>
        </p:nvSpPr>
        <p:spPr>
          <a:xfrm rot="5400000">
            <a:off x="4140200" y="3316059"/>
            <a:ext cx="6858000" cy="225882"/>
          </a:xfrm>
          <a:prstGeom prst="rect">
            <a:avLst/>
          </a:prstGeom>
          <a:solidFill>
            <a:schemeClr val="accent3">
              <a:lumMod val="60000"/>
              <a:lumOff val="40000"/>
              <a:alpha val="48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8" name="Graphic 7">
            <a:extLst>
              <a:ext uri="{FF2B5EF4-FFF2-40B4-BE49-F238E27FC236}">
                <a16:creationId xmlns:a16="http://schemas.microsoft.com/office/drawing/2014/main" id="{0CAE1F02-F1CF-7629-DF5A-49BE8065B139}"/>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1446590" y="6473482"/>
            <a:ext cx="313494" cy="120796"/>
          </a:xfrm>
          <a:prstGeom prst="rect">
            <a:avLst/>
          </a:prstGeom>
        </p:spPr>
      </p:pic>
      <p:sp>
        <p:nvSpPr>
          <p:cNvPr id="9" name="TextBox 8">
            <a:extLst>
              <a:ext uri="{FF2B5EF4-FFF2-40B4-BE49-F238E27FC236}">
                <a16:creationId xmlns:a16="http://schemas.microsoft.com/office/drawing/2014/main" id="{A0516B16-F3EB-2B4B-ABDE-5E303928E58F}"/>
              </a:ext>
            </a:extLst>
          </p:cNvPr>
          <p:cNvSpPr txBox="1"/>
          <p:nvPr userDrawn="1"/>
        </p:nvSpPr>
        <p:spPr>
          <a:xfrm>
            <a:off x="538780" y="6461952"/>
            <a:ext cx="9905093" cy="184666"/>
          </a:xfrm>
          <a:prstGeom prst="rect">
            <a:avLst/>
          </a:prstGeom>
          <a:noFill/>
        </p:spPr>
        <p:txBody>
          <a:bodyPr wrap="square"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E5E4E3">
                    <a:lumMod val="75000"/>
                  </a:srgbClr>
                </a:solidFill>
                <a:effectLst/>
                <a:uLnTx/>
                <a:uFillTx/>
                <a:latin typeface="+mn-lt"/>
                <a:ea typeface="+mn-ea"/>
                <a:cs typeface="+mn-cs"/>
              </a:rPr>
              <a:t>CONFIDENTIAL © 2025 Health Network One - All rights reserved.</a:t>
            </a:r>
          </a:p>
        </p:txBody>
      </p:sp>
      <p:sp>
        <p:nvSpPr>
          <p:cNvPr id="10" name="Title 9">
            <a:extLst>
              <a:ext uri="{FF2B5EF4-FFF2-40B4-BE49-F238E27FC236}">
                <a16:creationId xmlns:a16="http://schemas.microsoft.com/office/drawing/2014/main" id="{FBA29E9D-F4D7-BEF2-A28B-0FF686A6B3C5}"/>
              </a:ext>
            </a:extLst>
          </p:cNvPr>
          <p:cNvSpPr>
            <a:spLocks noGrp="1"/>
          </p:cNvSpPr>
          <p:nvPr>
            <p:ph type="title"/>
          </p:nvPr>
        </p:nvSpPr>
        <p:spPr>
          <a:xfrm>
            <a:off x="411130" y="361054"/>
            <a:ext cx="6564754" cy="519778"/>
          </a:xfrm>
        </p:spPr>
        <p:txBody>
          <a:bodyPr/>
          <a:lstStyle/>
          <a:p>
            <a:r>
              <a:rPr lang="en-US"/>
              <a:t>Click to edit Master title style</a:t>
            </a:r>
          </a:p>
        </p:txBody>
      </p:sp>
    </p:spTree>
    <p:extLst>
      <p:ext uri="{BB962C8B-B14F-4D97-AF65-F5344CB8AC3E}">
        <p14:creationId xmlns:p14="http://schemas.microsoft.com/office/powerpoint/2010/main" val="6776610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lor Panel - Sunse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p:txBody>
          <a:bodyPr/>
          <a:lstStyle/>
          <a:p>
            <a:fld id="{E58D3C44-4F5C-4BBB-9DFB-94AC973AA814}" type="slidenum">
              <a:rPr lang="en-US" smtClean="0"/>
              <a:pPr/>
              <a:t>‹#›</a:t>
            </a:fld>
            <a:endParaRPr lang="en-US" dirty="0"/>
          </a:p>
        </p:txBody>
      </p:sp>
      <p:pic>
        <p:nvPicPr>
          <p:cNvPr id="2" name="Picture 1">
            <a:extLst>
              <a:ext uri="{FF2B5EF4-FFF2-40B4-BE49-F238E27FC236}">
                <a16:creationId xmlns:a16="http://schemas.microsoft.com/office/drawing/2014/main" id="{73DCA891-C1C7-71F1-25C3-A4E3119C030E}"/>
              </a:ext>
            </a:extLst>
          </p:cNvPr>
          <p:cNvPicPr>
            <a:picLocks noChangeAspect="1"/>
          </p:cNvPicPr>
          <p:nvPr userDrawn="1"/>
        </p:nvPicPr>
        <p:blipFill>
          <a:blip r:embed="rId2" cstate="print">
            <a:biLevel thresh="25000"/>
            <a:alphaModFix amt="22000"/>
            <a:extLst>
              <a:ext uri="{28A0092B-C50C-407E-A947-70E740481C1C}">
                <a14:useLocalDpi xmlns:a14="http://schemas.microsoft.com/office/drawing/2010/main"/>
              </a:ext>
            </a:extLst>
          </a:blip>
          <a:srcRect l="-1135" t="-15633" r="85834" b="-12414"/>
          <a:stretch/>
        </p:blipFill>
        <p:spPr>
          <a:xfrm>
            <a:off x="11513599" y="6355070"/>
            <a:ext cx="344061" cy="365125"/>
          </a:xfrm>
          <a:prstGeom prst="rect">
            <a:avLst/>
          </a:prstGeom>
        </p:spPr>
      </p:pic>
      <p:pic>
        <p:nvPicPr>
          <p:cNvPr id="4" name="Picture 3">
            <a:extLst>
              <a:ext uri="{FF2B5EF4-FFF2-40B4-BE49-F238E27FC236}">
                <a16:creationId xmlns:a16="http://schemas.microsoft.com/office/drawing/2014/main" id="{CFD29849-7EA5-6443-ED19-3C61D7667E9B}"/>
              </a:ext>
            </a:extLst>
          </p:cNvPr>
          <p:cNvPicPr>
            <a:picLocks noChangeAspect="1"/>
          </p:cNvPicPr>
          <p:nvPr userDrawn="1"/>
        </p:nvPicPr>
        <p:blipFill>
          <a:blip r:embed="rId3">
            <a:extLst>
              <a:ext uri="{28A0092B-C50C-407E-A947-70E740481C1C}">
                <a14:useLocalDpi xmlns:a14="http://schemas.microsoft.com/office/drawing/2010/main" val="0"/>
              </a:ext>
            </a:extLst>
          </a:blip>
          <a:srcRect l="50927" r="11121"/>
          <a:stretch/>
        </p:blipFill>
        <p:spPr>
          <a:xfrm>
            <a:off x="7569200" y="0"/>
            <a:ext cx="4622800" cy="6858000"/>
          </a:xfrm>
          <a:prstGeom prst="rect">
            <a:avLst/>
          </a:prstGeom>
        </p:spPr>
      </p:pic>
      <p:sp>
        <p:nvSpPr>
          <p:cNvPr id="6" name="TextBox 5">
            <a:extLst>
              <a:ext uri="{FF2B5EF4-FFF2-40B4-BE49-F238E27FC236}">
                <a16:creationId xmlns:a16="http://schemas.microsoft.com/office/drawing/2014/main" id="{66A0F942-F2F3-EF5E-8384-EE7FB2BB83B9}"/>
              </a:ext>
            </a:extLst>
          </p:cNvPr>
          <p:cNvSpPr txBox="1"/>
          <p:nvPr userDrawn="1"/>
        </p:nvSpPr>
        <p:spPr>
          <a:xfrm>
            <a:off x="538780" y="6429910"/>
            <a:ext cx="9905093" cy="20005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srgbClr val="E5E4E3">
                    <a:lumMod val="75000"/>
                  </a:srgbClr>
                </a:solidFill>
                <a:effectLst/>
                <a:uLnTx/>
                <a:uFillTx/>
                <a:latin typeface="Aptos"/>
                <a:ea typeface="+mn-ea"/>
                <a:cs typeface="+mn-cs"/>
              </a:rPr>
              <a:t>CONFIDENTIAL © 2025 Health Network One - All rights reserved.</a:t>
            </a:r>
          </a:p>
        </p:txBody>
      </p:sp>
      <p:pic>
        <p:nvPicPr>
          <p:cNvPr id="5" name="Graphic 4">
            <a:extLst>
              <a:ext uri="{FF2B5EF4-FFF2-40B4-BE49-F238E27FC236}">
                <a16:creationId xmlns:a16="http://schemas.microsoft.com/office/drawing/2014/main" id="{F8EEC9EB-6FD0-5715-CC3F-8B428C1AD529}"/>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1446590" y="6473482"/>
            <a:ext cx="313494" cy="120796"/>
          </a:xfrm>
          <a:prstGeom prst="rect">
            <a:avLst/>
          </a:prstGeom>
        </p:spPr>
      </p:pic>
      <p:sp>
        <p:nvSpPr>
          <p:cNvPr id="7" name="Rectangle 6">
            <a:extLst>
              <a:ext uri="{FF2B5EF4-FFF2-40B4-BE49-F238E27FC236}">
                <a16:creationId xmlns:a16="http://schemas.microsoft.com/office/drawing/2014/main" id="{FC5060F8-5E82-80F6-8D09-CBBBB4B24815}"/>
              </a:ext>
            </a:extLst>
          </p:cNvPr>
          <p:cNvSpPr/>
          <p:nvPr userDrawn="1"/>
        </p:nvSpPr>
        <p:spPr>
          <a:xfrm rot="5400000">
            <a:off x="4140200" y="3316059"/>
            <a:ext cx="6858000" cy="225882"/>
          </a:xfrm>
          <a:prstGeom prst="rect">
            <a:avLst/>
          </a:prstGeom>
          <a:solidFill>
            <a:schemeClr val="accent5">
              <a:lumMod val="60000"/>
              <a:lumOff val="40000"/>
              <a:alpha val="54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Title 7">
            <a:extLst>
              <a:ext uri="{FF2B5EF4-FFF2-40B4-BE49-F238E27FC236}">
                <a16:creationId xmlns:a16="http://schemas.microsoft.com/office/drawing/2014/main" id="{CF6C9963-7BDB-2697-C463-A6748F905EF7}"/>
              </a:ext>
            </a:extLst>
          </p:cNvPr>
          <p:cNvSpPr>
            <a:spLocks noGrp="1"/>
          </p:cNvSpPr>
          <p:nvPr>
            <p:ph type="title"/>
          </p:nvPr>
        </p:nvSpPr>
        <p:spPr>
          <a:xfrm>
            <a:off x="411130" y="361054"/>
            <a:ext cx="6607508" cy="519778"/>
          </a:xfrm>
        </p:spPr>
        <p:txBody>
          <a:bodyPr/>
          <a:lstStyle/>
          <a:p>
            <a:r>
              <a:rPr lang="en-US"/>
              <a:t>Click to edit Master title style</a:t>
            </a:r>
          </a:p>
        </p:txBody>
      </p:sp>
    </p:spTree>
    <p:extLst>
      <p:ext uri="{BB962C8B-B14F-4D97-AF65-F5344CB8AC3E}">
        <p14:creationId xmlns:p14="http://schemas.microsoft.com/office/powerpoint/2010/main" val="13875681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lor Panel - All Sunse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2D7AF2F-4B38-82FD-0624-381AC5E5A1A9}"/>
              </a:ext>
            </a:extLst>
          </p:cNvPr>
          <p:cNvSpPr/>
          <p:nvPr userDrawn="1"/>
        </p:nvSpPr>
        <p:spPr>
          <a:xfrm rot="5400000">
            <a:off x="345474" y="-352078"/>
            <a:ext cx="6871648" cy="7575803"/>
          </a:xfrm>
          <a:prstGeom prst="rect">
            <a:avLst/>
          </a:prstGeom>
          <a:solidFill>
            <a:schemeClr val="accent5">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p:txBody>
          <a:bodyPr/>
          <a:lstStyle/>
          <a:p>
            <a:fld id="{E58D3C44-4F5C-4BBB-9DFB-94AC973AA814}" type="slidenum">
              <a:rPr lang="en-US" smtClean="0"/>
              <a:pPr/>
              <a:t>‹#›</a:t>
            </a:fld>
            <a:endParaRPr lang="en-US" dirty="0"/>
          </a:p>
        </p:txBody>
      </p:sp>
      <p:pic>
        <p:nvPicPr>
          <p:cNvPr id="2" name="Picture 1">
            <a:extLst>
              <a:ext uri="{FF2B5EF4-FFF2-40B4-BE49-F238E27FC236}">
                <a16:creationId xmlns:a16="http://schemas.microsoft.com/office/drawing/2014/main" id="{73DCA891-C1C7-71F1-25C3-A4E3119C030E}"/>
              </a:ext>
            </a:extLst>
          </p:cNvPr>
          <p:cNvPicPr>
            <a:picLocks noChangeAspect="1"/>
          </p:cNvPicPr>
          <p:nvPr userDrawn="1"/>
        </p:nvPicPr>
        <p:blipFill>
          <a:blip r:embed="rId2" cstate="print">
            <a:biLevel thresh="25000"/>
            <a:alphaModFix amt="22000"/>
            <a:extLst>
              <a:ext uri="{28A0092B-C50C-407E-A947-70E740481C1C}">
                <a14:useLocalDpi xmlns:a14="http://schemas.microsoft.com/office/drawing/2010/main"/>
              </a:ext>
            </a:extLst>
          </a:blip>
          <a:srcRect l="-1135" t="-15633" r="85834" b="-12414"/>
          <a:stretch/>
        </p:blipFill>
        <p:spPr>
          <a:xfrm>
            <a:off x="11513599" y="6355070"/>
            <a:ext cx="344061" cy="365125"/>
          </a:xfrm>
          <a:prstGeom prst="rect">
            <a:avLst/>
          </a:prstGeom>
        </p:spPr>
      </p:pic>
      <p:pic>
        <p:nvPicPr>
          <p:cNvPr id="4" name="Picture 3">
            <a:extLst>
              <a:ext uri="{FF2B5EF4-FFF2-40B4-BE49-F238E27FC236}">
                <a16:creationId xmlns:a16="http://schemas.microsoft.com/office/drawing/2014/main" id="{CFD29849-7EA5-6443-ED19-3C61D7667E9B}"/>
              </a:ext>
            </a:extLst>
          </p:cNvPr>
          <p:cNvPicPr>
            <a:picLocks noChangeAspect="1"/>
          </p:cNvPicPr>
          <p:nvPr userDrawn="1"/>
        </p:nvPicPr>
        <p:blipFill>
          <a:blip r:embed="rId3">
            <a:extLst>
              <a:ext uri="{28A0092B-C50C-407E-A947-70E740481C1C}">
                <a14:useLocalDpi xmlns:a14="http://schemas.microsoft.com/office/drawing/2010/main" val="0"/>
              </a:ext>
            </a:extLst>
          </a:blip>
          <a:srcRect l="50927" r="11121"/>
          <a:stretch/>
        </p:blipFill>
        <p:spPr>
          <a:xfrm>
            <a:off x="7569200" y="0"/>
            <a:ext cx="4622800" cy="6858000"/>
          </a:xfrm>
          <a:prstGeom prst="rect">
            <a:avLst/>
          </a:prstGeom>
        </p:spPr>
      </p:pic>
      <p:sp>
        <p:nvSpPr>
          <p:cNvPr id="37" name="Rectangle 36">
            <a:extLst>
              <a:ext uri="{FF2B5EF4-FFF2-40B4-BE49-F238E27FC236}">
                <a16:creationId xmlns:a16="http://schemas.microsoft.com/office/drawing/2014/main" id="{35D84A3E-4696-4067-DB02-D945BD2FA07D}"/>
              </a:ext>
            </a:extLst>
          </p:cNvPr>
          <p:cNvSpPr/>
          <p:nvPr userDrawn="1"/>
        </p:nvSpPr>
        <p:spPr>
          <a:xfrm rot="5400000">
            <a:off x="4140200" y="3316059"/>
            <a:ext cx="6858000" cy="225882"/>
          </a:xfrm>
          <a:prstGeom prst="rect">
            <a:avLst/>
          </a:prstGeom>
          <a:solidFill>
            <a:schemeClr val="accent5">
              <a:lumMod val="60000"/>
              <a:lumOff val="40000"/>
              <a:alpha val="54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7" name="Graphic 6">
            <a:extLst>
              <a:ext uri="{FF2B5EF4-FFF2-40B4-BE49-F238E27FC236}">
                <a16:creationId xmlns:a16="http://schemas.microsoft.com/office/drawing/2014/main" id="{42297262-42B7-247F-D068-55B23FDA1F33}"/>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1446590" y="6473482"/>
            <a:ext cx="313494" cy="120796"/>
          </a:xfrm>
          <a:prstGeom prst="rect">
            <a:avLst/>
          </a:prstGeom>
        </p:spPr>
      </p:pic>
      <p:sp>
        <p:nvSpPr>
          <p:cNvPr id="8" name="TextBox 7">
            <a:extLst>
              <a:ext uri="{FF2B5EF4-FFF2-40B4-BE49-F238E27FC236}">
                <a16:creationId xmlns:a16="http://schemas.microsoft.com/office/drawing/2014/main" id="{DC268D20-E1BD-1208-9FE2-C5C0C97078C7}"/>
              </a:ext>
            </a:extLst>
          </p:cNvPr>
          <p:cNvSpPr txBox="1"/>
          <p:nvPr userDrawn="1"/>
        </p:nvSpPr>
        <p:spPr>
          <a:xfrm>
            <a:off x="538780" y="6461952"/>
            <a:ext cx="9905093" cy="184666"/>
          </a:xfrm>
          <a:prstGeom prst="rect">
            <a:avLst/>
          </a:prstGeom>
          <a:noFill/>
        </p:spPr>
        <p:txBody>
          <a:bodyPr wrap="square"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E5E4E3">
                    <a:lumMod val="75000"/>
                  </a:srgbClr>
                </a:solidFill>
                <a:effectLst/>
                <a:uLnTx/>
                <a:uFillTx/>
                <a:latin typeface="+mn-lt"/>
                <a:ea typeface="+mn-ea"/>
                <a:cs typeface="+mn-cs"/>
              </a:rPr>
              <a:t>CONFIDENTIAL © 2025 Health Network One - All rights reserved.</a:t>
            </a:r>
          </a:p>
        </p:txBody>
      </p:sp>
      <p:sp>
        <p:nvSpPr>
          <p:cNvPr id="9" name="Title 8">
            <a:extLst>
              <a:ext uri="{FF2B5EF4-FFF2-40B4-BE49-F238E27FC236}">
                <a16:creationId xmlns:a16="http://schemas.microsoft.com/office/drawing/2014/main" id="{3174181A-2FF5-BE3D-491A-8AD69F2C1190}"/>
              </a:ext>
            </a:extLst>
          </p:cNvPr>
          <p:cNvSpPr>
            <a:spLocks noGrp="1"/>
          </p:cNvSpPr>
          <p:nvPr>
            <p:ph type="title"/>
          </p:nvPr>
        </p:nvSpPr>
        <p:spPr>
          <a:xfrm>
            <a:off x="411129" y="361054"/>
            <a:ext cx="6619865" cy="519778"/>
          </a:xfrm>
        </p:spPr>
        <p:txBody>
          <a:bodyPr/>
          <a:lstStyle/>
          <a:p>
            <a:r>
              <a:rPr lang="en-US"/>
              <a:t>Click to edit Master title style</a:t>
            </a:r>
          </a:p>
        </p:txBody>
      </p:sp>
    </p:spTree>
    <p:extLst>
      <p:ext uri="{BB962C8B-B14F-4D97-AF65-F5344CB8AC3E}">
        <p14:creationId xmlns:p14="http://schemas.microsoft.com/office/powerpoint/2010/main" val="21612852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lor Panel - Plum">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p:txBody>
          <a:bodyPr/>
          <a:lstStyle/>
          <a:p>
            <a:fld id="{E58D3C44-4F5C-4BBB-9DFB-94AC973AA814}" type="slidenum">
              <a:rPr lang="en-US" smtClean="0"/>
              <a:pPr/>
              <a:t>‹#›</a:t>
            </a:fld>
            <a:endParaRPr lang="en-US" dirty="0"/>
          </a:p>
        </p:txBody>
      </p:sp>
      <p:pic>
        <p:nvPicPr>
          <p:cNvPr id="2" name="Picture 1">
            <a:extLst>
              <a:ext uri="{FF2B5EF4-FFF2-40B4-BE49-F238E27FC236}">
                <a16:creationId xmlns:a16="http://schemas.microsoft.com/office/drawing/2014/main" id="{73DCA891-C1C7-71F1-25C3-A4E3119C030E}"/>
              </a:ext>
            </a:extLst>
          </p:cNvPr>
          <p:cNvPicPr>
            <a:picLocks noChangeAspect="1"/>
          </p:cNvPicPr>
          <p:nvPr userDrawn="1"/>
        </p:nvPicPr>
        <p:blipFill>
          <a:blip r:embed="rId2" cstate="print">
            <a:biLevel thresh="25000"/>
            <a:alphaModFix amt="22000"/>
            <a:extLst>
              <a:ext uri="{28A0092B-C50C-407E-A947-70E740481C1C}">
                <a14:useLocalDpi xmlns:a14="http://schemas.microsoft.com/office/drawing/2010/main"/>
              </a:ext>
            </a:extLst>
          </a:blip>
          <a:srcRect l="-1135" t="-15633" r="85834" b="-12414"/>
          <a:stretch/>
        </p:blipFill>
        <p:spPr>
          <a:xfrm>
            <a:off x="11513599" y="6355070"/>
            <a:ext cx="344061" cy="365125"/>
          </a:xfrm>
          <a:prstGeom prst="rect">
            <a:avLst/>
          </a:prstGeom>
        </p:spPr>
      </p:pic>
      <p:pic>
        <p:nvPicPr>
          <p:cNvPr id="40" name="Picture 39">
            <a:extLst>
              <a:ext uri="{FF2B5EF4-FFF2-40B4-BE49-F238E27FC236}">
                <a16:creationId xmlns:a16="http://schemas.microsoft.com/office/drawing/2014/main" id="{BD2D90C8-86D6-E8A8-9702-F161486489E3}"/>
              </a:ext>
            </a:extLst>
          </p:cNvPr>
          <p:cNvPicPr>
            <a:picLocks noChangeAspect="1"/>
          </p:cNvPicPr>
          <p:nvPr userDrawn="1"/>
        </p:nvPicPr>
        <p:blipFill>
          <a:blip r:embed="rId2" cstate="print">
            <a:biLevel thresh="25000"/>
            <a:alphaModFix amt="22000"/>
            <a:extLst>
              <a:ext uri="{28A0092B-C50C-407E-A947-70E740481C1C}">
                <a14:useLocalDpi xmlns:a14="http://schemas.microsoft.com/office/drawing/2010/main"/>
              </a:ext>
            </a:extLst>
          </a:blip>
          <a:srcRect l="-1135" t="-15633" r="85834" b="-12414"/>
          <a:stretch/>
        </p:blipFill>
        <p:spPr>
          <a:xfrm>
            <a:off x="11656089" y="6355070"/>
            <a:ext cx="344061" cy="365125"/>
          </a:xfrm>
          <a:prstGeom prst="rect">
            <a:avLst/>
          </a:prstGeom>
        </p:spPr>
      </p:pic>
      <p:pic>
        <p:nvPicPr>
          <p:cNvPr id="5" name="Picture 4">
            <a:extLst>
              <a:ext uri="{FF2B5EF4-FFF2-40B4-BE49-F238E27FC236}">
                <a16:creationId xmlns:a16="http://schemas.microsoft.com/office/drawing/2014/main" id="{7213CE63-E5D6-A739-A9DD-7F98506D886E}"/>
              </a:ext>
            </a:extLst>
          </p:cNvPr>
          <p:cNvPicPr>
            <a:picLocks noChangeAspect="1"/>
          </p:cNvPicPr>
          <p:nvPr userDrawn="1"/>
        </p:nvPicPr>
        <p:blipFill>
          <a:blip r:embed="rId3">
            <a:extLst>
              <a:ext uri="{28A0092B-C50C-407E-A947-70E740481C1C}">
                <a14:useLocalDpi xmlns:a14="http://schemas.microsoft.com/office/drawing/2010/main" val="0"/>
              </a:ext>
            </a:extLst>
          </a:blip>
          <a:srcRect l="31013" r="31013"/>
          <a:stretch/>
        </p:blipFill>
        <p:spPr>
          <a:xfrm>
            <a:off x="7569200" y="0"/>
            <a:ext cx="4622800" cy="6858000"/>
          </a:xfrm>
          <a:prstGeom prst="rect">
            <a:avLst/>
          </a:prstGeom>
        </p:spPr>
      </p:pic>
      <p:sp>
        <p:nvSpPr>
          <p:cNvPr id="6" name="Rectangle 5">
            <a:extLst>
              <a:ext uri="{FF2B5EF4-FFF2-40B4-BE49-F238E27FC236}">
                <a16:creationId xmlns:a16="http://schemas.microsoft.com/office/drawing/2014/main" id="{7D5371CC-AC4E-D5CD-65DB-F5B0B6EC2479}"/>
              </a:ext>
            </a:extLst>
          </p:cNvPr>
          <p:cNvSpPr/>
          <p:nvPr userDrawn="1"/>
        </p:nvSpPr>
        <p:spPr>
          <a:xfrm rot="5400000">
            <a:off x="4140200" y="3316059"/>
            <a:ext cx="6858000" cy="225882"/>
          </a:xfrm>
          <a:prstGeom prst="rect">
            <a:avLst/>
          </a:prstGeom>
          <a:solidFill>
            <a:schemeClr val="accent6">
              <a:lumMod val="60000"/>
              <a:lumOff val="4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4" name="Graphic 3">
            <a:extLst>
              <a:ext uri="{FF2B5EF4-FFF2-40B4-BE49-F238E27FC236}">
                <a16:creationId xmlns:a16="http://schemas.microsoft.com/office/drawing/2014/main" id="{2DE6FE45-8E5D-1027-961D-CA9103EE0B0E}"/>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1446590" y="6473482"/>
            <a:ext cx="313494" cy="120796"/>
          </a:xfrm>
          <a:prstGeom prst="rect">
            <a:avLst/>
          </a:prstGeom>
        </p:spPr>
      </p:pic>
      <p:sp>
        <p:nvSpPr>
          <p:cNvPr id="7" name="Title 6">
            <a:extLst>
              <a:ext uri="{FF2B5EF4-FFF2-40B4-BE49-F238E27FC236}">
                <a16:creationId xmlns:a16="http://schemas.microsoft.com/office/drawing/2014/main" id="{0E7DC31F-17DE-70D3-2C97-3FEC56CAF6C4}"/>
              </a:ext>
            </a:extLst>
          </p:cNvPr>
          <p:cNvSpPr>
            <a:spLocks noGrp="1"/>
          </p:cNvSpPr>
          <p:nvPr>
            <p:ph type="title"/>
          </p:nvPr>
        </p:nvSpPr>
        <p:spPr>
          <a:xfrm>
            <a:off x="411130" y="361054"/>
            <a:ext cx="6607508" cy="519778"/>
          </a:xfrm>
        </p:spPr>
        <p:txBody>
          <a:bodyPr/>
          <a:lstStyle/>
          <a:p>
            <a:r>
              <a:rPr lang="en-US"/>
              <a:t>Click to edit Master title style</a:t>
            </a:r>
          </a:p>
        </p:txBody>
      </p:sp>
    </p:spTree>
    <p:extLst>
      <p:ext uri="{BB962C8B-B14F-4D97-AF65-F5344CB8AC3E}">
        <p14:creationId xmlns:p14="http://schemas.microsoft.com/office/powerpoint/2010/main" val="1216491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Only - Blank">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p:txBody>
          <a:bodyPr/>
          <a:lstStyle/>
          <a:p>
            <a:fld id="{E58D3C44-4F5C-4BBB-9DFB-94AC973AA814}" type="slidenum">
              <a:rPr lang="en-US" smtClean="0"/>
              <a:pPr/>
              <a:t>‹#›</a:t>
            </a:fld>
            <a:endParaRPr lang="en-US" dirty="0"/>
          </a:p>
        </p:txBody>
      </p:sp>
      <p:sp>
        <p:nvSpPr>
          <p:cNvPr id="4" name="Title 3">
            <a:extLst>
              <a:ext uri="{FF2B5EF4-FFF2-40B4-BE49-F238E27FC236}">
                <a16:creationId xmlns:a16="http://schemas.microsoft.com/office/drawing/2014/main" id="{7DEBAD56-2C27-F7A2-E946-6B507C722AFE}"/>
              </a:ext>
            </a:extLst>
          </p:cNvPr>
          <p:cNvSpPr>
            <a:spLocks noGrp="1"/>
          </p:cNvSpPr>
          <p:nvPr>
            <p:ph type="title" hasCustomPrompt="1"/>
          </p:nvPr>
        </p:nvSpPr>
        <p:spPr/>
        <p:txBody>
          <a:bodyPr/>
          <a:lstStyle>
            <a:lvl1pPr>
              <a:defRPr/>
            </a:lvl1pPr>
          </a:lstStyle>
          <a:p>
            <a:r>
              <a:rPr lang="en-US" dirty="0"/>
              <a:t>Headline</a:t>
            </a:r>
          </a:p>
        </p:txBody>
      </p:sp>
    </p:spTree>
    <p:extLst>
      <p:ext uri="{BB962C8B-B14F-4D97-AF65-F5344CB8AC3E}">
        <p14:creationId xmlns:p14="http://schemas.microsoft.com/office/powerpoint/2010/main" val="13123158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2D7AF2F-4B38-82FD-0624-381AC5E5A1A9}"/>
              </a:ext>
            </a:extLst>
          </p:cNvPr>
          <p:cNvSpPr/>
          <p:nvPr userDrawn="1"/>
        </p:nvSpPr>
        <p:spPr>
          <a:xfrm rot="5400000">
            <a:off x="352297" y="-358901"/>
            <a:ext cx="6858002" cy="7575803"/>
          </a:xfrm>
          <a:prstGeom prst="rect">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p:txBody>
          <a:bodyPr/>
          <a:lstStyle/>
          <a:p>
            <a:fld id="{E58D3C44-4F5C-4BBB-9DFB-94AC973AA814}" type="slidenum">
              <a:rPr lang="en-US" smtClean="0"/>
              <a:pPr/>
              <a:t>‹#›</a:t>
            </a:fld>
            <a:endParaRPr lang="en-US" dirty="0"/>
          </a:p>
        </p:txBody>
      </p:sp>
      <p:pic>
        <p:nvPicPr>
          <p:cNvPr id="2" name="Picture 1">
            <a:extLst>
              <a:ext uri="{FF2B5EF4-FFF2-40B4-BE49-F238E27FC236}">
                <a16:creationId xmlns:a16="http://schemas.microsoft.com/office/drawing/2014/main" id="{73DCA891-C1C7-71F1-25C3-A4E3119C030E}"/>
              </a:ext>
            </a:extLst>
          </p:cNvPr>
          <p:cNvPicPr>
            <a:picLocks noChangeAspect="1"/>
          </p:cNvPicPr>
          <p:nvPr userDrawn="1"/>
        </p:nvPicPr>
        <p:blipFill>
          <a:blip r:embed="rId2" cstate="print">
            <a:biLevel thresh="25000"/>
            <a:alphaModFix amt="22000"/>
            <a:extLst>
              <a:ext uri="{28A0092B-C50C-407E-A947-70E740481C1C}">
                <a14:useLocalDpi xmlns:a14="http://schemas.microsoft.com/office/drawing/2010/main"/>
              </a:ext>
            </a:extLst>
          </a:blip>
          <a:srcRect l="-1135" t="-15633" r="85834" b="-12414"/>
          <a:stretch/>
        </p:blipFill>
        <p:spPr>
          <a:xfrm>
            <a:off x="11513599" y="6355070"/>
            <a:ext cx="344061" cy="365125"/>
          </a:xfrm>
          <a:prstGeom prst="rect">
            <a:avLst/>
          </a:prstGeom>
        </p:spPr>
      </p:pic>
      <p:pic>
        <p:nvPicPr>
          <p:cNvPr id="40" name="Picture 39">
            <a:extLst>
              <a:ext uri="{FF2B5EF4-FFF2-40B4-BE49-F238E27FC236}">
                <a16:creationId xmlns:a16="http://schemas.microsoft.com/office/drawing/2014/main" id="{BD2D90C8-86D6-E8A8-9702-F161486489E3}"/>
              </a:ext>
            </a:extLst>
          </p:cNvPr>
          <p:cNvPicPr>
            <a:picLocks noChangeAspect="1"/>
          </p:cNvPicPr>
          <p:nvPr userDrawn="1"/>
        </p:nvPicPr>
        <p:blipFill>
          <a:blip r:embed="rId2" cstate="print">
            <a:biLevel thresh="25000"/>
            <a:alphaModFix amt="22000"/>
            <a:extLst>
              <a:ext uri="{28A0092B-C50C-407E-A947-70E740481C1C}">
                <a14:useLocalDpi xmlns:a14="http://schemas.microsoft.com/office/drawing/2010/main"/>
              </a:ext>
            </a:extLst>
          </a:blip>
          <a:srcRect l="-1135" t="-15633" r="85834" b="-12414"/>
          <a:stretch/>
        </p:blipFill>
        <p:spPr>
          <a:xfrm>
            <a:off x="11656089" y="6355070"/>
            <a:ext cx="344061" cy="365125"/>
          </a:xfrm>
          <a:prstGeom prst="rect">
            <a:avLst/>
          </a:prstGeom>
        </p:spPr>
      </p:pic>
      <p:pic>
        <p:nvPicPr>
          <p:cNvPr id="7" name="Picture 6">
            <a:extLst>
              <a:ext uri="{FF2B5EF4-FFF2-40B4-BE49-F238E27FC236}">
                <a16:creationId xmlns:a16="http://schemas.microsoft.com/office/drawing/2014/main" id="{28EC556A-F0C0-1183-6D74-5F8046126662}"/>
              </a:ext>
            </a:extLst>
          </p:cNvPr>
          <p:cNvPicPr>
            <a:picLocks noChangeAspect="1"/>
          </p:cNvPicPr>
          <p:nvPr userDrawn="1"/>
        </p:nvPicPr>
        <p:blipFill>
          <a:blip r:embed="rId3">
            <a:extLst>
              <a:ext uri="{28A0092B-C50C-407E-A947-70E740481C1C}">
                <a14:useLocalDpi xmlns:a14="http://schemas.microsoft.com/office/drawing/2010/main" val="0"/>
              </a:ext>
            </a:extLst>
          </a:blip>
          <a:srcRect l="31013" r="31013"/>
          <a:stretch/>
        </p:blipFill>
        <p:spPr>
          <a:xfrm>
            <a:off x="7569200" y="0"/>
            <a:ext cx="4622800" cy="6858000"/>
          </a:xfrm>
          <a:prstGeom prst="rect">
            <a:avLst/>
          </a:prstGeom>
        </p:spPr>
      </p:pic>
      <p:sp>
        <p:nvSpPr>
          <p:cNvPr id="8" name="Rectangle 7">
            <a:extLst>
              <a:ext uri="{FF2B5EF4-FFF2-40B4-BE49-F238E27FC236}">
                <a16:creationId xmlns:a16="http://schemas.microsoft.com/office/drawing/2014/main" id="{03FC929F-2394-C82F-EC8E-A5DA30CCB8AD}"/>
              </a:ext>
            </a:extLst>
          </p:cNvPr>
          <p:cNvSpPr/>
          <p:nvPr userDrawn="1"/>
        </p:nvSpPr>
        <p:spPr>
          <a:xfrm rot="5400000">
            <a:off x="4140200" y="3316059"/>
            <a:ext cx="6858000" cy="225882"/>
          </a:xfrm>
          <a:prstGeom prst="rect">
            <a:avLst/>
          </a:prstGeom>
          <a:solidFill>
            <a:schemeClr val="accent6">
              <a:lumMod val="60000"/>
              <a:lumOff val="40000"/>
              <a:alpha val="36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4" name="Graphic 3">
            <a:extLst>
              <a:ext uri="{FF2B5EF4-FFF2-40B4-BE49-F238E27FC236}">
                <a16:creationId xmlns:a16="http://schemas.microsoft.com/office/drawing/2014/main" id="{2A851671-9738-DE5B-B3A4-C0CF034801CF}"/>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1446590" y="6473482"/>
            <a:ext cx="313494" cy="120796"/>
          </a:xfrm>
          <a:prstGeom prst="rect">
            <a:avLst/>
          </a:prstGeom>
        </p:spPr>
      </p:pic>
      <p:sp>
        <p:nvSpPr>
          <p:cNvPr id="9" name="TextBox 8">
            <a:extLst>
              <a:ext uri="{FF2B5EF4-FFF2-40B4-BE49-F238E27FC236}">
                <a16:creationId xmlns:a16="http://schemas.microsoft.com/office/drawing/2014/main" id="{3D0EAABD-4347-9B6E-36FE-2043FC674640}"/>
              </a:ext>
            </a:extLst>
          </p:cNvPr>
          <p:cNvSpPr txBox="1"/>
          <p:nvPr userDrawn="1"/>
        </p:nvSpPr>
        <p:spPr>
          <a:xfrm>
            <a:off x="538780" y="6461952"/>
            <a:ext cx="9905093" cy="184666"/>
          </a:xfrm>
          <a:prstGeom prst="rect">
            <a:avLst/>
          </a:prstGeom>
          <a:noFill/>
        </p:spPr>
        <p:txBody>
          <a:bodyPr wrap="square"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E5E4E3">
                    <a:lumMod val="75000"/>
                  </a:srgbClr>
                </a:solidFill>
                <a:effectLst/>
                <a:uLnTx/>
                <a:uFillTx/>
                <a:latin typeface="+mn-lt"/>
                <a:ea typeface="+mn-ea"/>
                <a:cs typeface="+mn-cs"/>
              </a:rPr>
              <a:t>CONFIDENTIAL © 2025 Health Network One - All rights reserved.</a:t>
            </a:r>
          </a:p>
        </p:txBody>
      </p:sp>
      <p:sp>
        <p:nvSpPr>
          <p:cNvPr id="10" name="Title 9">
            <a:extLst>
              <a:ext uri="{FF2B5EF4-FFF2-40B4-BE49-F238E27FC236}">
                <a16:creationId xmlns:a16="http://schemas.microsoft.com/office/drawing/2014/main" id="{6035EA42-6832-2002-2378-9D04E977D315}"/>
              </a:ext>
            </a:extLst>
          </p:cNvPr>
          <p:cNvSpPr>
            <a:spLocks noGrp="1"/>
          </p:cNvSpPr>
          <p:nvPr>
            <p:ph type="title"/>
          </p:nvPr>
        </p:nvSpPr>
        <p:spPr>
          <a:xfrm>
            <a:off x="411130" y="361054"/>
            <a:ext cx="6595151" cy="519778"/>
          </a:xfrm>
        </p:spPr>
        <p:txBody>
          <a:bodyPr/>
          <a:lstStyle/>
          <a:p>
            <a:r>
              <a:rPr lang="en-US"/>
              <a:t>Click to edit Master title style</a:t>
            </a:r>
          </a:p>
        </p:txBody>
      </p:sp>
    </p:spTree>
    <p:extLst>
      <p:ext uri="{BB962C8B-B14F-4D97-AF65-F5344CB8AC3E}">
        <p14:creationId xmlns:p14="http://schemas.microsoft.com/office/powerpoint/2010/main" val="23418604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hoto - Panel">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p:txBody>
          <a:bodyPr/>
          <a:lstStyle/>
          <a:p>
            <a:fld id="{E58D3C44-4F5C-4BBB-9DFB-94AC973AA814}" type="slidenum">
              <a:rPr lang="en-US" smtClean="0"/>
              <a:pPr/>
              <a:t>‹#›</a:t>
            </a:fld>
            <a:endParaRPr lang="en-US" dirty="0"/>
          </a:p>
        </p:txBody>
      </p:sp>
      <p:sp>
        <p:nvSpPr>
          <p:cNvPr id="5" name="Picture Placeholder 4">
            <a:extLst>
              <a:ext uri="{FF2B5EF4-FFF2-40B4-BE49-F238E27FC236}">
                <a16:creationId xmlns:a16="http://schemas.microsoft.com/office/drawing/2014/main" id="{5CD76E42-17FC-8249-9DD6-6FB14886F4C2}"/>
              </a:ext>
            </a:extLst>
          </p:cNvPr>
          <p:cNvSpPr>
            <a:spLocks noGrp="1"/>
          </p:cNvSpPr>
          <p:nvPr>
            <p:ph type="pic" sz="quarter" idx="11" hasCustomPrompt="1"/>
          </p:nvPr>
        </p:nvSpPr>
        <p:spPr>
          <a:xfrm>
            <a:off x="7397750" y="0"/>
            <a:ext cx="4794250" cy="6858000"/>
          </a:xfrm>
          <a:solidFill>
            <a:schemeClr val="tx2"/>
          </a:solidFill>
        </p:spPr>
        <p:txBody>
          <a:bodyPr anchor="ctr"/>
          <a:lstStyle>
            <a:lvl1pPr marL="0" indent="0" algn="ctr">
              <a:buNone/>
              <a:defRPr/>
            </a:lvl1pPr>
          </a:lstStyle>
          <a:p>
            <a:r>
              <a:rPr lang="en-US" dirty="0"/>
              <a:t>Click to Replace Photo – Panel Size</a:t>
            </a:r>
          </a:p>
        </p:txBody>
      </p:sp>
      <p:pic>
        <p:nvPicPr>
          <p:cNvPr id="2" name="Graphic 1">
            <a:extLst>
              <a:ext uri="{FF2B5EF4-FFF2-40B4-BE49-F238E27FC236}">
                <a16:creationId xmlns:a16="http://schemas.microsoft.com/office/drawing/2014/main" id="{D88CCBB4-CE98-9968-E092-5B6B50A923C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46590" y="6473482"/>
            <a:ext cx="313494" cy="120796"/>
          </a:xfrm>
          <a:prstGeom prst="rect">
            <a:avLst/>
          </a:prstGeom>
        </p:spPr>
      </p:pic>
      <p:sp>
        <p:nvSpPr>
          <p:cNvPr id="6" name="Title 5">
            <a:extLst>
              <a:ext uri="{FF2B5EF4-FFF2-40B4-BE49-F238E27FC236}">
                <a16:creationId xmlns:a16="http://schemas.microsoft.com/office/drawing/2014/main" id="{A6DA4A20-665A-C359-23B2-2C42AC7DA3D8}"/>
              </a:ext>
            </a:extLst>
          </p:cNvPr>
          <p:cNvSpPr>
            <a:spLocks noGrp="1"/>
          </p:cNvSpPr>
          <p:nvPr>
            <p:ph type="title"/>
          </p:nvPr>
        </p:nvSpPr>
        <p:spPr>
          <a:xfrm>
            <a:off x="411130" y="361054"/>
            <a:ext cx="6494637" cy="519778"/>
          </a:xfrm>
        </p:spPr>
        <p:txBody>
          <a:bodyPr/>
          <a:lstStyle/>
          <a:p>
            <a:r>
              <a:rPr lang="en-US"/>
              <a:t>Click to edit Master title style</a:t>
            </a:r>
          </a:p>
        </p:txBody>
      </p:sp>
    </p:spTree>
    <p:extLst>
      <p:ext uri="{BB962C8B-B14F-4D97-AF65-F5344CB8AC3E}">
        <p14:creationId xmlns:p14="http://schemas.microsoft.com/office/powerpoint/2010/main" val="209032276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lor Block">
    <p:spTree>
      <p:nvGrpSpPr>
        <p:cNvPr id="1" name=""/>
        <p:cNvGrpSpPr/>
        <p:nvPr/>
      </p:nvGrpSpPr>
      <p:grpSpPr>
        <a:xfrm>
          <a:off x="0" y="0"/>
          <a:ext cx="0" cy="0"/>
          <a:chOff x="0" y="0"/>
          <a:chExt cx="0" cy="0"/>
        </a:xfrm>
      </p:grpSpPr>
      <p:pic>
        <p:nvPicPr>
          <p:cNvPr id="2" name="Picture 1" descr="A blue background with curved lines&#10;&#10;AI-generated content may be incorrect.">
            <a:extLst>
              <a:ext uri="{FF2B5EF4-FFF2-40B4-BE49-F238E27FC236}">
                <a16:creationId xmlns:a16="http://schemas.microsoft.com/office/drawing/2014/main" id="{0A16642C-30B7-2B3D-E059-9B8FE02366CB}"/>
              </a:ext>
            </a:extLst>
          </p:cNvPr>
          <p:cNvPicPr>
            <a:picLocks noChangeAspect="1"/>
          </p:cNvPicPr>
          <p:nvPr userDrawn="1"/>
        </p:nvPicPr>
        <p:blipFill>
          <a:blip r:embed="rId2">
            <a:extLst>
              <a:ext uri="{28A0092B-C50C-407E-A947-70E740481C1C}">
                <a14:useLocalDpi xmlns:a14="http://schemas.microsoft.com/office/drawing/2010/main" val="0"/>
              </a:ext>
            </a:extLst>
          </a:blip>
          <a:srcRect l="27078" t="3277" r="16479" b="6817"/>
          <a:stretch/>
        </p:blipFill>
        <p:spPr>
          <a:xfrm>
            <a:off x="-5654" y="0"/>
            <a:ext cx="7657738" cy="6858000"/>
          </a:xfrm>
          <a:prstGeom prst="rect">
            <a:avLst/>
          </a:prstGeom>
        </p:spPr>
      </p:pic>
      <p:sp>
        <p:nvSpPr>
          <p:cNvPr id="35" name="Rectangle 34">
            <a:extLst>
              <a:ext uri="{FF2B5EF4-FFF2-40B4-BE49-F238E27FC236}">
                <a16:creationId xmlns:a16="http://schemas.microsoft.com/office/drawing/2014/main" id="{33C56454-A104-99CE-9CE8-0CE0FA37AE3F}"/>
              </a:ext>
            </a:extLst>
          </p:cNvPr>
          <p:cNvSpPr/>
          <p:nvPr userDrawn="1"/>
        </p:nvSpPr>
        <p:spPr>
          <a:xfrm>
            <a:off x="0" y="1840832"/>
            <a:ext cx="12192000" cy="3176337"/>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6" name="Slide Number Placeholder 5">
            <a:extLst>
              <a:ext uri="{FF2B5EF4-FFF2-40B4-BE49-F238E27FC236}">
                <a16:creationId xmlns:a16="http://schemas.microsoft.com/office/drawing/2014/main" id="{508641FE-C817-CA90-5FB7-FC3462E5CDA6}"/>
              </a:ext>
            </a:extLst>
          </p:cNvPr>
          <p:cNvSpPr>
            <a:spLocks noGrp="1"/>
          </p:cNvSpPr>
          <p:nvPr>
            <p:ph type="sldNum" sz="quarter" idx="10"/>
          </p:nvPr>
        </p:nvSpPr>
        <p:spPr/>
        <p:txBody>
          <a:bodyPr/>
          <a:lstStyle/>
          <a:p>
            <a:fld id="{E58D3C44-4F5C-4BBB-9DFB-94AC973AA814}" type="slidenum">
              <a:rPr lang="en-US" smtClean="0"/>
              <a:pPr/>
              <a:t>‹#›</a:t>
            </a:fld>
            <a:endParaRPr lang="en-US" dirty="0"/>
          </a:p>
        </p:txBody>
      </p:sp>
      <p:sp>
        <p:nvSpPr>
          <p:cNvPr id="7" name="TextBox 6">
            <a:extLst>
              <a:ext uri="{FF2B5EF4-FFF2-40B4-BE49-F238E27FC236}">
                <a16:creationId xmlns:a16="http://schemas.microsoft.com/office/drawing/2014/main" id="{36A90E98-733A-B554-636C-0D679967A09A}"/>
              </a:ext>
            </a:extLst>
          </p:cNvPr>
          <p:cNvSpPr txBox="1"/>
          <p:nvPr userDrawn="1"/>
        </p:nvSpPr>
        <p:spPr>
          <a:xfrm>
            <a:off x="538780" y="6461952"/>
            <a:ext cx="9905093" cy="184666"/>
          </a:xfrm>
          <a:prstGeom prst="rect">
            <a:avLst/>
          </a:prstGeom>
          <a:noFill/>
        </p:spPr>
        <p:txBody>
          <a:bodyPr wrap="square"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E5E4E3">
                    <a:lumMod val="75000"/>
                  </a:srgbClr>
                </a:solidFill>
                <a:effectLst/>
                <a:uLnTx/>
                <a:uFillTx/>
                <a:latin typeface="+mn-lt"/>
                <a:ea typeface="+mn-ea"/>
                <a:cs typeface="+mn-cs"/>
              </a:rPr>
              <a:t>CONFIDENTIAL © 2025 Health Network One - All rights reserved.</a:t>
            </a:r>
          </a:p>
        </p:txBody>
      </p:sp>
    </p:spTree>
    <p:extLst>
      <p:ext uri="{BB962C8B-B14F-4D97-AF65-F5344CB8AC3E}">
        <p14:creationId xmlns:p14="http://schemas.microsoft.com/office/powerpoint/2010/main" val="42383208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Quote - Blue">
    <p:spTree>
      <p:nvGrpSpPr>
        <p:cNvPr id="1" name=""/>
        <p:cNvGrpSpPr/>
        <p:nvPr/>
      </p:nvGrpSpPr>
      <p:grpSpPr>
        <a:xfrm>
          <a:off x="0" y="0"/>
          <a:ext cx="0" cy="0"/>
          <a:chOff x="0" y="0"/>
          <a:chExt cx="0" cy="0"/>
        </a:xfrm>
      </p:grpSpPr>
      <p:pic>
        <p:nvPicPr>
          <p:cNvPr id="2" name="Picture 1" descr="A blue background with curved lines&#10;&#10;AI-generated content may be incorrect.">
            <a:extLst>
              <a:ext uri="{FF2B5EF4-FFF2-40B4-BE49-F238E27FC236}">
                <a16:creationId xmlns:a16="http://schemas.microsoft.com/office/drawing/2014/main" id="{0A16642C-30B7-2B3D-E059-9B8FE02366CB}"/>
              </a:ext>
            </a:extLst>
          </p:cNvPr>
          <p:cNvPicPr>
            <a:picLocks noChangeAspect="1"/>
          </p:cNvPicPr>
          <p:nvPr userDrawn="1"/>
        </p:nvPicPr>
        <p:blipFill>
          <a:blip r:embed="rId2">
            <a:extLst>
              <a:ext uri="{28A0092B-C50C-407E-A947-70E740481C1C}">
                <a14:useLocalDpi xmlns:a14="http://schemas.microsoft.com/office/drawing/2010/main" val="0"/>
              </a:ext>
            </a:extLst>
          </a:blip>
          <a:srcRect l="5068" t="5047" r="4371" b="5047"/>
          <a:stretch/>
        </p:blipFill>
        <p:spPr>
          <a:xfrm>
            <a:off x="-5654" y="0"/>
            <a:ext cx="12286554" cy="6858000"/>
          </a:xfrm>
          <a:prstGeom prst="rect">
            <a:avLst/>
          </a:prstGeom>
        </p:spPr>
      </p:pic>
      <p:sp>
        <p:nvSpPr>
          <p:cNvPr id="35" name="Rectangle 34">
            <a:extLst>
              <a:ext uri="{FF2B5EF4-FFF2-40B4-BE49-F238E27FC236}">
                <a16:creationId xmlns:a16="http://schemas.microsoft.com/office/drawing/2014/main" id="{33C56454-A104-99CE-9CE8-0CE0FA37AE3F}"/>
              </a:ext>
            </a:extLst>
          </p:cNvPr>
          <p:cNvSpPr/>
          <p:nvPr userDrawn="1"/>
        </p:nvSpPr>
        <p:spPr>
          <a:xfrm>
            <a:off x="1930400" y="1840832"/>
            <a:ext cx="8331200" cy="3176337"/>
          </a:xfrm>
          <a:prstGeom prst="rect">
            <a:avLst/>
          </a:prstGeom>
          <a:solidFill>
            <a:schemeClr val="accent1">
              <a:lumMod val="50000"/>
            </a:schemeClr>
          </a:solidFill>
          <a:ln>
            <a:noFill/>
          </a:ln>
          <a:effectLst>
            <a:outerShdw blurRad="520700" sx="104000" sy="104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7" name="Group 6">
            <a:extLst>
              <a:ext uri="{FF2B5EF4-FFF2-40B4-BE49-F238E27FC236}">
                <a16:creationId xmlns:a16="http://schemas.microsoft.com/office/drawing/2014/main" id="{1D186A50-42DA-F068-673A-6833B0845F4A}"/>
              </a:ext>
            </a:extLst>
          </p:cNvPr>
          <p:cNvGrpSpPr>
            <a:grpSpLocks noChangeAspect="1"/>
          </p:cNvGrpSpPr>
          <p:nvPr userDrawn="1"/>
        </p:nvGrpSpPr>
        <p:grpSpPr bwMode="auto">
          <a:xfrm>
            <a:off x="5633591" y="1538398"/>
            <a:ext cx="1008063" cy="704851"/>
            <a:chOff x="2509" y="1572"/>
            <a:chExt cx="635" cy="444"/>
          </a:xfrm>
          <a:solidFill>
            <a:schemeClr val="accent1"/>
          </a:solidFill>
        </p:grpSpPr>
        <p:sp>
          <p:nvSpPr>
            <p:cNvPr id="8" name="Freeform 5">
              <a:extLst>
                <a:ext uri="{FF2B5EF4-FFF2-40B4-BE49-F238E27FC236}">
                  <a16:creationId xmlns:a16="http://schemas.microsoft.com/office/drawing/2014/main" id="{14C883D4-36BA-46C8-E122-A36577DE0BEE}"/>
                </a:ext>
              </a:extLst>
            </p:cNvPr>
            <p:cNvSpPr>
              <a:spLocks/>
            </p:cNvSpPr>
            <p:nvPr/>
          </p:nvSpPr>
          <p:spPr bwMode="auto">
            <a:xfrm>
              <a:off x="2509" y="1572"/>
              <a:ext cx="297" cy="444"/>
            </a:xfrm>
            <a:custGeom>
              <a:avLst/>
              <a:gdLst>
                <a:gd name="T0" fmla="*/ 223 w 252"/>
                <a:gd name="T1" fmla="*/ 0 h 376"/>
                <a:gd name="T2" fmla="*/ 3 w 252"/>
                <a:gd name="T3" fmla="*/ 232 h 376"/>
                <a:gd name="T4" fmla="*/ 3 w 252"/>
                <a:gd name="T5" fmla="*/ 261 h 376"/>
                <a:gd name="T6" fmla="*/ 118 w 252"/>
                <a:gd name="T7" fmla="*/ 376 h 376"/>
                <a:gd name="T8" fmla="*/ 233 w 252"/>
                <a:gd name="T9" fmla="*/ 261 h 376"/>
                <a:gd name="T10" fmla="*/ 118 w 252"/>
                <a:gd name="T11" fmla="*/ 146 h 376"/>
                <a:gd name="T12" fmla="*/ 118 w 252"/>
                <a:gd name="T13" fmla="*/ 146 h 376"/>
                <a:gd name="T14" fmla="*/ 92 w 252"/>
                <a:gd name="T15" fmla="*/ 149 h 376"/>
                <a:gd name="T16" fmla="*/ 85 w 252"/>
                <a:gd name="T17" fmla="*/ 145 h 376"/>
                <a:gd name="T18" fmla="*/ 85 w 252"/>
                <a:gd name="T19" fmla="*/ 140 h 376"/>
                <a:gd name="T20" fmla="*/ 223 w 252"/>
                <a:gd name="T21" fmla="*/ 58 h 376"/>
                <a:gd name="T22" fmla="*/ 252 w 252"/>
                <a:gd name="T23" fmla="*/ 29 h 376"/>
                <a:gd name="T24" fmla="*/ 223 w 252"/>
                <a:gd name="T25" fmla="*/ 0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2" h="376">
                  <a:moveTo>
                    <a:pt x="223" y="0"/>
                  </a:moveTo>
                  <a:cubicBezTo>
                    <a:pt x="98" y="3"/>
                    <a:pt x="0" y="107"/>
                    <a:pt x="3" y="232"/>
                  </a:cubicBezTo>
                  <a:cubicBezTo>
                    <a:pt x="3" y="261"/>
                    <a:pt x="3" y="261"/>
                    <a:pt x="3" y="261"/>
                  </a:cubicBezTo>
                  <a:cubicBezTo>
                    <a:pt x="3" y="325"/>
                    <a:pt x="54" y="376"/>
                    <a:pt x="118" y="376"/>
                  </a:cubicBezTo>
                  <a:cubicBezTo>
                    <a:pt x="182" y="376"/>
                    <a:pt x="233" y="325"/>
                    <a:pt x="233" y="261"/>
                  </a:cubicBezTo>
                  <a:cubicBezTo>
                    <a:pt x="233" y="197"/>
                    <a:pt x="182" y="146"/>
                    <a:pt x="118" y="146"/>
                  </a:cubicBezTo>
                  <a:cubicBezTo>
                    <a:pt x="118" y="146"/>
                    <a:pt x="118" y="146"/>
                    <a:pt x="118" y="146"/>
                  </a:cubicBezTo>
                  <a:cubicBezTo>
                    <a:pt x="109" y="146"/>
                    <a:pt x="100" y="147"/>
                    <a:pt x="92" y="149"/>
                  </a:cubicBezTo>
                  <a:cubicBezTo>
                    <a:pt x="89" y="150"/>
                    <a:pt x="86" y="148"/>
                    <a:pt x="85" y="145"/>
                  </a:cubicBezTo>
                  <a:cubicBezTo>
                    <a:pt x="84" y="143"/>
                    <a:pt x="85" y="142"/>
                    <a:pt x="85" y="140"/>
                  </a:cubicBezTo>
                  <a:cubicBezTo>
                    <a:pt x="113" y="90"/>
                    <a:pt x="166" y="59"/>
                    <a:pt x="223" y="58"/>
                  </a:cubicBezTo>
                  <a:cubicBezTo>
                    <a:pt x="239" y="58"/>
                    <a:pt x="252" y="45"/>
                    <a:pt x="252" y="29"/>
                  </a:cubicBezTo>
                  <a:cubicBezTo>
                    <a:pt x="252" y="13"/>
                    <a:pt x="239" y="0"/>
                    <a:pt x="22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6">
              <a:extLst>
                <a:ext uri="{FF2B5EF4-FFF2-40B4-BE49-F238E27FC236}">
                  <a16:creationId xmlns:a16="http://schemas.microsoft.com/office/drawing/2014/main" id="{CFD8445E-9617-9696-4C39-DD4711E3E05C}"/>
                </a:ext>
              </a:extLst>
            </p:cNvPr>
            <p:cNvSpPr>
              <a:spLocks/>
            </p:cNvSpPr>
            <p:nvPr/>
          </p:nvSpPr>
          <p:spPr bwMode="auto">
            <a:xfrm>
              <a:off x="2847" y="1572"/>
              <a:ext cx="297" cy="444"/>
            </a:xfrm>
            <a:custGeom>
              <a:avLst/>
              <a:gdLst>
                <a:gd name="T0" fmla="*/ 223 w 252"/>
                <a:gd name="T1" fmla="*/ 58 h 376"/>
                <a:gd name="T2" fmla="*/ 252 w 252"/>
                <a:gd name="T3" fmla="*/ 29 h 376"/>
                <a:gd name="T4" fmla="*/ 223 w 252"/>
                <a:gd name="T5" fmla="*/ 0 h 376"/>
                <a:gd name="T6" fmla="*/ 3 w 252"/>
                <a:gd name="T7" fmla="*/ 232 h 376"/>
                <a:gd name="T8" fmla="*/ 3 w 252"/>
                <a:gd name="T9" fmla="*/ 261 h 376"/>
                <a:gd name="T10" fmla="*/ 118 w 252"/>
                <a:gd name="T11" fmla="*/ 376 h 376"/>
                <a:gd name="T12" fmla="*/ 234 w 252"/>
                <a:gd name="T13" fmla="*/ 261 h 376"/>
                <a:gd name="T14" fmla="*/ 119 w 252"/>
                <a:gd name="T15" fmla="*/ 146 h 376"/>
                <a:gd name="T16" fmla="*/ 118 w 252"/>
                <a:gd name="T17" fmla="*/ 146 h 376"/>
                <a:gd name="T18" fmla="*/ 92 w 252"/>
                <a:gd name="T19" fmla="*/ 149 h 376"/>
                <a:gd name="T20" fmla="*/ 86 w 252"/>
                <a:gd name="T21" fmla="*/ 147 h 376"/>
                <a:gd name="T22" fmla="*/ 86 w 252"/>
                <a:gd name="T23" fmla="*/ 140 h 376"/>
                <a:gd name="T24" fmla="*/ 223 w 252"/>
                <a:gd name="T25" fmla="*/ 58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2" h="376">
                  <a:moveTo>
                    <a:pt x="223" y="58"/>
                  </a:moveTo>
                  <a:cubicBezTo>
                    <a:pt x="239" y="58"/>
                    <a:pt x="252" y="45"/>
                    <a:pt x="252" y="29"/>
                  </a:cubicBezTo>
                  <a:cubicBezTo>
                    <a:pt x="252" y="13"/>
                    <a:pt x="239" y="0"/>
                    <a:pt x="223" y="0"/>
                  </a:cubicBezTo>
                  <a:cubicBezTo>
                    <a:pt x="98" y="3"/>
                    <a:pt x="0" y="107"/>
                    <a:pt x="3" y="232"/>
                  </a:cubicBezTo>
                  <a:cubicBezTo>
                    <a:pt x="3" y="261"/>
                    <a:pt x="3" y="261"/>
                    <a:pt x="3" y="261"/>
                  </a:cubicBezTo>
                  <a:cubicBezTo>
                    <a:pt x="3" y="325"/>
                    <a:pt x="55" y="376"/>
                    <a:pt x="118" y="376"/>
                  </a:cubicBezTo>
                  <a:cubicBezTo>
                    <a:pt x="182" y="376"/>
                    <a:pt x="234" y="325"/>
                    <a:pt x="234" y="261"/>
                  </a:cubicBezTo>
                  <a:cubicBezTo>
                    <a:pt x="234" y="197"/>
                    <a:pt x="182" y="146"/>
                    <a:pt x="119" y="146"/>
                  </a:cubicBezTo>
                  <a:cubicBezTo>
                    <a:pt x="119" y="146"/>
                    <a:pt x="119" y="146"/>
                    <a:pt x="118" y="146"/>
                  </a:cubicBezTo>
                  <a:cubicBezTo>
                    <a:pt x="110" y="146"/>
                    <a:pt x="101" y="147"/>
                    <a:pt x="92" y="149"/>
                  </a:cubicBezTo>
                  <a:cubicBezTo>
                    <a:pt x="90" y="149"/>
                    <a:pt x="88" y="149"/>
                    <a:pt x="86" y="147"/>
                  </a:cubicBezTo>
                  <a:cubicBezTo>
                    <a:pt x="85" y="145"/>
                    <a:pt x="85" y="142"/>
                    <a:pt x="86" y="140"/>
                  </a:cubicBezTo>
                  <a:cubicBezTo>
                    <a:pt x="114" y="90"/>
                    <a:pt x="166" y="59"/>
                    <a:pt x="223"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4" name="Graphic 3">
            <a:extLst>
              <a:ext uri="{FF2B5EF4-FFF2-40B4-BE49-F238E27FC236}">
                <a16:creationId xmlns:a16="http://schemas.microsoft.com/office/drawing/2014/main" id="{563C557C-F483-96B5-8DFC-F6220E9F265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446590" y="6473482"/>
            <a:ext cx="313494" cy="120796"/>
          </a:xfrm>
          <a:prstGeom prst="rect">
            <a:avLst/>
          </a:prstGeom>
        </p:spPr>
      </p:pic>
      <p:sp>
        <p:nvSpPr>
          <p:cNvPr id="5" name="Slide Number Placeholder 4">
            <a:extLst>
              <a:ext uri="{FF2B5EF4-FFF2-40B4-BE49-F238E27FC236}">
                <a16:creationId xmlns:a16="http://schemas.microsoft.com/office/drawing/2014/main" id="{036C02D2-145F-6128-8DA3-881EACEE04A8}"/>
              </a:ext>
            </a:extLst>
          </p:cNvPr>
          <p:cNvSpPr>
            <a:spLocks noGrp="1"/>
          </p:cNvSpPr>
          <p:nvPr>
            <p:ph type="sldNum" sz="quarter" idx="10"/>
          </p:nvPr>
        </p:nvSpPr>
        <p:spPr/>
        <p:txBody>
          <a:bodyPr/>
          <a:lstStyle/>
          <a:p>
            <a:fld id="{E58D3C44-4F5C-4BBB-9DFB-94AC973AA814}" type="slidenum">
              <a:rPr lang="en-US" smtClean="0"/>
              <a:pPr/>
              <a:t>‹#›</a:t>
            </a:fld>
            <a:endParaRPr lang="en-US" dirty="0"/>
          </a:p>
        </p:txBody>
      </p:sp>
      <p:sp>
        <p:nvSpPr>
          <p:cNvPr id="10" name="TextBox 9">
            <a:extLst>
              <a:ext uri="{FF2B5EF4-FFF2-40B4-BE49-F238E27FC236}">
                <a16:creationId xmlns:a16="http://schemas.microsoft.com/office/drawing/2014/main" id="{5750C4A7-A18D-6595-9449-3B8F5C21D5B1}"/>
              </a:ext>
            </a:extLst>
          </p:cNvPr>
          <p:cNvSpPr txBox="1"/>
          <p:nvPr userDrawn="1"/>
        </p:nvSpPr>
        <p:spPr>
          <a:xfrm>
            <a:off x="538780" y="6461952"/>
            <a:ext cx="9905093" cy="184666"/>
          </a:xfrm>
          <a:prstGeom prst="rect">
            <a:avLst/>
          </a:prstGeom>
          <a:noFill/>
        </p:spPr>
        <p:txBody>
          <a:bodyPr wrap="square"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E5E4E3">
                    <a:lumMod val="75000"/>
                  </a:srgbClr>
                </a:solidFill>
                <a:effectLst/>
                <a:uLnTx/>
                <a:uFillTx/>
                <a:latin typeface="+mn-lt"/>
                <a:ea typeface="+mn-ea"/>
                <a:cs typeface="+mn-cs"/>
              </a:rPr>
              <a:t>CONFIDENTIAL © 2025 Health Network One - All rights reserved.</a:t>
            </a:r>
          </a:p>
        </p:txBody>
      </p:sp>
    </p:spTree>
    <p:extLst>
      <p:ext uri="{BB962C8B-B14F-4D97-AF65-F5344CB8AC3E}">
        <p14:creationId xmlns:p14="http://schemas.microsoft.com/office/powerpoint/2010/main" val="42069819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Quote - Cadet Blu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7E4329A-BCD2-98DB-42D6-B3D050A45D60}"/>
              </a:ext>
            </a:extLst>
          </p:cNvPr>
          <p:cNvPicPr>
            <a:picLocks noChangeAspect="1"/>
          </p:cNvPicPr>
          <p:nvPr userDrawn="1"/>
        </p:nvPicPr>
        <p:blipFill>
          <a:blip r:embed="rId2">
            <a:extLst>
              <a:ext uri="{28A0092B-C50C-407E-A947-70E740481C1C}">
                <a14:useLocalDpi xmlns:a14="http://schemas.microsoft.com/office/drawing/2010/main" val="0"/>
              </a:ext>
            </a:extLst>
          </a:blip>
          <a:srcRect t="70" b="70"/>
          <a:stretch/>
        </p:blipFill>
        <p:spPr>
          <a:xfrm>
            <a:off x="-5655" y="0"/>
            <a:ext cx="12197655" cy="6858000"/>
          </a:xfrm>
          <a:prstGeom prst="rect">
            <a:avLst/>
          </a:prstGeom>
        </p:spPr>
      </p:pic>
      <p:sp>
        <p:nvSpPr>
          <p:cNvPr id="35" name="Rectangle 34">
            <a:extLst>
              <a:ext uri="{FF2B5EF4-FFF2-40B4-BE49-F238E27FC236}">
                <a16:creationId xmlns:a16="http://schemas.microsoft.com/office/drawing/2014/main" id="{33C56454-A104-99CE-9CE8-0CE0FA37AE3F}"/>
              </a:ext>
            </a:extLst>
          </p:cNvPr>
          <p:cNvSpPr/>
          <p:nvPr userDrawn="1"/>
        </p:nvSpPr>
        <p:spPr>
          <a:xfrm>
            <a:off x="1930400" y="1840832"/>
            <a:ext cx="8331200" cy="3176337"/>
          </a:xfrm>
          <a:prstGeom prst="rect">
            <a:avLst/>
          </a:prstGeom>
          <a:solidFill>
            <a:schemeClr val="accent4">
              <a:lumMod val="50000"/>
            </a:schemeClr>
          </a:solidFill>
          <a:ln>
            <a:noFill/>
          </a:ln>
          <a:effectLst>
            <a:outerShdw blurRad="520700" sx="104000" sy="104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7" name="Group 6">
            <a:extLst>
              <a:ext uri="{FF2B5EF4-FFF2-40B4-BE49-F238E27FC236}">
                <a16:creationId xmlns:a16="http://schemas.microsoft.com/office/drawing/2014/main" id="{1D186A50-42DA-F068-673A-6833B0845F4A}"/>
              </a:ext>
            </a:extLst>
          </p:cNvPr>
          <p:cNvGrpSpPr>
            <a:grpSpLocks noChangeAspect="1"/>
          </p:cNvGrpSpPr>
          <p:nvPr userDrawn="1"/>
        </p:nvGrpSpPr>
        <p:grpSpPr bwMode="auto">
          <a:xfrm>
            <a:off x="5633591" y="1538398"/>
            <a:ext cx="1008063" cy="704851"/>
            <a:chOff x="2509" y="1572"/>
            <a:chExt cx="635" cy="444"/>
          </a:xfrm>
          <a:solidFill>
            <a:schemeClr val="accent4"/>
          </a:solidFill>
        </p:grpSpPr>
        <p:sp>
          <p:nvSpPr>
            <p:cNvPr id="8" name="Freeform 5">
              <a:extLst>
                <a:ext uri="{FF2B5EF4-FFF2-40B4-BE49-F238E27FC236}">
                  <a16:creationId xmlns:a16="http://schemas.microsoft.com/office/drawing/2014/main" id="{14C883D4-36BA-46C8-E122-A36577DE0BEE}"/>
                </a:ext>
              </a:extLst>
            </p:cNvPr>
            <p:cNvSpPr>
              <a:spLocks/>
            </p:cNvSpPr>
            <p:nvPr/>
          </p:nvSpPr>
          <p:spPr bwMode="auto">
            <a:xfrm>
              <a:off x="2509" y="1572"/>
              <a:ext cx="297" cy="444"/>
            </a:xfrm>
            <a:custGeom>
              <a:avLst/>
              <a:gdLst>
                <a:gd name="T0" fmla="*/ 223 w 252"/>
                <a:gd name="T1" fmla="*/ 0 h 376"/>
                <a:gd name="T2" fmla="*/ 3 w 252"/>
                <a:gd name="T3" fmla="*/ 232 h 376"/>
                <a:gd name="T4" fmla="*/ 3 w 252"/>
                <a:gd name="T5" fmla="*/ 261 h 376"/>
                <a:gd name="T6" fmla="*/ 118 w 252"/>
                <a:gd name="T7" fmla="*/ 376 h 376"/>
                <a:gd name="T8" fmla="*/ 233 w 252"/>
                <a:gd name="T9" fmla="*/ 261 h 376"/>
                <a:gd name="T10" fmla="*/ 118 w 252"/>
                <a:gd name="T11" fmla="*/ 146 h 376"/>
                <a:gd name="T12" fmla="*/ 118 w 252"/>
                <a:gd name="T13" fmla="*/ 146 h 376"/>
                <a:gd name="T14" fmla="*/ 92 w 252"/>
                <a:gd name="T15" fmla="*/ 149 h 376"/>
                <a:gd name="T16" fmla="*/ 85 w 252"/>
                <a:gd name="T17" fmla="*/ 145 h 376"/>
                <a:gd name="T18" fmla="*/ 85 w 252"/>
                <a:gd name="T19" fmla="*/ 140 h 376"/>
                <a:gd name="T20" fmla="*/ 223 w 252"/>
                <a:gd name="T21" fmla="*/ 58 h 376"/>
                <a:gd name="T22" fmla="*/ 252 w 252"/>
                <a:gd name="T23" fmla="*/ 29 h 376"/>
                <a:gd name="T24" fmla="*/ 223 w 252"/>
                <a:gd name="T25" fmla="*/ 0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2" h="376">
                  <a:moveTo>
                    <a:pt x="223" y="0"/>
                  </a:moveTo>
                  <a:cubicBezTo>
                    <a:pt x="98" y="3"/>
                    <a:pt x="0" y="107"/>
                    <a:pt x="3" y="232"/>
                  </a:cubicBezTo>
                  <a:cubicBezTo>
                    <a:pt x="3" y="261"/>
                    <a:pt x="3" y="261"/>
                    <a:pt x="3" y="261"/>
                  </a:cubicBezTo>
                  <a:cubicBezTo>
                    <a:pt x="3" y="325"/>
                    <a:pt x="54" y="376"/>
                    <a:pt x="118" y="376"/>
                  </a:cubicBezTo>
                  <a:cubicBezTo>
                    <a:pt x="182" y="376"/>
                    <a:pt x="233" y="325"/>
                    <a:pt x="233" y="261"/>
                  </a:cubicBezTo>
                  <a:cubicBezTo>
                    <a:pt x="233" y="197"/>
                    <a:pt x="182" y="146"/>
                    <a:pt x="118" y="146"/>
                  </a:cubicBezTo>
                  <a:cubicBezTo>
                    <a:pt x="118" y="146"/>
                    <a:pt x="118" y="146"/>
                    <a:pt x="118" y="146"/>
                  </a:cubicBezTo>
                  <a:cubicBezTo>
                    <a:pt x="109" y="146"/>
                    <a:pt x="100" y="147"/>
                    <a:pt x="92" y="149"/>
                  </a:cubicBezTo>
                  <a:cubicBezTo>
                    <a:pt x="89" y="150"/>
                    <a:pt x="86" y="148"/>
                    <a:pt x="85" y="145"/>
                  </a:cubicBezTo>
                  <a:cubicBezTo>
                    <a:pt x="84" y="143"/>
                    <a:pt x="85" y="142"/>
                    <a:pt x="85" y="140"/>
                  </a:cubicBezTo>
                  <a:cubicBezTo>
                    <a:pt x="113" y="90"/>
                    <a:pt x="166" y="59"/>
                    <a:pt x="223" y="58"/>
                  </a:cubicBezTo>
                  <a:cubicBezTo>
                    <a:pt x="239" y="58"/>
                    <a:pt x="252" y="45"/>
                    <a:pt x="252" y="29"/>
                  </a:cubicBezTo>
                  <a:cubicBezTo>
                    <a:pt x="252" y="13"/>
                    <a:pt x="239" y="0"/>
                    <a:pt x="22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6">
              <a:extLst>
                <a:ext uri="{FF2B5EF4-FFF2-40B4-BE49-F238E27FC236}">
                  <a16:creationId xmlns:a16="http://schemas.microsoft.com/office/drawing/2014/main" id="{CFD8445E-9617-9696-4C39-DD4711E3E05C}"/>
                </a:ext>
              </a:extLst>
            </p:cNvPr>
            <p:cNvSpPr>
              <a:spLocks/>
            </p:cNvSpPr>
            <p:nvPr/>
          </p:nvSpPr>
          <p:spPr bwMode="auto">
            <a:xfrm>
              <a:off x="2847" y="1572"/>
              <a:ext cx="297" cy="444"/>
            </a:xfrm>
            <a:custGeom>
              <a:avLst/>
              <a:gdLst>
                <a:gd name="T0" fmla="*/ 223 w 252"/>
                <a:gd name="T1" fmla="*/ 58 h 376"/>
                <a:gd name="T2" fmla="*/ 252 w 252"/>
                <a:gd name="T3" fmla="*/ 29 h 376"/>
                <a:gd name="T4" fmla="*/ 223 w 252"/>
                <a:gd name="T5" fmla="*/ 0 h 376"/>
                <a:gd name="T6" fmla="*/ 3 w 252"/>
                <a:gd name="T7" fmla="*/ 232 h 376"/>
                <a:gd name="T8" fmla="*/ 3 w 252"/>
                <a:gd name="T9" fmla="*/ 261 h 376"/>
                <a:gd name="T10" fmla="*/ 118 w 252"/>
                <a:gd name="T11" fmla="*/ 376 h 376"/>
                <a:gd name="T12" fmla="*/ 234 w 252"/>
                <a:gd name="T13" fmla="*/ 261 h 376"/>
                <a:gd name="T14" fmla="*/ 119 w 252"/>
                <a:gd name="T15" fmla="*/ 146 h 376"/>
                <a:gd name="T16" fmla="*/ 118 w 252"/>
                <a:gd name="T17" fmla="*/ 146 h 376"/>
                <a:gd name="T18" fmla="*/ 92 w 252"/>
                <a:gd name="T19" fmla="*/ 149 h 376"/>
                <a:gd name="T20" fmla="*/ 86 w 252"/>
                <a:gd name="T21" fmla="*/ 147 h 376"/>
                <a:gd name="T22" fmla="*/ 86 w 252"/>
                <a:gd name="T23" fmla="*/ 140 h 376"/>
                <a:gd name="T24" fmla="*/ 223 w 252"/>
                <a:gd name="T25" fmla="*/ 58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2" h="376">
                  <a:moveTo>
                    <a:pt x="223" y="58"/>
                  </a:moveTo>
                  <a:cubicBezTo>
                    <a:pt x="239" y="58"/>
                    <a:pt x="252" y="45"/>
                    <a:pt x="252" y="29"/>
                  </a:cubicBezTo>
                  <a:cubicBezTo>
                    <a:pt x="252" y="13"/>
                    <a:pt x="239" y="0"/>
                    <a:pt x="223" y="0"/>
                  </a:cubicBezTo>
                  <a:cubicBezTo>
                    <a:pt x="98" y="3"/>
                    <a:pt x="0" y="107"/>
                    <a:pt x="3" y="232"/>
                  </a:cubicBezTo>
                  <a:cubicBezTo>
                    <a:pt x="3" y="261"/>
                    <a:pt x="3" y="261"/>
                    <a:pt x="3" y="261"/>
                  </a:cubicBezTo>
                  <a:cubicBezTo>
                    <a:pt x="3" y="325"/>
                    <a:pt x="55" y="376"/>
                    <a:pt x="118" y="376"/>
                  </a:cubicBezTo>
                  <a:cubicBezTo>
                    <a:pt x="182" y="376"/>
                    <a:pt x="234" y="325"/>
                    <a:pt x="234" y="261"/>
                  </a:cubicBezTo>
                  <a:cubicBezTo>
                    <a:pt x="234" y="197"/>
                    <a:pt x="182" y="146"/>
                    <a:pt x="119" y="146"/>
                  </a:cubicBezTo>
                  <a:cubicBezTo>
                    <a:pt x="119" y="146"/>
                    <a:pt x="119" y="146"/>
                    <a:pt x="118" y="146"/>
                  </a:cubicBezTo>
                  <a:cubicBezTo>
                    <a:pt x="110" y="146"/>
                    <a:pt x="101" y="147"/>
                    <a:pt x="92" y="149"/>
                  </a:cubicBezTo>
                  <a:cubicBezTo>
                    <a:pt x="90" y="149"/>
                    <a:pt x="88" y="149"/>
                    <a:pt x="86" y="147"/>
                  </a:cubicBezTo>
                  <a:cubicBezTo>
                    <a:pt x="85" y="145"/>
                    <a:pt x="85" y="142"/>
                    <a:pt x="86" y="140"/>
                  </a:cubicBezTo>
                  <a:cubicBezTo>
                    <a:pt x="114" y="90"/>
                    <a:pt x="166" y="59"/>
                    <a:pt x="223"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2" name="Graphic 1">
            <a:extLst>
              <a:ext uri="{FF2B5EF4-FFF2-40B4-BE49-F238E27FC236}">
                <a16:creationId xmlns:a16="http://schemas.microsoft.com/office/drawing/2014/main" id="{DC9DC6F1-536F-9E94-E620-EB79BD9CC273}"/>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446590" y="6473482"/>
            <a:ext cx="313494" cy="120796"/>
          </a:xfrm>
          <a:prstGeom prst="rect">
            <a:avLst/>
          </a:prstGeom>
        </p:spPr>
      </p:pic>
      <p:sp>
        <p:nvSpPr>
          <p:cNvPr id="5" name="Slide Number Placeholder 4">
            <a:extLst>
              <a:ext uri="{FF2B5EF4-FFF2-40B4-BE49-F238E27FC236}">
                <a16:creationId xmlns:a16="http://schemas.microsoft.com/office/drawing/2014/main" id="{9ED2E7A9-D722-2706-FF25-64DE3E5733BE}"/>
              </a:ext>
            </a:extLst>
          </p:cNvPr>
          <p:cNvSpPr>
            <a:spLocks noGrp="1"/>
          </p:cNvSpPr>
          <p:nvPr>
            <p:ph type="sldNum" sz="quarter" idx="10"/>
          </p:nvPr>
        </p:nvSpPr>
        <p:spPr/>
        <p:txBody>
          <a:bodyPr/>
          <a:lstStyle/>
          <a:p>
            <a:fld id="{E58D3C44-4F5C-4BBB-9DFB-94AC973AA814}" type="slidenum">
              <a:rPr lang="en-US" smtClean="0"/>
              <a:pPr/>
              <a:t>‹#›</a:t>
            </a:fld>
            <a:endParaRPr lang="en-US" dirty="0"/>
          </a:p>
        </p:txBody>
      </p:sp>
      <p:sp>
        <p:nvSpPr>
          <p:cNvPr id="10" name="TextBox 9">
            <a:extLst>
              <a:ext uri="{FF2B5EF4-FFF2-40B4-BE49-F238E27FC236}">
                <a16:creationId xmlns:a16="http://schemas.microsoft.com/office/drawing/2014/main" id="{776F382A-29A1-2CAF-D8E9-B76C0A6BDE65}"/>
              </a:ext>
            </a:extLst>
          </p:cNvPr>
          <p:cNvSpPr txBox="1"/>
          <p:nvPr userDrawn="1"/>
        </p:nvSpPr>
        <p:spPr>
          <a:xfrm>
            <a:off x="538780" y="6461952"/>
            <a:ext cx="9905093" cy="184666"/>
          </a:xfrm>
          <a:prstGeom prst="rect">
            <a:avLst/>
          </a:prstGeom>
          <a:noFill/>
        </p:spPr>
        <p:txBody>
          <a:bodyPr wrap="square"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E5E4E3">
                    <a:lumMod val="75000"/>
                  </a:srgbClr>
                </a:solidFill>
                <a:effectLst/>
                <a:uLnTx/>
                <a:uFillTx/>
                <a:latin typeface="+mn-lt"/>
                <a:ea typeface="+mn-ea"/>
                <a:cs typeface="+mn-cs"/>
              </a:rPr>
              <a:t>CONFIDENTIAL © 2025 Health Network One - All rights reserved.</a:t>
            </a:r>
          </a:p>
        </p:txBody>
      </p:sp>
    </p:spTree>
    <p:extLst>
      <p:ext uri="{BB962C8B-B14F-4D97-AF65-F5344CB8AC3E}">
        <p14:creationId xmlns:p14="http://schemas.microsoft.com/office/powerpoint/2010/main" val="112200784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Quote - Gree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FD09F31-67BD-D53A-954F-27D26F709220}"/>
              </a:ext>
            </a:extLst>
          </p:cNvPr>
          <p:cNvPicPr>
            <a:picLocks noChangeAspect="1"/>
          </p:cNvPicPr>
          <p:nvPr userDrawn="1"/>
        </p:nvPicPr>
        <p:blipFill>
          <a:blip r:embed="rId2">
            <a:extLst>
              <a:ext uri="{28A0092B-C50C-407E-A947-70E740481C1C}">
                <a14:useLocalDpi xmlns:a14="http://schemas.microsoft.com/office/drawing/2010/main" val="0"/>
              </a:ext>
            </a:extLst>
          </a:blip>
          <a:srcRect t="70" b="70"/>
          <a:stretch/>
        </p:blipFill>
        <p:spPr>
          <a:xfrm>
            <a:off x="-5655" y="0"/>
            <a:ext cx="12197655" cy="6858000"/>
          </a:xfrm>
          <a:prstGeom prst="rect">
            <a:avLst/>
          </a:prstGeom>
        </p:spPr>
      </p:pic>
      <p:sp>
        <p:nvSpPr>
          <p:cNvPr id="35" name="Rectangle 34">
            <a:extLst>
              <a:ext uri="{FF2B5EF4-FFF2-40B4-BE49-F238E27FC236}">
                <a16:creationId xmlns:a16="http://schemas.microsoft.com/office/drawing/2014/main" id="{33C56454-A104-99CE-9CE8-0CE0FA37AE3F}"/>
              </a:ext>
            </a:extLst>
          </p:cNvPr>
          <p:cNvSpPr/>
          <p:nvPr userDrawn="1"/>
        </p:nvSpPr>
        <p:spPr>
          <a:xfrm>
            <a:off x="1930400" y="1840832"/>
            <a:ext cx="8331200" cy="3176337"/>
          </a:xfrm>
          <a:prstGeom prst="rect">
            <a:avLst/>
          </a:prstGeom>
          <a:solidFill>
            <a:schemeClr val="accent3">
              <a:lumMod val="50000"/>
            </a:schemeClr>
          </a:solidFill>
          <a:ln>
            <a:noFill/>
          </a:ln>
          <a:effectLst>
            <a:outerShdw blurRad="520700" sx="104000" sy="104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7" name="Group 6">
            <a:extLst>
              <a:ext uri="{FF2B5EF4-FFF2-40B4-BE49-F238E27FC236}">
                <a16:creationId xmlns:a16="http://schemas.microsoft.com/office/drawing/2014/main" id="{1D186A50-42DA-F068-673A-6833B0845F4A}"/>
              </a:ext>
            </a:extLst>
          </p:cNvPr>
          <p:cNvGrpSpPr>
            <a:grpSpLocks noChangeAspect="1"/>
          </p:cNvGrpSpPr>
          <p:nvPr userDrawn="1"/>
        </p:nvGrpSpPr>
        <p:grpSpPr bwMode="auto">
          <a:xfrm>
            <a:off x="5633591" y="1538398"/>
            <a:ext cx="1008063" cy="704851"/>
            <a:chOff x="2509" y="1572"/>
            <a:chExt cx="635" cy="444"/>
          </a:xfrm>
          <a:solidFill>
            <a:schemeClr val="accent3"/>
          </a:solidFill>
        </p:grpSpPr>
        <p:sp>
          <p:nvSpPr>
            <p:cNvPr id="8" name="Freeform 5">
              <a:extLst>
                <a:ext uri="{FF2B5EF4-FFF2-40B4-BE49-F238E27FC236}">
                  <a16:creationId xmlns:a16="http://schemas.microsoft.com/office/drawing/2014/main" id="{14C883D4-36BA-46C8-E122-A36577DE0BEE}"/>
                </a:ext>
              </a:extLst>
            </p:cNvPr>
            <p:cNvSpPr>
              <a:spLocks/>
            </p:cNvSpPr>
            <p:nvPr/>
          </p:nvSpPr>
          <p:spPr bwMode="auto">
            <a:xfrm>
              <a:off x="2509" y="1572"/>
              <a:ext cx="297" cy="444"/>
            </a:xfrm>
            <a:custGeom>
              <a:avLst/>
              <a:gdLst>
                <a:gd name="T0" fmla="*/ 223 w 252"/>
                <a:gd name="T1" fmla="*/ 0 h 376"/>
                <a:gd name="T2" fmla="*/ 3 w 252"/>
                <a:gd name="T3" fmla="*/ 232 h 376"/>
                <a:gd name="T4" fmla="*/ 3 w 252"/>
                <a:gd name="T5" fmla="*/ 261 h 376"/>
                <a:gd name="T6" fmla="*/ 118 w 252"/>
                <a:gd name="T7" fmla="*/ 376 h 376"/>
                <a:gd name="T8" fmla="*/ 233 w 252"/>
                <a:gd name="T9" fmla="*/ 261 h 376"/>
                <a:gd name="T10" fmla="*/ 118 w 252"/>
                <a:gd name="T11" fmla="*/ 146 h 376"/>
                <a:gd name="T12" fmla="*/ 118 w 252"/>
                <a:gd name="T13" fmla="*/ 146 h 376"/>
                <a:gd name="T14" fmla="*/ 92 w 252"/>
                <a:gd name="T15" fmla="*/ 149 h 376"/>
                <a:gd name="T16" fmla="*/ 85 w 252"/>
                <a:gd name="T17" fmla="*/ 145 h 376"/>
                <a:gd name="T18" fmla="*/ 85 w 252"/>
                <a:gd name="T19" fmla="*/ 140 h 376"/>
                <a:gd name="T20" fmla="*/ 223 w 252"/>
                <a:gd name="T21" fmla="*/ 58 h 376"/>
                <a:gd name="T22" fmla="*/ 252 w 252"/>
                <a:gd name="T23" fmla="*/ 29 h 376"/>
                <a:gd name="T24" fmla="*/ 223 w 252"/>
                <a:gd name="T25" fmla="*/ 0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2" h="376">
                  <a:moveTo>
                    <a:pt x="223" y="0"/>
                  </a:moveTo>
                  <a:cubicBezTo>
                    <a:pt x="98" y="3"/>
                    <a:pt x="0" y="107"/>
                    <a:pt x="3" y="232"/>
                  </a:cubicBezTo>
                  <a:cubicBezTo>
                    <a:pt x="3" y="261"/>
                    <a:pt x="3" y="261"/>
                    <a:pt x="3" y="261"/>
                  </a:cubicBezTo>
                  <a:cubicBezTo>
                    <a:pt x="3" y="325"/>
                    <a:pt x="54" y="376"/>
                    <a:pt x="118" y="376"/>
                  </a:cubicBezTo>
                  <a:cubicBezTo>
                    <a:pt x="182" y="376"/>
                    <a:pt x="233" y="325"/>
                    <a:pt x="233" y="261"/>
                  </a:cubicBezTo>
                  <a:cubicBezTo>
                    <a:pt x="233" y="197"/>
                    <a:pt x="182" y="146"/>
                    <a:pt x="118" y="146"/>
                  </a:cubicBezTo>
                  <a:cubicBezTo>
                    <a:pt x="118" y="146"/>
                    <a:pt x="118" y="146"/>
                    <a:pt x="118" y="146"/>
                  </a:cubicBezTo>
                  <a:cubicBezTo>
                    <a:pt x="109" y="146"/>
                    <a:pt x="100" y="147"/>
                    <a:pt x="92" y="149"/>
                  </a:cubicBezTo>
                  <a:cubicBezTo>
                    <a:pt x="89" y="150"/>
                    <a:pt x="86" y="148"/>
                    <a:pt x="85" y="145"/>
                  </a:cubicBezTo>
                  <a:cubicBezTo>
                    <a:pt x="84" y="143"/>
                    <a:pt x="85" y="142"/>
                    <a:pt x="85" y="140"/>
                  </a:cubicBezTo>
                  <a:cubicBezTo>
                    <a:pt x="113" y="90"/>
                    <a:pt x="166" y="59"/>
                    <a:pt x="223" y="58"/>
                  </a:cubicBezTo>
                  <a:cubicBezTo>
                    <a:pt x="239" y="58"/>
                    <a:pt x="252" y="45"/>
                    <a:pt x="252" y="29"/>
                  </a:cubicBezTo>
                  <a:cubicBezTo>
                    <a:pt x="252" y="13"/>
                    <a:pt x="239" y="0"/>
                    <a:pt x="22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6">
              <a:extLst>
                <a:ext uri="{FF2B5EF4-FFF2-40B4-BE49-F238E27FC236}">
                  <a16:creationId xmlns:a16="http://schemas.microsoft.com/office/drawing/2014/main" id="{CFD8445E-9617-9696-4C39-DD4711E3E05C}"/>
                </a:ext>
              </a:extLst>
            </p:cNvPr>
            <p:cNvSpPr>
              <a:spLocks/>
            </p:cNvSpPr>
            <p:nvPr/>
          </p:nvSpPr>
          <p:spPr bwMode="auto">
            <a:xfrm>
              <a:off x="2847" y="1572"/>
              <a:ext cx="297" cy="444"/>
            </a:xfrm>
            <a:custGeom>
              <a:avLst/>
              <a:gdLst>
                <a:gd name="T0" fmla="*/ 223 w 252"/>
                <a:gd name="T1" fmla="*/ 58 h 376"/>
                <a:gd name="T2" fmla="*/ 252 w 252"/>
                <a:gd name="T3" fmla="*/ 29 h 376"/>
                <a:gd name="T4" fmla="*/ 223 w 252"/>
                <a:gd name="T5" fmla="*/ 0 h 376"/>
                <a:gd name="T6" fmla="*/ 3 w 252"/>
                <a:gd name="T7" fmla="*/ 232 h 376"/>
                <a:gd name="T8" fmla="*/ 3 w 252"/>
                <a:gd name="T9" fmla="*/ 261 h 376"/>
                <a:gd name="T10" fmla="*/ 118 w 252"/>
                <a:gd name="T11" fmla="*/ 376 h 376"/>
                <a:gd name="T12" fmla="*/ 234 w 252"/>
                <a:gd name="T13" fmla="*/ 261 h 376"/>
                <a:gd name="T14" fmla="*/ 119 w 252"/>
                <a:gd name="T15" fmla="*/ 146 h 376"/>
                <a:gd name="T16" fmla="*/ 118 w 252"/>
                <a:gd name="T17" fmla="*/ 146 h 376"/>
                <a:gd name="T18" fmla="*/ 92 w 252"/>
                <a:gd name="T19" fmla="*/ 149 h 376"/>
                <a:gd name="T20" fmla="*/ 86 w 252"/>
                <a:gd name="T21" fmla="*/ 147 h 376"/>
                <a:gd name="T22" fmla="*/ 86 w 252"/>
                <a:gd name="T23" fmla="*/ 140 h 376"/>
                <a:gd name="T24" fmla="*/ 223 w 252"/>
                <a:gd name="T25" fmla="*/ 58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2" h="376">
                  <a:moveTo>
                    <a:pt x="223" y="58"/>
                  </a:moveTo>
                  <a:cubicBezTo>
                    <a:pt x="239" y="58"/>
                    <a:pt x="252" y="45"/>
                    <a:pt x="252" y="29"/>
                  </a:cubicBezTo>
                  <a:cubicBezTo>
                    <a:pt x="252" y="13"/>
                    <a:pt x="239" y="0"/>
                    <a:pt x="223" y="0"/>
                  </a:cubicBezTo>
                  <a:cubicBezTo>
                    <a:pt x="98" y="3"/>
                    <a:pt x="0" y="107"/>
                    <a:pt x="3" y="232"/>
                  </a:cubicBezTo>
                  <a:cubicBezTo>
                    <a:pt x="3" y="261"/>
                    <a:pt x="3" y="261"/>
                    <a:pt x="3" y="261"/>
                  </a:cubicBezTo>
                  <a:cubicBezTo>
                    <a:pt x="3" y="325"/>
                    <a:pt x="55" y="376"/>
                    <a:pt x="118" y="376"/>
                  </a:cubicBezTo>
                  <a:cubicBezTo>
                    <a:pt x="182" y="376"/>
                    <a:pt x="234" y="325"/>
                    <a:pt x="234" y="261"/>
                  </a:cubicBezTo>
                  <a:cubicBezTo>
                    <a:pt x="234" y="197"/>
                    <a:pt x="182" y="146"/>
                    <a:pt x="119" y="146"/>
                  </a:cubicBezTo>
                  <a:cubicBezTo>
                    <a:pt x="119" y="146"/>
                    <a:pt x="119" y="146"/>
                    <a:pt x="118" y="146"/>
                  </a:cubicBezTo>
                  <a:cubicBezTo>
                    <a:pt x="110" y="146"/>
                    <a:pt x="101" y="147"/>
                    <a:pt x="92" y="149"/>
                  </a:cubicBezTo>
                  <a:cubicBezTo>
                    <a:pt x="90" y="149"/>
                    <a:pt x="88" y="149"/>
                    <a:pt x="86" y="147"/>
                  </a:cubicBezTo>
                  <a:cubicBezTo>
                    <a:pt x="85" y="145"/>
                    <a:pt x="85" y="142"/>
                    <a:pt x="86" y="140"/>
                  </a:cubicBezTo>
                  <a:cubicBezTo>
                    <a:pt x="114" y="90"/>
                    <a:pt x="166" y="59"/>
                    <a:pt x="223"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2" name="Graphic 1">
            <a:extLst>
              <a:ext uri="{FF2B5EF4-FFF2-40B4-BE49-F238E27FC236}">
                <a16:creationId xmlns:a16="http://schemas.microsoft.com/office/drawing/2014/main" id="{449F3735-8BB5-331C-032D-AC1E1561D3AD}"/>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446590" y="6473482"/>
            <a:ext cx="313494" cy="120796"/>
          </a:xfrm>
          <a:prstGeom prst="rect">
            <a:avLst/>
          </a:prstGeom>
        </p:spPr>
      </p:pic>
      <p:sp>
        <p:nvSpPr>
          <p:cNvPr id="4" name="Slide Number Placeholder 3">
            <a:extLst>
              <a:ext uri="{FF2B5EF4-FFF2-40B4-BE49-F238E27FC236}">
                <a16:creationId xmlns:a16="http://schemas.microsoft.com/office/drawing/2014/main" id="{35296302-2063-11EC-B696-4D9C7BF07F4B}"/>
              </a:ext>
            </a:extLst>
          </p:cNvPr>
          <p:cNvSpPr>
            <a:spLocks noGrp="1"/>
          </p:cNvSpPr>
          <p:nvPr>
            <p:ph type="sldNum" sz="quarter" idx="10"/>
          </p:nvPr>
        </p:nvSpPr>
        <p:spPr/>
        <p:txBody>
          <a:bodyPr/>
          <a:lstStyle/>
          <a:p>
            <a:fld id="{E58D3C44-4F5C-4BBB-9DFB-94AC973AA814}" type="slidenum">
              <a:rPr lang="en-US" smtClean="0"/>
              <a:pPr/>
              <a:t>‹#›</a:t>
            </a:fld>
            <a:endParaRPr lang="en-US" dirty="0"/>
          </a:p>
        </p:txBody>
      </p:sp>
      <p:sp>
        <p:nvSpPr>
          <p:cNvPr id="10" name="TextBox 9">
            <a:extLst>
              <a:ext uri="{FF2B5EF4-FFF2-40B4-BE49-F238E27FC236}">
                <a16:creationId xmlns:a16="http://schemas.microsoft.com/office/drawing/2014/main" id="{28C0E9FB-B6C6-4AB6-223C-7AB2139F3835}"/>
              </a:ext>
            </a:extLst>
          </p:cNvPr>
          <p:cNvSpPr txBox="1"/>
          <p:nvPr userDrawn="1"/>
        </p:nvSpPr>
        <p:spPr>
          <a:xfrm>
            <a:off x="538780" y="6461952"/>
            <a:ext cx="9905093" cy="184666"/>
          </a:xfrm>
          <a:prstGeom prst="rect">
            <a:avLst/>
          </a:prstGeom>
          <a:noFill/>
        </p:spPr>
        <p:txBody>
          <a:bodyPr wrap="square"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E5E4E3">
                    <a:lumMod val="75000"/>
                  </a:srgbClr>
                </a:solidFill>
                <a:effectLst/>
                <a:uLnTx/>
                <a:uFillTx/>
                <a:latin typeface="+mn-lt"/>
                <a:ea typeface="+mn-ea"/>
                <a:cs typeface="+mn-cs"/>
              </a:rPr>
              <a:t>CONFIDENTIAL © 2025 Health Network One - All rights reserved.</a:t>
            </a:r>
          </a:p>
        </p:txBody>
      </p:sp>
    </p:spTree>
    <p:extLst>
      <p:ext uri="{BB962C8B-B14F-4D97-AF65-F5344CB8AC3E}">
        <p14:creationId xmlns:p14="http://schemas.microsoft.com/office/powerpoint/2010/main" val="13386525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Quote - Plum">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EAD83DD-16B7-9833-B447-7FA8BB52120E}"/>
              </a:ext>
            </a:extLst>
          </p:cNvPr>
          <p:cNvPicPr>
            <a:picLocks noChangeAspect="1"/>
          </p:cNvPicPr>
          <p:nvPr userDrawn="1"/>
        </p:nvPicPr>
        <p:blipFill>
          <a:blip r:embed="rId2">
            <a:extLst>
              <a:ext uri="{28A0092B-C50C-407E-A947-70E740481C1C}">
                <a14:useLocalDpi xmlns:a14="http://schemas.microsoft.com/office/drawing/2010/main" val="0"/>
              </a:ext>
            </a:extLst>
          </a:blip>
          <a:srcRect t="75" b="75"/>
          <a:stretch/>
        </p:blipFill>
        <p:spPr>
          <a:xfrm>
            <a:off x="-5655" y="0"/>
            <a:ext cx="12197655" cy="6858000"/>
          </a:xfrm>
          <a:prstGeom prst="rect">
            <a:avLst/>
          </a:prstGeom>
        </p:spPr>
      </p:pic>
      <p:sp>
        <p:nvSpPr>
          <p:cNvPr id="35" name="Rectangle 34">
            <a:extLst>
              <a:ext uri="{FF2B5EF4-FFF2-40B4-BE49-F238E27FC236}">
                <a16:creationId xmlns:a16="http://schemas.microsoft.com/office/drawing/2014/main" id="{33C56454-A104-99CE-9CE8-0CE0FA37AE3F}"/>
              </a:ext>
            </a:extLst>
          </p:cNvPr>
          <p:cNvSpPr/>
          <p:nvPr userDrawn="1"/>
        </p:nvSpPr>
        <p:spPr>
          <a:xfrm>
            <a:off x="1930400" y="1840832"/>
            <a:ext cx="8331200" cy="3176337"/>
          </a:xfrm>
          <a:prstGeom prst="rect">
            <a:avLst/>
          </a:prstGeom>
          <a:solidFill>
            <a:schemeClr val="accent6">
              <a:lumMod val="50000"/>
            </a:schemeClr>
          </a:solidFill>
          <a:ln>
            <a:noFill/>
          </a:ln>
          <a:effectLst>
            <a:outerShdw blurRad="520700" sx="104000" sy="104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7" name="Group 6">
            <a:extLst>
              <a:ext uri="{FF2B5EF4-FFF2-40B4-BE49-F238E27FC236}">
                <a16:creationId xmlns:a16="http://schemas.microsoft.com/office/drawing/2014/main" id="{1D186A50-42DA-F068-673A-6833B0845F4A}"/>
              </a:ext>
            </a:extLst>
          </p:cNvPr>
          <p:cNvGrpSpPr>
            <a:grpSpLocks noChangeAspect="1"/>
          </p:cNvGrpSpPr>
          <p:nvPr userDrawn="1"/>
        </p:nvGrpSpPr>
        <p:grpSpPr bwMode="auto">
          <a:xfrm>
            <a:off x="5633591" y="1538398"/>
            <a:ext cx="1008063" cy="704851"/>
            <a:chOff x="2509" y="1572"/>
            <a:chExt cx="635" cy="444"/>
          </a:xfrm>
          <a:solidFill>
            <a:schemeClr val="accent6"/>
          </a:solidFill>
        </p:grpSpPr>
        <p:sp>
          <p:nvSpPr>
            <p:cNvPr id="8" name="Freeform 5">
              <a:extLst>
                <a:ext uri="{FF2B5EF4-FFF2-40B4-BE49-F238E27FC236}">
                  <a16:creationId xmlns:a16="http://schemas.microsoft.com/office/drawing/2014/main" id="{14C883D4-36BA-46C8-E122-A36577DE0BEE}"/>
                </a:ext>
              </a:extLst>
            </p:cNvPr>
            <p:cNvSpPr>
              <a:spLocks/>
            </p:cNvSpPr>
            <p:nvPr/>
          </p:nvSpPr>
          <p:spPr bwMode="auto">
            <a:xfrm>
              <a:off x="2509" y="1572"/>
              <a:ext cx="297" cy="444"/>
            </a:xfrm>
            <a:custGeom>
              <a:avLst/>
              <a:gdLst>
                <a:gd name="T0" fmla="*/ 223 w 252"/>
                <a:gd name="T1" fmla="*/ 0 h 376"/>
                <a:gd name="T2" fmla="*/ 3 w 252"/>
                <a:gd name="T3" fmla="*/ 232 h 376"/>
                <a:gd name="T4" fmla="*/ 3 w 252"/>
                <a:gd name="T5" fmla="*/ 261 h 376"/>
                <a:gd name="T6" fmla="*/ 118 w 252"/>
                <a:gd name="T7" fmla="*/ 376 h 376"/>
                <a:gd name="T8" fmla="*/ 233 w 252"/>
                <a:gd name="T9" fmla="*/ 261 h 376"/>
                <a:gd name="T10" fmla="*/ 118 w 252"/>
                <a:gd name="T11" fmla="*/ 146 h 376"/>
                <a:gd name="T12" fmla="*/ 118 w 252"/>
                <a:gd name="T13" fmla="*/ 146 h 376"/>
                <a:gd name="T14" fmla="*/ 92 w 252"/>
                <a:gd name="T15" fmla="*/ 149 h 376"/>
                <a:gd name="T16" fmla="*/ 85 w 252"/>
                <a:gd name="T17" fmla="*/ 145 h 376"/>
                <a:gd name="T18" fmla="*/ 85 w 252"/>
                <a:gd name="T19" fmla="*/ 140 h 376"/>
                <a:gd name="T20" fmla="*/ 223 w 252"/>
                <a:gd name="T21" fmla="*/ 58 h 376"/>
                <a:gd name="T22" fmla="*/ 252 w 252"/>
                <a:gd name="T23" fmla="*/ 29 h 376"/>
                <a:gd name="T24" fmla="*/ 223 w 252"/>
                <a:gd name="T25" fmla="*/ 0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2" h="376">
                  <a:moveTo>
                    <a:pt x="223" y="0"/>
                  </a:moveTo>
                  <a:cubicBezTo>
                    <a:pt x="98" y="3"/>
                    <a:pt x="0" y="107"/>
                    <a:pt x="3" y="232"/>
                  </a:cubicBezTo>
                  <a:cubicBezTo>
                    <a:pt x="3" y="261"/>
                    <a:pt x="3" y="261"/>
                    <a:pt x="3" y="261"/>
                  </a:cubicBezTo>
                  <a:cubicBezTo>
                    <a:pt x="3" y="325"/>
                    <a:pt x="54" y="376"/>
                    <a:pt x="118" y="376"/>
                  </a:cubicBezTo>
                  <a:cubicBezTo>
                    <a:pt x="182" y="376"/>
                    <a:pt x="233" y="325"/>
                    <a:pt x="233" y="261"/>
                  </a:cubicBezTo>
                  <a:cubicBezTo>
                    <a:pt x="233" y="197"/>
                    <a:pt x="182" y="146"/>
                    <a:pt x="118" y="146"/>
                  </a:cubicBezTo>
                  <a:cubicBezTo>
                    <a:pt x="118" y="146"/>
                    <a:pt x="118" y="146"/>
                    <a:pt x="118" y="146"/>
                  </a:cubicBezTo>
                  <a:cubicBezTo>
                    <a:pt x="109" y="146"/>
                    <a:pt x="100" y="147"/>
                    <a:pt x="92" y="149"/>
                  </a:cubicBezTo>
                  <a:cubicBezTo>
                    <a:pt x="89" y="150"/>
                    <a:pt x="86" y="148"/>
                    <a:pt x="85" y="145"/>
                  </a:cubicBezTo>
                  <a:cubicBezTo>
                    <a:pt x="84" y="143"/>
                    <a:pt x="85" y="142"/>
                    <a:pt x="85" y="140"/>
                  </a:cubicBezTo>
                  <a:cubicBezTo>
                    <a:pt x="113" y="90"/>
                    <a:pt x="166" y="59"/>
                    <a:pt x="223" y="58"/>
                  </a:cubicBezTo>
                  <a:cubicBezTo>
                    <a:pt x="239" y="58"/>
                    <a:pt x="252" y="45"/>
                    <a:pt x="252" y="29"/>
                  </a:cubicBezTo>
                  <a:cubicBezTo>
                    <a:pt x="252" y="13"/>
                    <a:pt x="239" y="0"/>
                    <a:pt x="22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6">
              <a:extLst>
                <a:ext uri="{FF2B5EF4-FFF2-40B4-BE49-F238E27FC236}">
                  <a16:creationId xmlns:a16="http://schemas.microsoft.com/office/drawing/2014/main" id="{CFD8445E-9617-9696-4C39-DD4711E3E05C}"/>
                </a:ext>
              </a:extLst>
            </p:cNvPr>
            <p:cNvSpPr>
              <a:spLocks/>
            </p:cNvSpPr>
            <p:nvPr/>
          </p:nvSpPr>
          <p:spPr bwMode="auto">
            <a:xfrm>
              <a:off x="2847" y="1572"/>
              <a:ext cx="297" cy="444"/>
            </a:xfrm>
            <a:custGeom>
              <a:avLst/>
              <a:gdLst>
                <a:gd name="T0" fmla="*/ 223 w 252"/>
                <a:gd name="T1" fmla="*/ 58 h 376"/>
                <a:gd name="T2" fmla="*/ 252 w 252"/>
                <a:gd name="T3" fmla="*/ 29 h 376"/>
                <a:gd name="T4" fmla="*/ 223 w 252"/>
                <a:gd name="T5" fmla="*/ 0 h 376"/>
                <a:gd name="T6" fmla="*/ 3 w 252"/>
                <a:gd name="T7" fmla="*/ 232 h 376"/>
                <a:gd name="T8" fmla="*/ 3 w 252"/>
                <a:gd name="T9" fmla="*/ 261 h 376"/>
                <a:gd name="T10" fmla="*/ 118 w 252"/>
                <a:gd name="T11" fmla="*/ 376 h 376"/>
                <a:gd name="T12" fmla="*/ 234 w 252"/>
                <a:gd name="T13" fmla="*/ 261 h 376"/>
                <a:gd name="T14" fmla="*/ 119 w 252"/>
                <a:gd name="T15" fmla="*/ 146 h 376"/>
                <a:gd name="T16" fmla="*/ 118 w 252"/>
                <a:gd name="T17" fmla="*/ 146 h 376"/>
                <a:gd name="T18" fmla="*/ 92 w 252"/>
                <a:gd name="T19" fmla="*/ 149 h 376"/>
                <a:gd name="T20" fmla="*/ 86 w 252"/>
                <a:gd name="T21" fmla="*/ 147 h 376"/>
                <a:gd name="T22" fmla="*/ 86 w 252"/>
                <a:gd name="T23" fmla="*/ 140 h 376"/>
                <a:gd name="T24" fmla="*/ 223 w 252"/>
                <a:gd name="T25" fmla="*/ 58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2" h="376">
                  <a:moveTo>
                    <a:pt x="223" y="58"/>
                  </a:moveTo>
                  <a:cubicBezTo>
                    <a:pt x="239" y="58"/>
                    <a:pt x="252" y="45"/>
                    <a:pt x="252" y="29"/>
                  </a:cubicBezTo>
                  <a:cubicBezTo>
                    <a:pt x="252" y="13"/>
                    <a:pt x="239" y="0"/>
                    <a:pt x="223" y="0"/>
                  </a:cubicBezTo>
                  <a:cubicBezTo>
                    <a:pt x="98" y="3"/>
                    <a:pt x="0" y="107"/>
                    <a:pt x="3" y="232"/>
                  </a:cubicBezTo>
                  <a:cubicBezTo>
                    <a:pt x="3" y="261"/>
                    <a:pt x="3" y="261"/>
                    <a:pt x="3" y="261"/>
                  </a:cubicBezTo>
                  <a:cubicBezTo>
                    <a:pt x="3" y="325"/>
                    <a:pt x="55" y="376"/>
                    <a:pt x="118" y="376"/>
                  </a:cubicBezTo>
                  <a:cubicBezTo>
                    <a:pt x="182" y="376"/>
                    <a:pt x="234" y="325"/>
                    <a:pt x="234" y="261"/>
                  </a:cubicBezTo>
                  <a:cubicBezTo>
                    <a:pt x="234" y="197"/>
                    <a:pt x="182" y="146"/>
                    <a:pt x="119" y="146"/>
                  </a:cubicBezTo>
                  <a:cubicBezTo>
                    <a:pt x="119" y="146"/>
                    <a:pt x="119" y="146"/>
                    <a:pt x="118" y="146"/>
                  </a:cubicBezTo>
                  <a:cubicBezTo>
                    <a:pt x="110" y="146"/>
                    <a:pt x="101" y="147"/>
                    <a:pt x="92" y="149"/>
                  </a:cubicBezTo>
                  <a:cubicBezTo>
                    <a:pt x="90" y="149"/>
                    <a:pt x="88" y="149"/>
                    <a:pt x="86" y="147"/>
                  </a:cubicBezTo>
                  <a:cubicBezTo>
                    <a:pt x="85" y="145"/>
                    <a:pt x="85" y="142"/>
                    <a:pt x="86" y="140"/>
                  </a:cubicBezTo>
                  <a:cubicBezTo>
                    <a:pt x="114" y="90"/>
                    <a:pt x="166" y="59"/>
                    <a:pt x="223"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4" name="Graphic 3">
            <a:extLst>
              <a:ext uri="{FF2B5EF4-FFF2-40B4-BE49-F238E27FC236}">
                <a16:creationId xmlns:a16="http://schemas.microsoft.com/office/drawing/2014/main" id="{C49C8AC5-B094-CDB2-76E4-D7078992E87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446590" y="6473482"/>
            <a:ext cx="313494" cy="120796"/>
          </a:xfrm>
          <a:prstGeom prst="rect">
            <a:avLst/>
          </a:prstGeom>
        </p:spPr>
      </p:pic>
      <p:sp>
        <p:nvSpPr>
          <p:cNvPr id="5" name="Slide Number Placeholder 4">
            <a:extLst>
              <a:ext uri="{FF2B5EF4-FFF2-40B4-BE49-F238E27FC236}">
                <a16:creationId xmlns:a16="http://schemas.microsoft.com/office/drawing/2014/main" id="{68D3B1BC-EDC5-572B-59C2-94F32586BC3A}"/>
              </a:ext>
            </a:extLst>
          </p:cNvPr>
          <p:cNvSpPr>
            <a:spLocks noGrp="1"/>
          </p:cNvSpPr>
          <p:nvPr>
            <p:ph type="sldNum" sz="quarter" idx="10"/>
          </p:nvPr>
        </p:nvSpPr>
        <p:spPr/>
        <p:txBody>
          <a:bodyPr/>
          <a:lstStyle/>
          <a:p>
            <a:fld id="{E58D3C44-4F5C-4BBB-9DFB-94AC973AA814}" type="slidenum">
              <a:rPr lang="en-US" smtClean="0"/>
              <a:pPr/>
              <a:t>‹#›</a:t>
            </a:fld>
            <a:endParaRPr lang="en-US" dirty="0"/>
          </a:p>
        </p:txBody>
      </p:sp>
      <p:sp>
        <p:nvSpPr>
          <p:cNvPr id="10" name="TextBox 9">
            <a:extLst>
              <a:ext uri="{FF2B5EF4-FFF2-40B4-BE49-F238E27FC236}">
                <a16:creationId xmlns:a16="http://schemas.microsoft.com/office/drawing/2014/main" id="{AD2616C2-3DA7-8DD4-6015-7350504E427B}"/>
              </a:ext>
            </a:extLst>
          </p:cNvPr>
          <p:cNvSpPr txBox="1"/>
          <p:nvPr userDrawn="1"/>
        </p:nvSpPr>
        <p:spPr>
          <a:xfrm>
            <a:off x="538780" y="6461952"/>
            <a:ext cx="9905093" cy="184666"/>
          </a:xfrm>
          <a:prstGeom prst="rect">
            <a:avLst/>
          </a:prstGeom>
          <a:noFill/>
        </p:spPr>
        <p:txBody>
          <a:bodyPr wrap="square"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E5E4E3">
                    <a:lumMod val="75000"/>
                  </a:srgbClr>
                </a:solidFill>
                <a:effectLst/>
                <a:uLnTx/>
                <a:uFillTx/>
                <a:latin typeface="+mn-lt"/>
                <a:ea typeface="+mn-ea"/>
                <a:cs typeface="+mn-cs"/>
              </a:rPr>
              <a:t>CONFIDENTIAL © 2025 Health Network One - All rights reserved.</a:t>
            </a:r>
          </a:p>
        </p:txBody>
      </p:sp>
    </p:spTree>
    <p:extLst>
      <p:ext uri="{BB962C8B-B14F-4D97-AF65-F5344CB8AC3E}">
        <p14:creationId xmlns:p14="http://schemas.microsoft.com/office/powerpoint/2010/main" val="6782915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Full Background - Blue">
    <p:spTree>
      <p:nvGrpSpPr>
        <p:cNvPr id="1" name=""/>
        <p:cNvGrpSpPr/>
        <p:nvPr/>
      </p:nvGrpSpPr>
      <p:grpSpPr>
        <a:xfrm>
          <a:off x="0" y="0"/>
          <a:ext cx="0" cy="0"/>
          <a:chOff x="0" y="0"/>
          <a:chExt cx="0" cy="0"/>
        </a:xfrm>
      </p:grpSpPr>
      <p:pic>
        <p:nvPicPr>
          <p:cNvPr id="2" name="Picture 1" descr="A blue background with curved lines&#10;&#10;AI-generated content may be incorrect.">
            <a:extLst>
              <a:ext uri="{FF2B5EF4-FFF2-40B4-BE49-F238E27FC236}">
                <a16:creationId xmlns:a16="http://schemas.microsoft.com/office/drawing/2014/main" id="{0A16642C-30B7-2B3D-E059-9B8FE02366CB}"/>
              </a:ext>
            </a:extLst>
          </p:cNvPr>
          <p:cNvPicPr>
            <a:picLocks noChangeAspect="1"/>
          </p:cNvPicPr>
          <p:nvPr userDrawn="1"/>
        </p:nvPicPr>
        <p:blipFill>
          <a:blip r:embed="rId2">
            <a:alphaModFix/>
            <a:extLst>
              <a:ext uri="{28A0092B-C50C-407E-A947-70E740481C1C}">
                <a14:useLocalDpi xmlns:a14="http://schemas.microsoft.com/office/drawing/2010/main" val="0"/>
              </a:ext>
            </a:extLst>
          </a:blip>
          <a:srcRect l="5807" t="5047" r="4371" b="5047"/>
          <a:stretch/>
        </p:blipFill>
        <p:spPr>
          <a:xfrm>
            <a:off x="-5654" y="0"/>
            <a:ext cx="12201427" cy="6858000"/>
          </a:xfrm>
          <a:prstGeom prst="rect">
            <a:avLst/>
          </a:prstGeom>
        </p:spPr>
      </p:pic>
      <p:pic>
        <p:nvPicPr>
          <p:cNvPr id="4" name="Graphic 3">
            <a:extLst>
              <a:ext uri="{FF2B5EF4-FFF2-40B4-BE49-F238E27FC236}">
                <a16:creationId xmlns:a16="http://schemas.microsoft.com/office/drawing/2014/main" id="{D6D25482-03D2-7DDC-57F7-C6F580831578}"/>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446590" y="6473482"/>
            <a:ext cx="313494" cy="120796"/>
          </a:xfrm>
          <a:prstGeom prst="rect">
            <a:avLst/>
          </a:prstGeom>
        </p:spPr>
      </p:pic>
      <p:sp>
        <p:nvSpPr>
          <p:cNvPr id="5" name="Slide Number Placeholder 4">
            <a:extLst>
              <a:ext uri="{FF2B5EF4-FFF2-40B4-BE49-F238E27FC236}">
                <a16:creationId xmlns:a16="http://schemas.microsoft.com/office/drawing/2014/main" id="{4716F1E9-5A69-459E-9B39-A4F66AC45F93}"/>
              </a:ext>
            </a:extLst>
          </p:cNvPr>
          <p:cNvSpPr>
            <a:spLocks noGrp="1"/>
          </p:cNvSpPr>
          <p:nvPr>
            <p:ph type="sldNum" sz="quarter" idx="10"/>
          </p:nvPr>
        </p:nvSpPr>
        <p:spPr/>
        <p:txBody>
          <a:bodyPr/>
          <a:lstStyle/>
          <a:p>
            <a:fld id="{E58D3C44-4F5C-4BBB-9DFB-94AC973AA814}" type="slidenum">
              <a:rPr lang="en-US" smtClean="0"/>
              <a:pPr/>
              <a:t>‹#›</a:t>
            </a:fld>
            <a:endParaRPr lang="en-US" dirty="0"/>
          </a:p>
        </p:txBody>
      </p:sp>
      <p:sp>
        <p:nvSpPr>
          <p:cNvPr id="7" name="TextBox 6">
            <a:extLst>
              <a:ext uri="{FF2B5EF4-FFF2-40B4-BE49-F238E27FC236}">
                <a16:creationId xmlns:a16="http://schemas.microsoft.com/office/drawing/2014/main" id="{37225A71-EF61-765A-DA91-1B9789DED340}"/>
              </a:ext>
            </a:extLst>
          </p:cNvPr>
          <p:cNvSpPr txBox="1"/>
          <p:nvPr userDrawn="1"/>
        </p:nvSpPr>
        <p:spPr>
          <a:xfrm>
            <a:off x="538780" y="6461952"/>
            <a:ext cx="9905093" cy="184666"/>
          </a:xfrm>
          <a:prstGeom prst="rect">
            <a:avLst/>
          </a:prstGeom>
          <a:noFill/>
        </p:spPr>
        <p:txBody>
          <a:bodyPr wrap="square"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E5E4E3">
                    <a:lumMod val="75000"/>
                  </a:srgbClr>
                </a:solidFill>
                <a:effectLst/>
                <a:uLnTx/>
                <a:uFillTx/>
                <a:latin typeface="+mn-lt"/>
                <a:ea typeface="+mn-ea"/>
                <a:cs typeface="+mn-cs"/>
              </a:rPr>
              <a:t>CONFIDENTIAL © 2025 Health Network One - All rights reserved.</a:t>
            </a:r>
          </a:p>
        </p:txBody>
      </p:sp>
    </p:spTree>
    <p:extLst>
      <p:ext uri="{BB962C8B-B14F-4D97-AF65-F5344CB8AC3E}">
        <p14:creationId xmlns:p14="http://schemas.microsoft.com/office/powerpoint/2010/main" val="116060249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Closing - Logo">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F373DC2-0170-738B-5D35-2A07596F2DE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59505" y="3081971"/>
            <a:ext cx="5472990" cy="694058"/>
          </a:xfrm>
          <a:prstGeom prst="rect">
            <a:avLst/>
          </a:prstGeom>
        </p:spPr>
      </p:pic>
    </p:spTree>
    <p:extLst>
      <p:ext uri="{BB962C8B-B14F-4D97-AF65-F5344CB8AC3E}">
        <p14:creationId xmlns:p14="http://schemas.microsoft.com/office/powerpoint/2010/main" val="111654812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8777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line w Subhead - Blank">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p:txBody>
          <a:bodyPr/>
          <a:lstStyle/>
          <a:p>
            <a:fld id="{E58D3C44-4F5C-4BBB-9DFB-94AC973AA814}" type="slidenum">
              <a:rPr lang="en-US" smtClean="0"/>
              <a:pPr/>
              <a:t>‹#›</a:t>
            </a:fld>
            <a:endParaRPr lang="en-US" dirty="0"/>
          </a:p>
        </p:txBody>
      </p:sp>
      <p:sp>
        <p:nvSpPr>
          <p:cNvPr id="5" name="Text Placeholder 4">
            <a:extLst>
              <a:ext uri="{FF2B5EF4-FFF2-40B4-BE49-F238E27FC236}">
                <a16:creationId xmlns:a16="http://schemas.microsoft.com/office/drawing/2014/main" id="{9B72BEDC-E9CE-7144-78EB-59ADECF2F3BA}"/>
              </a:ext>
            </a:extLst>
          </p:cNvPr>
          <p:cNvSpPr>
            <a:spLocks noGrp="1"/>
          </p:cNvSpPr>
          <p:nvPr>
            <p:ph type="body" sz="quarter" idx="11" hasCustomPrompt="1"/>
          </p:nvPr>
        </p:nvSpPr>
        <p:spPr>
          <a:xfrm>
            <a:off x="411163" y="807761"/>
            <a:ext cx="11369675" cy="430489"/>
          </a:xfrm>
        </p:spPr>
        <p:txBody>
          <a:bodyPr>
            <a:noAutofit/>
          </a:bodyPr>
          <a:lstStyle>
            <a:lvl1pPr marL="0" indent="0">
              <a:buNone/>
              <a:defRPr sz="1600"/>
            </a:lvl1pPr>
          </a:lstStyle>
          <a:p>
            <a:pPr lvl="0"/>
            <a:r>
              <a:rPr lang="en-US" dirty="0"/>
              <a:t>Optional subhead</a:t>
            </a:r>
          </a:p>
        </p:txBody>
      </p:sp>
      <p:sp>
        <p:nvSpPr>
          <p:cNvPr id="4" name="Title 3">
            <a:extLst>
              <a:ext uri="{FF2B5EF4-FFF2-40B4-BE49-F238E27FC236}">
                <a16:creationId xmlns:a16="http://schemas.microsoft.com/office/drawing/2014/main" id="{00B4CE59-7796-2635-06AB-14763E0E95BA}"/>
              </a:ext>
            </a:extLst>
          </p:cNvPr>
          <p:cNvSpPr>
            <a:spLocks noGrp="1"/>
          </p:cNvSpPr>
          <p:nvPr>
            <p:ph type="title" hasCustomPrompt="1"/>
          </p:nvPr>
        </p:nvSpPr>
        <p:spPr/>
        <p:txBody>
          <a:bodyPr/>
          <a:lstStyle>
            <a:lvl1pPr>
              <a:defRPr/>
            </a:lvl1pPr>
          </a:lstStyle>
          <a:p>
            <a:r>
              <a:rPr lang="en-US" dirty="0"/>
              <a:t>Headline</a:t>
            </a:r>
          </a:p>
        </p:txBody>
      </p:sp>
    </p:spTree>
    <p:extLst>
      <p:ext uri="{BB962C8B-B14F-4D97-AF65-F5344CB8AC3E}">
        <p14:creationId xmlns:p14="http://schemas.microsoft.com/office/powerpoint/2010/main" val="7993311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No Header">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C85C9CC-B546-253A-C471-D1EAEA5A775E}"/>
              </a:ext>
            </a:extLst>
          </p:cNvPr>
          <p:cNvSpPr>
            <a:spLocks noGrp="1"/>
          </p:cNvSpPr>
          <p:nvPr>
            <p:ph type="sldNum" sz="quarter" idx="10"/>
          </p:nvPr>
        </p:nvSpPr>
        <p:spPr/>
        <p:txBody>
          <a:bodyPr/>
          <a:lstStyle/>
          <a:p>
            <a:fld id="{E58D3C44-4F5C-4BBB-9DFB-94AC973AA814}" type="slidenum">
              <a:rPr lang="en-US" smtClean="0"/>
              <a:pPr/>
              <a:t>‹#›</a:t>
            </a:fld>
            <a:endParaRPr lang="en-US" dirty="0"/>
          </a:p>
        </p:txBody>
      </p:sp>
    </p:spTree>
    <p:extLst>
      <p:ext uri="{BB962C8B-B14F-4D97-AF65-F5344CB8AC3E}">
        <p14:creationId xmlns:p14="http://schemas.microsoft.com/office/powerpoint/2010/main" val="1223729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eadline Only - Text">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C0972C5-4B85-6430-00D7-8CD40F98E680}"/>
              </a:ext>
            </a:extLst>
          </p:cNvPr>
          <p:cNvSpPr>
            <a:spLocks noGrp="1"/>
          </p:cNvSpPr>
          <p:nvPr>
            <p:ph type="body" sz="quarter" idx="11"/>
          </p:nvPr>
        </p:nvSpPr>
        <p:spPr>
          <a:xfrm>
            <a:off x="411162" y="1295400"/>
            <a:ext cx="11301867" cy="4778375"/>
          </a:xfrm>
        </p:spPr>
        <p:txBody>
          <a:bodyPr>
            <a:noAutofit/>
          </a:bodyPr>
          <a:lstStyle>
            <a:lvl1pPr marL="0" indent="0">
              <a:buNone/>
              <a:defRPr/>
            </a:lvl1pPr>
            <a:lvl2pPr marL="502920" indent="0">
              <a:buNone/>
              <a:defRPr/>
            </a:lvl2pPr>
            <a:lvl3pPr marL="960120" indent="0">
              <a:buNone/>
              <a:defRPr/>
            </a:lvl3pPr>
            <a:lvl4pPr marL="1417320" indent="0">
              <a:buNone/>
              <a:defRPr/>
            </a:lvl4pPr>
            <a:lvl5pPr marL="1874520" indent="0">
              <a:buNone/>
              <a:defRPr/>
            </a:lvl5pPr>
          </a:lstStyle>
          <a:p>
            <a:pPr lvl="0"/>
            <a:r>
              <a:rPr lang="en-US" dirty="0"/>
              <a:t>Click to edit Master text styles</a:t>
            </a:r>
          </a:p>
        </p:txBody>
      </p:sp>
      <p:sp>
        <p:nvSpPr>
          <p:cNvPr id="4" name="Slide Number Placeholder 3">
            <a:extLst>
              <a:ext uri="{FF2B5EF4-FFF2-40B4-BE49-F238E27FC236}">
                <a16:creationId xmlns:a16="http://schemas.microsoft.com/office/drawing/2014/main" id="{B96FEED1-6E5F-5D66-13C6-FAA36B281274}"/>
              </a:ext>
            </a:extLst>
          </p:cNvPr>
          <p:cNvSpPr>
            <a:spLocks noGrp="1"/>
          </p:cNvSpPr>
          <p:nvPr>
            <p:ph type="sldNum" sz="quarter" idx="12"/>
          </p:nvPr>
        </p:nvSpPr>
        <p:spPr/>
        <p:txBody>
          <a:bodyPr/>
          <a:lstStyle/>
          <a:p>
            <a:fld id="{E58D3C44-4F5C-4BBB-9DFB-94AC973AA814}" type="slidenum">
              <a:rPr lang="en-US" smtClean="0"/>
              <a:pPr/>
              <a:t>‹#›</a:t>
            </a:fld>
            <a:endParaRPr lang="en-US" dirty="0"/>
          </a:p>
        </p:txBody>
      </p:sp>
      <p:sp>
        <p:nvSpPr>
          <p:cNvPr id="6" name="Title 5">
            <a:extLst>
              <a:ext uri="{FF2B5EF4-FFF2-40B4-BE49-F238E27FC236}">
                <a16:creationId xmlns:a16="http://schemas.microsoft.com/office/drawing/2014/main" id="{BA568F85-B0C2-40B2-EDA6-6565BFB4728F}"/>
              </a:ext>
            </a:extLst>
          </p:cNvPr>
          <p:cNvSpPr>
            <a:spLocks noGrp="1"/>
          </p:cNvSpPr>
          <p:nvPr>
            <p:ph type="title" hasCustomPrompt="1"/>
          </p:nvPr>
        </p:nvSpPr>
        <p:spPr/>
        <p:txBody>
          <a:bodyPr/>
          <a:lstStyle>
            <a:lvl1pPr>
              <a:defRPr/>
            </a:lvl1pPr>
          </a:lstStyle>
          <a:p>
            <a:r>
              <a:rPr lang="en-US" dirty="0"/>
              <a:t>Headline</a:t>
            </a:r>
          </a:p>
        </p:txBody>
      </p:sp>
    </p:spTree>
    <p:extLst>
      <p:ext uri="{BB962C8B-B14F-4D97-AF65-F5344CB8AC3E}">
        <p14:creationId xmlns:p14="http://schemas.microsoft.com/office/powerpoint/2010/main" val="2512623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line w Subhead - Tex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p:txBody>
          <a:bodyPr/>
          <a:lstStyle/>
          <a:p>
            <a:fld id="{E58D3C44-4F5C-4BBB-9DFB-94AC973AA814}" type="slidenum">
              <a:rPr lang="en-US" smtClean="0"/>
              <a:pPr/>
              <a:t>‹#›</a:t>
            </a:fld>
            <a:endParaRPr lang="en-US" dirty="0"/>
          </a:p>
        </p:txBody>
      </p:sp>
      <p:sp>
        <p:nvSpPr>
          <p:cNvPr id="5" name="Text Placeholder 4">
            <a:extLst>
              <a:ext uri="{FF2B5EF4-FFF2-40B4-BE49-F238E27FC236}">
                <a16:creationId xmlns:a16="http://schemas.microsoft.com/office/drawing/2014/main" id="{9B72BEDC-E9CE-7144-78EB-59ADECF2F3BA}"/>
              </a:ext>
            </a:extLst>
          </p:cNvPr>
          <p:cNvSpPr>
            <a:spLocks noGrp="1"/>
          </p:cNvSpPr>
          <p:nvPr>
            <p:ph type="body" sz="quarter" idx="11" hasCustomPrompt="1"/>
          </p:nvPr>
        </p:nvSpPr>
        <p:spPr>
          <a:xfrm>
            <a:off x="411163" y="807761"/>
            <a:ext cx="11369675" cy="430489"/>
          </a:xfrm>
        </p:spPr>
        <p:txBody>
          <a:bodyPr>
            <a:noAutofit/>
          </a:bodyPr>
          <a:lstStyle>
            <a:lvl1pPr marL="0" indent="0">
              <a:buNone/>
              <a:defRPr sz="1600"/>
            </a:lvl1pPr>
          </a:lstStyle>
          <a:p>
            <a:pPr lvl="0"/>
            <a:r>
              <a:rPr lang="en-US" dirty="0"/>
              <a:t>Optional subhead</a:t>
            </a:r>
          </a:p>
        </p:txBody>
      </p:sp>
      <p:sp>
        <p:nvSpPr>
          <p:cNvPr id="6" name="Text Placeholder 5">
            <a:extLst>
              <a:ext uri="{FF2B5EF4-FFF2-40B4-BE49-F238E27FC236}">
                <a16:creationId xmlns:a16="http://schemas.microsoft.com/office/drawing/2014/main" id="{58484905-0270-63EB-FCB8-7E435A17375E}"/>
              </a:ext>
            </a:extLst>
          </p:cNvPr>
          <p:cNvSpPr>
            <a:spLocks noGrp="1"/>
          </p:cNvSpPr>
          <p:nvPr>
            <p:ph type="body" sz="quarter" idx="12"/>
          </p:nvPr>
        </p:nvSpPr>
        <p:spPr>
          <a:xfrm>
            <a:off x="411163" y="1611313"/>
            <a:ext cx="11369675" cy="4351337"/>
          </a:xfrm>
        </p:spPr>
        <p:txBody>
          <a:bodyPr rIns="0">
            <a:noAutofit/>
          </a:bodyPr>
          <a:lstStyle>
            <a:lvl1pPr marL="0" indent="0">
              <a:buNone/>
              <a:defRPr/>
            </a:lvl1pPr>
          </a:lstStyle>
          <a:p>
            <a:pPr lvl="0"/>
            <a:r>
              <a:rPr lang="en-US" dirty="0"/>
              <a:t>Click to edit Master text styles</a:t>
            </a:r>
          </a:p>
        </p:txBody>
      </p:sp>
      <p:sp>
        <p:nvSpPr>
          <p:cNvPr id="4" name="Title 3">
            <a:extLst>
              <a:ext uri="{FF2B5EF4-FFF2-40B4-BE49-F238E27FC236}">
                <a16:creationId xmlns:a16="http://schemas.microsoft.com/office/drawing/2014/main" id="{2C816BA2-B434-5E8F-2BDA-C942FBBA3414}"/>
              </a:ext>
            </a:extLst>
          </p:cNvPr>
          <p:cNvSpPr>
            <a:spLocks noGrp="1"/>
          </p:cNvSpPr>
          <p:nvPr>
            <p:ph type="title" hasCustomPrompt="1"/>
          </p:nvPr>
        </p:nvSpPr>
        <p:spPr/>
        <p:txBody>
          <a:bodyPr/>
          <a:lstStyle>
            <a:lvl1pPr>
              <a:defRPr/>
            </a:lvl1pPr>
          </a:lstStyle>
          <a:p>
            <a:r>
              <a:rPr lang="en-US" dirty="0"/>
              <a:t>Headline</a:t>
            </a:r>
          </a:p>
        </p:txBody>
      </p:sp>
    </p:spTree>
    <p:extLst>
      <p:ext uri="{BB962C8B-B14F-4D97-AF65-F5344CB8AC3E}">
        <p14:creationId xmlns:p14="http://schemas.microsoft.com/office/powerpoint/2010/main" val="318540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N1 Section Dark Blu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A16642C-30B7-2B3D-E059-9B8FE02366CB}"/>
              </a:ext>
            </a:extLst>
          </p:cNvPr>
          <p:cNvPicPr>
            <a:picLocks noChangeAspect="1"/>
          </p:cNvPicPr>
          <p:nvPr userDrawn="1"/>
        </p:nvPicPr>
        <p:blipFill>
          <a:blip r:embed="rId2">
            <a:extLst>
              <a:ext uri="{28A0092B-C50C-407E-A947-70E740481C1C}">
                <a14:useLocalDpi xmlns:a14="http://schemas.microsoft.com/office/drawing/2010/main" val="0"/>
              </a:ext>
            </a:extLst>
          </a:blip>
          <a:srcRect t="75" b="75"/>
          <a:stretch/>
        </p:blipFill>
        <p:spPr>
          <a:xfrm>
            <a:off x="-5655" y="0"/>
            <a:ext cx="12197655" cy="6858000"/>
          </a:xfrm>
          <a:prstGeom prst="rect">
            <a:avLst/>
          </a:prstGeom>
        </p:spPr>
      </p:pic>
      <p:sp>
        <p:nvSpPr>
          <p:cNvPr id="35" name="Rectangle 34">
            <a:extLst>
              <a:ext uri="{FF2B5EF4-FFF2-40B4-BE49-F238E27FC236}">
                <a16:creationId xmlns:a16="http://schemas.microsoft.com/office/drawing/2014/main" id="{33C56454-A104-99CE-9CE8-0CE0FA37AE3F}"/>
              </a:ext>
            </a:extLst>
          </p:cNvPr>
          <p:cNvSpPr/>
          <p:nvPr userDrawn="1"/>
        </p:nvSpPr>
        <p:spPr>
          <a:xfrm>
            <a:off x="0" y="1840832"/>
            <a:ext cx="12192000" cy="3176337"/>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7" name="Text Placeholder 6">
            <a:extLst>
              <a:ext uri="{FF2B5EF4-FFF2-40B4-BE49-F238E27FC236}">
                <a16:creationId xmlns:a16="http://schemas.microsoft.com/office/drawing/2014/main" id="{AD55B85A-150A-8DDF-7CC1-C686C0077899}"/>
              </a:ext>
            </a:extLst>
          </p:cNvPr>
          <p:cNvSpPr>
            <a:spLocks noGrp="1"/>
          </p:cNvSpPr>
          <p:nvPr>
            <p:ph type="body" sz="quarter" idx="10" hasCustomPrompt="1"/>
          </p:nvPr>
        </p:nvSpPr>
        <p:spPr>
          <a:xfrm>
            <a:off x="2574925" y="2794794"/>
            <a:ext cx="7042150" cy="1268412"/>
          </a:xfrm>
          <a:prstGeom prst="rect">
            <a:avLst/>
          </a:prstGeom>
        </p:spPr>
        <p:txBody>
          <a:bodyPr rIns="0" anchor="ctr">
            <a:noAutofit/>
          </a:bodyPr>
          <a:lstStyle>
            <a:lvl1pPr marL="0" indent="0" algn="ctr">
              <a:buNone/>
              <a:defRPr sz="3600" b="0">
                <a:solidFill>
                  <a:schemeClr val="tx1"/>
                </a:solidFill>
                <a:latin typeface="+mj-lt"/>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Section Title</a:t>
            </a:r>
          </a:p>
        </p:txBody>
      </p:sp>
      <p:sp>
        <p:nvSpPr>
          <p:cNvPr id="8" name="Rectangle 7">
            <a:extLst>
              <a:ext uri="{FF2B5EF4-FFF2-40B4-BE49-F238E27FC236}">
                <a16:creationId xmlns:a16="http://schemas.microsoft.com/office/drawing/2014/main" id="{305B347B-3262-ECCB-1BEA-56D466B94FAE}"/>
              </a:ext>
            </a:extLst>
          </p:cNvPr>
          <p:cNvSpPr/>
          <p:nvPr userDrawn="1"/>
        </p:nvSpPr>
        <p:spPr>
          <a:xfrm>
            <a:off x="-5655" y="1716527"/>
            <a:ext cx="12192000" cy="225882"/>
          </a:xfrm>
          <a:prstGeom prst="rect">
            <a:avLst/>
          </a:prstGeom>
          <a:solidFill>
            <a:schemeClr val="accent2">
              <a:lumMod val="60000"/>
              <a:lumOff val="4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9" name="Rectangle 8">
            <a:extLst>
              <a:ext uri="{FF2B5EF4-FFF2-40B4-BE49-F238E27FC236}">
                <a16:creationId xmlns:a16="http://schemas.microsoft.com/office/drawing/2014/main" id="{54CBA918-D6FD-BB48-D400-B7AF44ED06AB}"/>
              </a:ext>
            </a:extLst>
          </p:cNvPr>
          <p:cNvSpPr/>
          <p:nvPr userDrawn="1"/>
        </p:nvSpPr>
        <p:spPr>
          <a:xfrm>
            <a:off x="-5655" y="4915591"/>
            <a:ext cx="12192000" cy="225882"/>
          </a:xfrm>
          <a:prstGeom prst="rect">
            <a:avLst/>
          </a:prstGeom>
          <a:solidFill>
            <a:schemeClr val="accent2">
              <a:lumMod val="60000"/>
              <a:lumOff val="4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3" name="Graphic 2">
            <a:extLst>
              <a:ext uri="{FF2B5EF4-FFF2-40B4-BE49-F238E27FC236}">
                <a16:creationId xmlns:a16="http://schemas.microsoft.com/office/drawing/2014/main" id="{994B0281-6BC1-0254-C453-5CD7731B5ED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446590" y="6473482"/>
            <a:ext cx="313494" cy="120796"/>
          </a:xfrm>
          <a:prstGeom prst="rect">
            <a:avLst/>
          </a:prstGeom>
        </p:spPr>
      </p:pic>
      <p:sp>
        <p:nvSpPr>
          <p:cNvPr id="4" name="Slide Number Placeholder 3">
            <a:extLst>
              <a:ext uri="{FF2B5EF4-FFF2-40B4-BE49-F238E27FC236}">
                <a16:creationId xmlns:a16="http://schemas.microsoft.com/office/drawing/2014/main" id="{5EC9AD8F-FDBF-50F9-CC3E-6D5CD1E3920A}"/>
              </a:ext>
            </a:extLst>
          </p:cNvPr>
          <p:cNvSpPr>
            <a:spLocks noGrp="1"/>
          </p:cNvSpPr>
          <p:nvPr>
            <p:ph type="sldNum" sz="quarter" idx="11"/>
          </p:nvPr>
        </p:nvSpPr>
        <p:spPr/>
        <p:txBody>
          <a:bodyPr/>
          <a:lstStyle/>
          <a:p>
            <a:fld id="{E58D3C44-4F5C-4BBB-9DFB-94AC973AA814}" type="slidenum">
              <a:rPr lang="en-US" smtClean="0"/>
              <a:pPr/>
              <a:t>‹#›</a:t>
            </a:fld>
            <a:endParaRPr lang="en-US" dirty="0"/>
          </a:p>
        </p:txBody>
      </p:sp>
      <p:sp>
        <p:nvSpPr>
          <p:cNvPr id="6" name="TextBox 5">
            <a:extLst>
              <a:ext uri="{FF2B5EF4-FFF2-40B4-BE49-F238E27FC236}">
                <a16:creationId xmlns:a16="http://schemas.microsoft.com/office/drawing/2014/main" id="{D702F6EE-442E-C2EB-484D-8405FDB6A710}"/>
              </a:ext>
            </a:extLst>
          </p:cNvPr>
          <p:cNvSpPr txBox="1"/>
          <p:nvPr userDrawn="1"/>
        </p:nvSpPr>
        <p:spPr>
          <a:xfrm>
            <a:off x="538780" y="6461952"/>
            <a:ext cx="9905093" cy="184666"/>
          </a:xfrm>
          <a:prstGeom prst="rect">
            <a:avLst/>
          </a:prstGeom>
          <a:noFill/>
        </p:spPr>
        <p:txBody>
          <a:bodyPr wrap="square"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E5E4E3">
                    <a:lumMod val="75000"/>
                  </a:srgbClr>
                </a:solidFill>
                <a:effectLst/>
                <a:uLnTx/>
                <a:uFillTx/>
                <a:latin typeface="+mn-lt"/>
                <a:ea typeface="+mn-ea"/>
                <a:cs typeface="+mn-cs"/>
              </a:rPr>
              <a:t>CONFIDENTIAL © 2025 Health Network One - All rights reserved.</a:t>
            </a:r>
          </a:p>
        </p:txBody>
      </p:sp>
    </p:spTree>
    <p:extLst>
      <p:ext uri="{BB962C8B-B14F-4D97-AF65-F5344CB8AC3E}">
        <p14:creationId xmlns:p14="http://schemas.microsoft.com/office/powerpoint/2010/main" val="3140204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N1 Section Gree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A16642C-30B7-2B3D-E059-9B8FE02366CB}"/>
              </a:ext>
            </a:extLst>
          </p:cNvPr>
          <p:cNvPicPr>
            <a:picLocks noChangeAspect="1"/>
          </p:cNvPicPr>
          <p:nvPr userDrawn="1"/>
        </p:nvPicPr>
        <p:blipFill>
          <a:blip r:embed="rId2">
            <a:extLst>
              <a:ext uri="{28A0092B-C50C-407E-A947-70E740481C1C}">
                <a14:useLocalDpi xmlns:a14="http://schemas.microsoft.com/office/drawing/2010/main" val="0"/>
              </a:ext>
            </a:extLst>
          </a:blip>
          <a:srcRect t="70" b="70"/>
          <a:stretch/>
        </p:blipFill>
        <p:spPr>
          <a:xfrm>
            <a:off x="-5655" y="0"/>
            <a:ext cx="12197655" cy="6858000"/>
          </a:xfrm>
          <a:prstGeom prst="rect">
            <a:avLst/>
          </a:prstGeom>
        </p:spPr>
      </p:pic>
      <p:sp>
        <p:nvSpPr>
          <p:cNvPr id="5" name="Rectangle 4">
            <a:extLst>
              <a:ext uri="{FF2B5EF4-FFF2-40B4-BE49-F238E27FC236}">
                <a16:creationId xmlns:a16="http://schemas.microsoft.com/office/drawing/2014/main" id="{A048D6BD-A626-A894-2EEE-49D185466841}"/>
              </a:ext>
            </a:extLst>
          </p:cNvPr>
          <p:cNvSpPr/>
          <p:nvPr userDrawn="1"/>
        </p:nvSpPr>
        <p:spPr>
          <a:xfrm>
            <a:off x="0" y="1840832"/>
            <a:ext cx="12192000" cy="3176337"/>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7" name="Text Placeholder 6">
            <a:extLst>
              <a:ext uri="{FF2B5EF4-FFF2-40B4-BE49-F238E27FC236}">
                <a16:creationId xmlns:a16="http://schemas.microsoft.com/office/drawing/2014/main" id="{AD55B85A-150A-8DDF-7CC1-C686C0077899}"/>
              </a:ext>
            </a:extLst>
          </p:cNvPr>
          <p:cNvSpPr>
            <a:spLocks noGrp="1"/>
          </p:cNvSpPr>
          <p:nvPr>
            <p:ph type="body" sz="quarter" idx="10" hasCustomPrompt="1"/>
          </p:nvPr>
        </p:nvSpPr>
        <p:spPr>
          <a:xfrm>
            <a:off x="2574925" y="2794794"/>
            <a:ext cx="7042150" cy="1268412"/>
          </a:xfrm>
          <a:prstGeom prst="rect">
            <a:avLst/>
          </a:prstGeom>
        </p:spPr>
        <p:txBody>
          <a:bodyPr rIns="0" anchor="ctr">
            <a:noAutofit/>
          </a:bodyPr>
          <a:lstStyle>
            <a:lvl1pPr marL="0" indent="0" algn="ctr">
              <a:buNone/>
              <a:defRPr sz="3600" b="0">
                <a:solidFill>
                  <a:schemeClr val="tx1"/>
                </a:solidFill>
                <a:latin typeface="+mj-lt"/>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Section Title</a:t>
            </a:r>
          </a:p>
        </p:txBody>
      </p:sp>
      <p:sp>
        <p:nvSpPr>
          <p:cNvPr id="8" name="Rectangle 7">
            <a:extLst>
              <a:ext uri="{FF2B5EF4-FFF2-40B4-BE49-F238E27FC236}">
                <a16:creationId xmlns:a16="http://schemas.microsoft.com/office/drawing/2014/main" id="{4C9680F7-0B8C-1CF6-BB7E-E771E31B7E6C}"/>
              </a:ext>
            </a:extLst>
          </p:cNvPr>
          <p:cNvSpPr/>
          <p:nvPr userDrawn="1"/>
        </p:nvSpPr>
        <p:spPr>
          <a:xfrm>
            <a:off x="-5655" y="1716527"/>
            <a:ext cx="12192000" cy="225882"/>
          </a:xfrm>
          <a:prstGeom prst="rect">
            <a:avLst/>
          </a:prstGeom>
          <a:solidFill>
            <a:schemeClr val="accent3">
              <a:lumMod val="60000"/>
              <a:lumOff val="4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9" name="Rectangle 8">
            <a:extLst>
              <a:ext uri="{FF2B5EF4-FFF2-40B4-BE49-F238E27FC236}">
                <a16:creationId xmlns:a16="http://schemas.microsoft.com/office/drawing/2014/main" id="{DDE9F382-2562-EEB6-177E-389EA4EE4F87}"/>
              </a:ext>
            </a:extLst>
          </p:cNvPr>
          <p:cNvSpPr/>
          <p:nvPr userDrawn="1"/>
        </p:nvSpPr>
        <p:spPr>
          <a:xfrm>
            <a:off x="-5655" y="4915591"/>
            <a:ext cx="12192000" cy="225882"/>
          </a:xfrm>
          <a:prstGeom prst="rect">
            <a:avLst/>
          </a:prstGeom>
          <a:solidFill>
            <a:schemeClr val="accent3">
              <a:lumMod val="60000"/>
              <a:lumOff val="4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4" name="Graphic 3">
            <a:extLst>
              <a:ext uri="{FF2B5EF4-FFF2-40B4-BE49-F238E27FC236}">
                <a16:creationId xmlns:a16="http://schemas.microsoft.com/office/drawing/2014/main" id="{49250CC5-FE16-751E-7B72-A1C06CBBB30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446590" y="6473482"/>
            <a:ext cx="313494" cy="120796"/>
          </a:xfrm>
          <a:prstGeom prst="rect">
            <a:avLst/>
          </a:prstGeom>
        </p:spPr>
      </p:pic>
      <p:sp>
        <p:nvSpPr>
          <p:cNvPr id="3" name="Slide Number Placeholder 2">
            <a:extLst>
              <a:ext uri="{FF2B5EF4-FFF2-40B4-BE49-F238E27FC236}">
                <a16:creationId xmlns:a16="http://schemas.microsoft.com/office/drawing/2014/main" id="{7463626E-693B-1676-B311-38037D3B2A5F}"/>
              </a:ext>
            </a:extLst>
          </p:cNvPr>
          <p:cNvSpPr>
            <a:spLocks noGrp="1"/>
          </p:cNvSpPr>
          <p:nvPr>
            <p:ph type="sldNum" sz="quarter" idx="11"/>
          </p:nvPr>
        </p:nvSpPr>
        <p:spPr/>
        <p:txBody>
          <a:bodyPr/>
          <a:lstStyle/>
          <a:p>
            <a:fld id="{E58D3C44-4F5C-4BBB-9DFB-94AC973AA814}" type="slidenum">
              <a:rPr lang="en-US" smtClean="0"/>
              <a:pPr/>
              <a:t>‹#›</a:t>
            </a:fld>
            <a:endParaRPr lang="en-US" dirty="0"/>
          </a:p>
        </p:txBody>
      </p:sp>
      <p:sp>
        <p:nvSpPr>
          <p:cNvPr id="10" name="TextBox 9">
            <a:extLst>
              <a:ext uri="{FF2B5EF4-FFF2-40B4-BE49-F238E27FC236}">
                <a16:creationId xmlns:a16="http://schemas.microsoft.com/office/drawing/2014/main" id="{314533E7-F984-1BD3-546D-C2375157661C}"/>
              </a:ext>
            </a:extLst>
          </p:cNvPr>
          <p:cNvSpPr txBox="1"/>
          <p:nvPr userDrawn="1"/>
        </p:nvSpPr>
        <p:spPr>
          <a:xfrm>
            <a:off x="538780" y="6461952"/>
            <a:ext cx="9905093" cy="184666"/>
          </a:xfrm>
          <a:prstGeom prst="rect">
            <a:avLst/>
          </a:prstGeom>
          <a:noFill/>
        </p:spPr>
        <p:txBody>
          <a:bodyPr wrap="square"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E5E4E3">
                    <a:lumMod val="75000"/>
                  </a:srgbClr>
                </a:solidFill>
                <a:effectLst/>
                <a:uLnTx/>
                <a:uFillTx/>
                <a:latin typeface="+mn-lt"/>
                <a:ea typeface="+mn-ea"/>
                <a:cs typeface="+mn-cs"/>
              </a:rPr>
              <a:t>CONFIDENTIAL © 2025 Health Network One - All rights reserved.</a:t>
            </a:r>
          </a:p>
        </p:txBody>
      </p:sp>
    </p:spTree>
    <p:extLst>
      <p:ext uri="{BB962C8B-B14F-4D97-AF65-F5344CB8AC3E}">
        <p14:creationId xmlns:p14="http://schemas.microsoft.com/office/powerpoint/2010/main" val="13057089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N1 Section Cadet Blu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A16642C-30B7-2B3D-E059-9B8FE02366CB}"/>
              </a:ext>
            </a:extLst>
          </p:cNvPr>
          <p:cNvPicPr>
            <a:picLocks noChangeAspect="1"/>
          </p:cNvPicPr>
          <p:nvPr userDrawn="1"/>
        </p:nvPicPr>
        <p:blipFill>
          <a:blip r:embed="rId2">
            <a:extLst>
              <a:ext uri="{28A0092B-C50C-407E-A947-70E740481C1C}">
                <a14:useLocalDpi xmlns:a14="http://schemas.microsoft.com/office/drawing/2010/main" val="0"/>
              </a:ext>
            </a:extLst>
          </a:blip>
          <a:srcRect t="70" b="70"/>
          <a:stretch/>
        </p:blipFill>
        <p:spPr>
          <a:xfrm>
            <a:off x="-5655" y="0"/>
            <a:ext cx="12197655" cy="6858000"/>
          </a:xfrm>
          <a:prstGeom prst="rect">
            <a:avLst/>
          </a:prstGeom>
        </p:spPr>
      </p:pic>
      <p:sp>
        <p:nvSpPr>
          <p:cNvPr id="5" name="Rectangle 4">
            <a:extLst>
              <a:ext uri="{FF2B5EF4-FFF2-40B4-BE49-F238E27FC236}">
                <a16:creationId xmlns:a16="http://schemas.microsoft.com/office/drawing/2014/main" id="{A048D6BD-A626-A894-2EEE-49D185466841}"/>
              </a:ext>
            </a:extLst>
          </p:cNvPr>
          <p:cNvSpPr/>
          <p:nvPr userDrawn="1"/>
        </p:nvSpPr>
        <p:spPr>
          <a:xfrm>
            <a:off x="0" y="1840832"/>
            <a:ext cx="12192000" cy="3176337"/>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7" name="Text Placeholder 6">
            <a:extLst>
              <a:ext uri="{FF2B5EF4-FFF2-40B4-BE49-F238E27FC236}">
                <a16:creationId xmlns:a16="http://schemas.microsoft.com/office/drawing/2014/main" id="{AD55B85A-150A-8DDF-7CC1-C686C0077899}"/>
              </a:ext>
            </a:extLst>
          </p:cNvPr>
          <p:cNvSpPr>
            <a:spLocks noGrp="1"/>
          </p:cNvSpPr>
          <p:nvPr>
            <p:ph type="body" sz="quarter" idx="10" hasCustomPrompt="1"/>
          </p:nvPr>
        </p:nvSpPr>
        <p:spPr>
          <a:xfrm>
            <a:off x="2574925" y="2794794"/>
            <a:ext cx="7042150" cy="1268412"/>
          </a:xfrm>
          <a:prstGeom prst="rect">
            <a:avLst/>
          </a:prstGeom>
        </p:spPr>
        <p:txBody>
          <a:bodyPr rIns="0" anchor="ctr">
            <a:noAutofit/>
          </a:bodyPr>
          <a:lstStyle>
            <a:lvl1pPr marL="0" indent="0" algn="ctr">
              <a:buNone/>
              <a:defRPr sz="3600" b="0" baseline="0">
                <a:solidFill>
                  <a:schemeClr val="tx1"/>
                </a:solidFill>
                <a:latin typeface="+mj-lt"/>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Section Title</a:t>
            </a:r>
          </a:p>
        </p:txBody>
      </p:sp>
      <p:sp>
        <p:nvSpPr>
          <p:cNvPr id="4" name="Rectangle 3">
            <a:extLst>
              <a:ext uri="{FF2B5EF4-FFF2-40B4-BE49-F238E27FC236}">
                <a16:creationId xmlns:a16="http://schemas.microsoft.com/office/drawing/2014/main" id="{79106B7D-A696-2683-DD1C-3A32EF975B0F}"/>
              </a:ext>
            </a:extLst>
          </p:cNvPr>
          <p:cNvSpPr/>
          <p:nvPr userDrawn="1"/>
        </p:nvSpPr>
        <p:spPr>
          <a:xfrm>
            <a:off x="-5655" y="1716527"/>
            <a:ext cx="12192000" cy="225882"/>
          </a:xfrm>
          <a:prstGeom prst="rect">
            <a:avLst/>
          </a:prstGeom>
          <a:solidFill>
            <a:schemeClr val="accent4">
              <a:lumMod val="60000"/>
              <a:lumOff val="4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Rectangle 7">
            <a:extLst>
              <a:ext uri="{FF2B5EF4-FFF2-40B4-BE49-F238E27FC236}">
                <a16:creationId xmlns:a16="http://schemas.microsoft.com/office/drawing/2014/main" id="{539A201B-41E7-EF57-7CB7-F64DC203470C}"/>
              </a:ext>
            </a:extLst>
          </p:cNvPr>
          <p:cNvSpPr/>
          <p:nvPr userDrawn="1"/>
        </p:nvSpPr>
        <p:spPr>
          <a:xfrm>
            <a:off x="-5655" y="4915591"/>
            <a:ext cx="12192000" cy="225882"/>
          </a:xfrm>
          <a:prstGeom prst="rect">
            <a:avLst/>
          </a:prstGeom>
          <a:solidFill>
            <a:schemeClr val="accent4">
              <a:lumMod val="60000"/>
              <a:lumOff val="4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6" name="Graphic 5">
            <a:extLst>
              <a:ext uri="{FF2B5EF4-FFF2-40B4-BE49-F238E27FC236}">
                <a16:creationId xmlns:a16="http://schemas.microsoft.com/office/drawing/2014/main" id="{B8E6708A-62F1-3FCE-B014-C63CAD48061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446590" y="6473482"/>
            <a:ext cx="313494" cy="120796"/>
          </a:xfrm>
          <a:prstGeom prst="rect">
            <a:avLst/>
          </a:prstGeom>
        </p:spPr>
      </p:pic>
      <p:sp>
        <p:nvSpPr>
          <p:cNvPr id="3" name="Slide Number Placeholder 2">
            <a:extLst>
              <a:ext uri="{FF2B5EF4-FFF2-40B4-BE49-F238E27FC236}">
                <a16:creationId xmlns:a16="http://schemas.microsoft.com/office/drawing/2014/main" id="{0A3EB65D-2B16-8C62-16FD-1BAEADA639FC}"/>
              </a:ext>
            </a:extLst>
          </p:cNvPr>
          <p:cNvSpPr>
            <a:spLocks noGrp="1"/>
          </p:cNvSpPr>
          <p:nvPr>
            <p:ph type="sldNum" sz="quarter" idx="11"/>
          </p:nvPr>
        </p:nvSpPr>
        <p:spPr/>
        <p:txBody>
          <a:bodyPr/>
          <a:lstStyle/>
          <a:p>
            <a:fld id="{E58D3C44-4F5C-4BBB-9DFB-94AC973AA814}" type="slidenum">
              <a:rPr lang="en-US" smtClean="0"/>
              <a:pPr/>
              <a:t>‹#›</a:t>
            </a:fld>
            <a:endParaRPr lang="en-US" dirty="0"/>
          </a:p>
        </p:txBody>
      </p:sp>
      <p:sp>
        <p:nvSpPr>
          <p:cNvPr id="10" name="TextBox 9">
            <a:extLst>
              <a:ext uri="{FF2B5EF4-FFF2-40B4-BE49-F238E27FC236}">
                <a16:creationId xmlns:a16="http://schemas.microsoft.com/office/drawing/2014/main" id="{D4330612-3DB8-08A7-7F2B-E1E5E1C0BA96}"/>
              </a:ext>
            </a:extLst>
          </p:cNvPr>
          <p:cNvSpPr txBox="1"/>
          <p:nvPr userDrawn="1"/>
        </p:nvSpPr>
        <p:spPr>
          <a:xfrm>
            <a:off x="538780" y="6461952"/>
            <a:ext cx="9905093" cy="184666"/>
          </a:xfrm>
          <a:prstGeom prst="rect">
            <a:avLst/>
          </a:prstGeom>
          <a:noFill/>
        </p:spPr>
        <p:txBody>
          <a:bodyPr wrap="square"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E5E4E3">
                    <a:lumMod val="75000"/>
                  </a:srgbClr>
                </a:solidFill>
                <a:effectLst/>
                <a:uLnTx/>
                <a:uFillTx/>
                <a:latin typeface="+mn-lt"/>
                <a:ea typeface="+mn-ea"/>
                <a:cs typeface="+mn-cs"/>
              </a:rPr>
              <a:t>CONFIDENTIAL © 2025 Health Network One - All rights reserved.</a:t>
            </a:r>
          </a:p>
        </p:txBody>
      </p:sp>
    </p:spTree>
    <p:extLst>
      <p:ext uri="{BB962C8B-B14F-4D97-AF65-F5344CB8AC3E}">
        <p14:creationId xmlns:p14="http://schemas.microsoft.com/office/powerpoint/2010/main" val="11612935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image" Target="../media/image1.sv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9" name="Graphic 18">
            <a:extLst>
              <a:ext uri="{FF2B5EF4-FFF2-40B4-BE49-F238E27FC236}">
                <a16:creationId xmlns:a16="http://schemas.microsoft.com/office/drawing/2014/main" id="{EF7F0F42-B985-C7AC-FFEE-C88038793DFF}"/>
              </a:ext>
            </a:extLst>
          </p:cNvPr>
          <p:cNvPicPr>
            <a:picLocks noChangeAspect="1"/>
          </p:cNvPicPr>
          <p:nvPr userDrawn="1"/>
        </p:nvPicPr>
        <p:blipFill>
          <a:blip>
            <a:extLst>
              <a:ext uri="{96DAC541-7B7A-43D3-8B79-37D633B846F1}">
                <asvg:svgBlip xmlns:asvg="http://schemas.microsoft.com/office/drawing/2016/SVG/main" r:embed="rId42"/>
              </a:ext>
            </a:extLst>
          </a:blip>
          <a:stretch>
            <a:fillRect/>
          </a:stretch>
        </p:blipFill>
        <p:spPr>
          <a:xfrm>
            <a:off x="11446590" y="6473482"/>
            <a:ext cx="313494" cy="120796"/>
          </a:xfrm>
          <a:prstGeom prst="rect">
            <a:avLst/>
          </a:prstGeom>
        </p:spPr>
      </p:pic>
      <p:sp>
        <p:nvSpPr>
          <p:cNvPr id="2" name="Title Placeholder 1">
            <a:extLst>
              <a:ext uri="{FF2B5EF4-FFF2-40B4-BE49-F238E27FC236}">
                <a16:creationId xmlns:a16="http://schemas.microsoft.com/office/drawing/2014/main" id="{4AFFD48A-05D1-E900-A62B-1ABA0117B1A8}"/>
              </a:ext>
            </a:extLst>
          </p:cNvPr>
          <p:cNvSpPr>
            <a:spLocks noGrp="1"/>
          </p:cNvSpPr>
          <p:nvPr>
            <p:ph type="title"/>
          </p:nvPr>
        </p:nvSpPr>
        <p:spPr>
          <a:xfrm>
            <a:off x="411130" y="361054"/>
            <a:ext cx="11392620" cy="519778"/>
          </a:xfrm>
          <a:prstGeom prst="rect">
            <a:avLst/>
          </a:prstGeom>
        </p:spPr>
        <p:txBody>
          <a:bodyPr vert="horz" lIns="0" tIns="45720" rIns="91440" bIns="45720" rtlCol="0" anchor="t">
            <a:noAutofit/>
          </a:bodyPr>
          <a:lstStyle/>
          <a:p>
            <a:r>
              <a:rPr lang="en-US" dirty="0"/>
              <a:t>Headline</a:t>
            </a:r>
          </a:p>
        </p:txBody>
      </p:sp>
      <p:sp>
        <p:nvSpPr>
          <p:cNvPr id="3" name="Text Placeholder 2">
            <a:extLst>
              <a:ext uri="{FF2B5EF4-FFF2-40B4-BE49-F238E27FC236}">
                <a16:creationId xmlns:a16="http://schemas.microsoft.com/office/drawing/2014/main" id="{A91DC282-C399-A89A-420B-B4C1B84978A8}"/>
              </a:ext>
            </a:extLst>
          </p:cNvPr>
          <p:cNvSpPr>
            <a:spLocks noGrp="1"/>
          </p:cNvSpPr>
          <p:nvPr>
            <p:ph type="body" idx="1"/>
          </p:nvPr>
        </p:nvSpPr>
        <p:spPr>
          <a:xfrm>
            <a:off x="411130" y="1078374"/>
            <a:ext cx="11392620" cy="4860310"/>
          </a:xfrm>
          <a:prstGeom prst="rect">
            <a:avLst/>
          </a:prstGeom>
        </p:spPr>
        <p:txBody>
          <a:bodyPr vert="horz" lIns="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A28B5831-8AA0-7C62-AD78-4000F1EBC91B}"/>
              </a:ext>
            </a:extLst>
          </p:cNvPr>
          <p:cNvSpPr>
            <a:spLocks noGrp="1"/>
          </p:cNvSpPr>
          <p:nvPr>
            <p:ph type="sldNum" sz="quarter" idx="4"/>
          </p:nvPr>
        </p:nvSpPr>
        <p:spPr>
          <a:xfrm>
            <a:off x="411130" y="6290920"/>
            <a:ext cx="333588" cy="365125"/>
          </a:xfrm>
          <a:prstGeom prst="rect">
            <a:avLst/>
          </a:prstGeom>
        </p:spPr>
        <p:txBody>
          <a:bodyPr vert="horz" lIns="0" tIns="45720" rIns="91440" bIns="45720" rtlCol="0" anchor="b"/>
          <a:lstStyle>
            <a:lvl1pPr algn="l">
              <a:defRPr sz="800">
                <a:solidFill>
                  <a:schemeClr val="tx2">
                    <a:lumMod val="75000"/>
                  </a:schemeClr>
                </a:solidFill>
              </a:defRPr>
            </a:lvl1pPr>
          </a:lstStyle>
          <a:p>
            <a:fld id="{E58D3C44-4F5C-4BBB-9DFB-94AC973AA814}" type="slidenum">
              <a:rPr lang="en-US" smtClean="0"/>
              <a:pPr/>
              <a:t>‹#›</a:t>
            </a:fld>
            <a:endParaRPr lang="en-US" dirty="0"/>
          </a:p>
        </p:txBody>
      </p:sp>
      <p:sp>
        <p:nvSpPr>
          <p:cNvPr id="5" name="TextBox 4">
            <a:extLst>
              <a:ext uri="{FF2B5EF4-FFF2-40B4-BE49-F238E27FC236}">
                <a16:creationId xmlns:a16="http://schemas.microsoft.com/office/drawing/2014/main" id="{72DC36E5-5138-DF6E-4D7D-CB97396B260D}"/>
              </a:ext>
            </a:extLst>
          </p:cNvPr>
          <p:cNvSpPr txBox="1"/>
          <p:nvPr/>
        </p:nvSpPr>
        <p:spPr>
          <a:xfrm>
            <a:off x="538780" y="6461952"/>
            <a:ext cx="9905093" cy="184666"/>
          </a:xfrm>
          <a:prstGeom prst="rect">
            <a:avLst/>
          </a:prstGeom>
          <a:noFill/>
        </p:spPr>
        <p:txBody>
          <a:bodyPr wrap="square"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E5E4E3">
                    <a:lumMod val="75000"/>
                  </a:srgbClr>
                </a:solidFill>
                <a:effectLst/>
                <a:uLnTx/>
                <a:uFillTx/>
                <a:latin typeface="+mn-lt"/>
                <a:ea typeface="+mn-ea"/>
                <a:cs typeface="+mn-cs"/>
              </a:rPr>
              <a:t>CONFIDENTIAL © 2025 Health Network One - All rights reserved.</a:t>
            </a:r>
          </a:p>
        </p:txBody>
      </p:sp>
    </p:spTree>
    <p:extLst>
      <p:ext uri="{BB962C8B-B14F-4D97-AF65-F5344CB8AC3E}">
        <p14:creationId xmlns:p14="http://schemas.microsoft.com/office/powerpoint/2010/main" val="1651283198"/>
      </p:ext>
    </p:extLst>
  </p:cSld>
  <p:clrMap bg1="lt1" tx1="dk1" bg2="lt2" tx2="dk2" accent1="accent1" accent2="accent2" accent3="accent3" accent4="accent4" accent5="accent5" accent6="accent6" hlink="hlink" folHlink="folHlink"/>
  <p:sldLayoutIdLst>
    <p:sldLayoutId id="2147484119" r:id="rId1"/>
    <p:sldLayoutId id="2147484121" r:id="rId2"/>
    <p:sldLayoutId id="2147484103" r:id="rId3"/>
    <p:sldLayoutId id="2147484102" r:id="rId4"/>
    <p:sldLayoutId id="2147483707" r:id="rId5"/>
    <p:sldLayoutId id="2147483711" r:id="rId6"/>
    <p:sldLayoutId id="2147484085" r:id="rId7"/>
    <p:sldLayoutId id="2147484053" r:id="rId8"/>
    <p:sldLayoutId id="2147484054" r:id="rId9"/>
    <p:sldLayoutId id="2147484055" r:id="rId10"/>
    <p:sldLayoutId id="2147484056" r:id="rId11"/>
    <p:sldLayoutId id="2147484057" r:id="rId12"/>
    <p:sldLayoutId id="2147483962" r:id="rId13"/>
    <p:sldLayoutId id="2147484104" r:id="rId14"/>
    <p:sldLayoutId id="2147484109" r:id="rId15"/>
    <p:sldLayoutId id="2147484110" r:id="rId16"/>
    <p:sldLayoutId id="2147484111" r:id="rId17"/>
    <p:sldLayoutId id="2147484112" r:id="rId18"/>
    <p:sldLayoutId id="2147484113" r:id="rId19"/>
    <p:sldLayoutId id="2147484114" r:id="rId20"/>
    <p:sldLayoutId id="2147483709" r:id="rId21"/>
    <p:sldLayoutId id="2147484091" r:id="rId22"/>
    <p:sldLayoutId id="2147484092" r:id="rId23"/>
    <p:sldLayoutId id="2147484093" r:id="rId24"/>
    <p:sldLayoutId id="2147484094" r:id="rId25"/>
    <p:sldLayoutId id="2147484096" r:id="rId26"/>
    <p:sldLayoutId id="2147484097" r:id="rId27"/>
    <p:sldLayoutId id="2147484095" r:id="rId28"/>
    <p:sldLayoutId id="2147484098" r:id="rId29"/>
    <p:sldLayoutId id="2147484099" r:id="rId30"/>
    <p:sldLayoutId id="2147483712" r:id="rId31"/>
    <p:sldLayoutId id="2147484046" r:id="rId32"/>
    <p:sldLayoutId id="2147484086" r:id="rId33"/>
    <p:sldLayoutId id="2147484088" r:id="rId34"/>
    <p:sldLayoutId id="2147484089" r:id="rId35"/>
    <p:sldLayoutId id="2147484090" r:id="rId36"/>
    <p:sldLayoutId id="2147484117" r:id="rId37"/>
    <p:sldLayoutId id="2147484083" r:id="rId38"/>
    <p:sldLayoutId id="2147484084" r:id="rId39"/>
    <p:sldLayoutId id="2147484081" r:id="rId40"/>
  </p:sldLayoutIdLst>
  <p:hf hdr="0" ftr="0" dt="0"/>
  <p:txStyles>
    <p:titleStyle>
      <a:lvl1pPr algn="l" defTabSz="914400" rtl="0" eaLnBrk="1" latinLnBrk="0" hangingPunct="1">
        <a:lnSpc>
          <a:spcPct val="100000"/>
        </a:lnSpc>
        <a:spcBef>
          <a:spcPct val="0"/>
        </a:spcBef>
        <a:buNone/>
        <a:defRPr sz="2200" b="0" kern="0" baseline="0">
          <a:solidFill>
            <a:schemeClr val="tx1"/>
          </a:solidFill>
          <a:latin typeface="+mj-lt"/>
          <a:ea typeface="+mj-ea"/>
          <a:cs typeface="+mj-cs"/>
        </a:defRPr>
      </a:lvl1pPr>
    </p:titleStyle>
    <p:bodyStyle>
      <a:lvl1pPr marL="228600" indent="-182880" algn="l" defTabSz="914400" rtl="0" eaLnBrk="1" latinLnBrk="0" hangingPunct="1">
        <a:lnSpc>
          <a:spcPct val="100000"/>
        </a:lnSpc>
        <a:spcBef>
          <a:spcPts val="0"/>
        </a:spcBef>
        <a:spcAft>
          <a:spcPts val="600"/>
        </a:spcAft>
        <a:buFont typeface="Arial" panose="020B0604020202020204" pitchFamily="34" charset="0"/>
        <a:buChar char="•"/>
        <a:defRPr sz="1600" kern="0" baseline="0">
          <a:solidFill>
            <a:schemeClr val="tx1"/>
          </a:solidFill>
          <a:latin typeface="+mn-lt"/>
          <a:ea typeface="+mn-ea"/>
          <a:cs typeface="+mn-cs"/>
        </a:defRPr>
      </a:lvl1pPr>
      <a:lvl2pPr marL="685800" indent="-182880" algn="l" defTabSz="914400" rtl="0" eaLnBrk="1" latinLnBrk="0" hangingPunct="1">
        <a:lnSpc>
          <a:spcPct val="100000"/>
        </a:lnSpc>
        <a:spcBef>
          <a:spcPts val="0"/>
        </a:spcBef>
        <a:spcAft>
          <a:spcPts val="600"/>
        </a:spcAft>
        <a:buFont typeface="Arial" panose="020B0604020202020204" pitchFamily="34" charset="0"/>
        <a:buChar char="•"/>
        <a:defRPr sz="1400" kern="0" baseline="0">
          <a:solidFill>
            <a:schemeClr val="tx1"/>
          </a:solidFill>
          <a:latin typeface="+mn-lt"/>
          <a:ea typeface="+mn-ea"/>
          <a:cs typeface="+mn-cs"/>
        </a:defRPr>
      </a:lvl2pPr>
      <a:lvl3pPr marL="1143000" indent="-182880" algn="l" defTabSz="914400" rtl="0" eaLnBrk="1" latinLnBrk="0" hangingPunct="1">
        <a:lnSpc>
          <a:spcPct val="100000"/>
        </a:lnSpc>
        <a:spcBef>
          <a:spcPts val="0"/>
        </a:spcBef>
        <a:spcAft>
          <a:spcPts val="600"/>
        </a:spcAft>
        <a:buFont typeface="Arial" panose="020B0604020202020204" pitchFamily="34" charset="0"/>
        <a:buChar char="•"/>
        <a:defRPr sz="1200" kern="0" baseline="0">
          <a:solidFill>
            <a:schemeClr val="tx1"/>
          </a:solidFill>
          <a:latin typeface="+mn-lt"/>
          <a:ea typeface="+mn-ea"/>
          <a:cs typeface="+mn-cs"/>
        </a:defRPr>
      </a:lvl3pPr>
      <a:lvl4pPr marL="1600200" indent="-182880" algn="l" defTabSz="914400" rtl="0" eaLnBrk="1" latinLnBrk="0" hangingPunct="1">
        <a:lnSpc>
          <a:spcPct val="100000"/>
        </a:lnSpc>
        <a:spcBef>
          <a:spcPts val="0"/>
        </a:spcBef>
        <a:spcAft>
          <a:spcPts val="600"/>
        </a:spcAft>
        <a:buFont typeface="Arial" panose="020B0604020202020204" pitchFamily="34" charset="0"/>
        <a:buChar char="•"/>
        <a:defRPr sz="1100" kern="0" baseline="0">
          <a:solidFill>
            <a:schemeClr val="tx1"/>
          </a:solidFill>
          <a:latin typeface="+mn-lt"/>
          <a:ea typeface="+mn-ea"/>
          <a:cs typeface="+mn-cs"/>
        </a:defRPr>
      </a:lvl4pPr>
      <a:lvl5pPr marL="2057400" indent="-182880" algn="l" defTabSz="914400" rtl="0" eaLnBrk="1" latinLnBrk="0" hangingPunct="1">
        <a:lnSpc>
          <a:spcPct val="100000"/>
        </a:lnSpc>
        <a:spcBef>
          <a:spcPts val="0"/>
        </a:spcBef>
        <a:spcAft>
          <a:spcPts val="600"/>
        </a:spcAft>
        <a:buFont typeface="Arial" panose="020B0604020202020204" pitchFamily="34" charset="0"/>
        <a:buChar char="•"/>
        <a:defRPr sz="1100" kern="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18.xml"/><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hyperlink" Target="https://elder.findlaw.com/elder-abuse/elder-financial-abuse-and-exploitation.html" TargetMode="External"/><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23.xml"/><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26.xml"/><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29.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3.xml"/><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B3817-4A56-EADA-1C95-D8D551EEA581}"/>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5BA06D86-9B7A-344F-B2E1-15580AFA78D2}"/>
              </a:ext>
            </a:extLst>
          </p:cNvPr>
          <p:cNvSpPr>
            <a:spLocks noGrp="1"/>
          </p:cNvSpPr>
          <p:nvPr>
            <p:ph type="title" idx="4294967295"/>
          </p:nvPr>
        </p:nvSpPr>
        <p:spPr>
          <a:xfrm>
            <a:off x="922338" y="827088"/>
            <a:ext cx="10955337" cy="1663700"/>
          </a:xfrm>
          <a:prstGeom prst="rect">
            <a:avLst/>
          </a:prstGeom>
          <a:noFill/>
          <a:ln>
            <a:noFill/>
            <a:prstDash/>
          </a:ln>
          <a:effectLst/>
        </p:spPr>
        <p:txBody>
          <a:bodyPr rot="0" spcFirstLastPara="0" vertOverflow="overflow" horzOverflow="overflow" vert="horz" wrap="square" lIns="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ts val="4100"/>
              </a:lnSpc>
              <a:spcBef>
                <a:spcPts val="0"/>
              </a:spcBef>
              <a:spcAft>
                <a:spcPts val="0"/>
              </a:spcAft>
              <a:buClrTx/>
              <a:buSzTx/>
              <a:buFont typeface="Arial" panose="020B0604020202020204" pitchFamily="34" charset="0"/>
              <a:buNone/>
              <a:tabLst/>
              <a:defRPr/>
            </a:pPr>
            <a:r>
              <a:rPr kumimoji="0" lang="en-US" sz="4000" b="0" i="0" u="none" strike="noStrike" kern="0" cap="none" spc="0" normalizeH="0" baseline="0" noProof="0" dirty="0">
                <a:ln>
                  <a:noFill/>
                </a:ln>
                <a:solidFill>
                  <a:schemeClr val="bg1"/>
                </a:solidFill>
                <a:effectLst/>
                <a:uLnTx/>
                <a:uFillTx/>
                <a:latin typeface="+mj-lt"/>
                <a:ea typeface="+mn-ea"/>
                <a:cs typeface="+mn-cs"/>
              </a:rPr>
              <a:t>2026 HSW Training</a:t>
            </a:r>
          </a:p>
          <a:p>
            <a:pPr marL="0" marR="0" lvl="0" indent="0" algn="l" defTabSz="914400" rtl="0" eaLnBrk="1" fontAlgn="auto" latinLnBrk="0" hangingPunct="1">
              <a:lnSpc>
                <a:spcPts val="4100"/>
              </a:lnSpc>
              <a:spcBef>
                <a:spcPts val="0"/>
              </a:spcBef>
              <a:spcAft>
                <a:spcPts val="0"/>
              </a:spcAft>
              <a:buClrTx/>
              <a:buSzTx/>
              <a:buFont typeface="Arial" panose="020B0604020202020204" pitchFamily="34" charset="0"/>
              <a:buNone/>
              <a:tabLst/>
              <a:defRPr/>
            </a:pPr>
            <a:r>
              <a:rPr kumimoji="0" lang="en-US" sz="2400" b="0" i="0" u="none" strike="noStrike" kern="0" cap="none" spc="0" normalizeH="0" baseline="0" noProof="0" dirty="0">
                <a:ln>
                  <a:noFill/>
                </a:ln>
                <a:solidFill>
                  <a:schemeClr val="bg1"/>
                </a:solidFill>
                <a:effectLst/>
                <a:uLnTx/>
                <a:uFillTx/>
                <a:latin typeface="+mn-lt"/>
                <a:ea typeface="+mn-ea"/>
                <a:cs typeface="+mn-cs"/>
              </a:rPr>
              <a:t>For Providers</a:t>
            </a:r>
          </a:p>
        </p:txBody>
      </p:sp>
    </p:spTree>
    <p:extLst>
      <p:ext uri="{BB962C8B-B14F-4D97-AF65-F5344CB8AC3E}">
        <p14:creationId xmlns:p14="http://schemas.microsoft.com/office/powerpoint/2010/main" val="21185980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9D87E20-9A53-12DC-BAA3-B8B445E4B6D1}"/>
              </a:ext>
              <a:ext uri="{C183D7F6-B498-43B3-948B-1728B52AA6E4}">
                <adec:decorative xmlns:adec="http://schemas.microsoft.com/office/drawing/2017/decorative" val="1"/>
              </a:ext>
            </a:extLst>
          </p:cNvPr>
          <p:cNvSpPr>
            <a:spLocks noGrp="1"/>
          </p:cNvSpPr>
          <p:nvPr>
            <p:ph type="sldNum" sz="quarter" idx="10"/>
          </p:nvPr>
        </p:nvSpPr>
        <p:spPr/>
        <p:txBody>
          <a:bodyPr/>
          <a:lstStyle/>
          <a:p>
            <a:fld id="{E58D3C44-4F5C-4BBB-9DFB-94AC973AA814}" type="slidenum">
              <a:rPr lang="en-US" smtClean="0"/>
              <a:pPr/>
              <a:t>10</a:t>
            </a:fld>
            <a:endParaRPr lang="en-US" dirty="0"/>
          </a:p>
        </p:txBody>
      </p:sp>
      <p:sp>
        <p:nvSpPr>
          <p:cNvPr id="4" name="Title 3">
            <a:extLst>
              <a:ext uri="{FF2B5EF4-FFF2-40B4-BE49-F238E27FC236}">
                <a16:creationId xmlns:a16="http://schemas.microsoft.com/office/drawing/2014/main" id="{E58DF40C-7397-48BD-61C3-69C2338910FB}"/>
              </a:ext>
            </a:extLst>
          </p:cNvPr>
          <p:cNvSpPr>
            <a:spLocks noGrp="1"/>
          </p:cNvSpPr>
          <p:nvPr>
            <p:ph type="title"/>
          </p:nvPr>
        </p:nvSpPr>
        <p:spPr/>
        <p:txBody>
          <a:bodyPr/>
          <a:lstStyle/>
          <a:p>
            <a:r>
              <a:rPr lang="en-US" dirty="0"/>
              <a:t>Neglect</a:t>
            </a:r>
          </a:p>
        </p:txBody>
      </p:sp>
      <p:sp>
        <p:nvSpPr>
          <p:cNvPr id="5" name="Rectangle 4">
            <a:extLst>
              <a:ext uri="{FF2B5EF4-FFF2-40B4-BE49-F238E27FC236}">
                <a16:creationId xmlns:a16="http://schemas.microsoft.com/office/drawing/2014/main" id="{1CBAA790-15CA-1B15-B368-8B90C9B303BB}"/>
              </a:ext>
              <a:ext uri="{C183D7F6-B498-43B3-948B-1728B52AA6E4}">
                <adec:decorative xmlns:adec="http://schemas.microsoft.com/office/drawing/2017/decorative" val="1"/>
              </a:ext>
            </a:extLst>
          </p:cNvPr>
          <p:cNvSpPr/>
          <p:nvPr/>
        </p:nvSpPr>
        <p:spPr>
          <a:xfrm>
            <a:off x="513709" y="1183908"/>
            <a:ext cx="5494058" cy="2271562"/>
          </a:xfrm>
          <a:prstGeom prst="rect">
            <a:avLst/>
          </a:prstGeom>
          <a:solidFill>
            <a:srgbClr val="1378B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5328D274-A813-3303-A1BF-6ED5F9B74A2B}"/>
              </a:ext>
            </a:extLst>
          </p:cNvPr>
          <p:cNvSpPr txBox="1"/>
          <p:nvPr/>
        </p:nvSpPr>
        <p:spPr>
          <a:xfrm>
            <a:off x="727294" y="1335612"/>
            <a:ext cx="5083959" cy="1323439"/>
          </a:xfrm>
          <a:prstGeom prst="rect">
            <a:avLst/>
          </a:prstGeom>
          <a:noFill/>
        </p:spPr>
        <p:txBody>
          <a:bodyPr wrap="square">
            <a:spAutoFit/>
          </a:bodyPr>
          <a:lstStyle/>
          <a:p>
            <a:pPr>
              <a:spcBef>
                <a:spcPts val="1200"/>
              </a:spcBef>
            </a:pPr>
            <a:r>
              <a:rPr lang="en-US" sz="1400" dirty="0">
                <a:solidFill>
                  <a:schemeClr val="bg1"/>
                </a:solidFill>
                <a:latin typeface="+mj-lt"/>
              </a:rPr>
              <a:t>Neglect</a:t>
            </a:r>
          </a:p>
          <a:p>
            <a:pPr>
              <a:spcBef>
                <a:spcPts val="1200"/>
              </a:spcBef>
            </a:pPr>
            <a:r>
              <a:rPr lang="en-US" sz="1400" dirty="0">
                <a:solidFill>
                  <a:schemeClr val="bg1"/>
                </a:solidFill>
              </a:rPr>
              <a:t>Repeated conduct or a single incident of carelessness that results or could  reasonably be expected to result in serious physical or psychological/emotional injury or substantial risk        of death.</a:t>
            </a:r>
          </a:p>
        </p:txBody>
      </p:sp>
      <p:sp>
        <p:nvSpPr>
          <p:cNvPr id="9" name="Rectangle 8">
            <a:extLst>
              <a:ext uri="{FF2B5EF4-FFF2-40B4-BE49-F238E27FC236}">
                <a16:creationId xmlns:a16="http://schemas.microsoft.com/office/drawing/2014/main" id="{D466EB5F-4369-8D47-A826-668F990FF894}"/>
              </a:ext>
              <a:ext uri="{C183D7F6-B498-43B3-948B-1728B52AA6E4}">
                <adec:decorative xmlns:adec="http://schemas.microsoft.com/office/drawing/2017/decorative" val="1"/>
              </a:ext>
            </a:extLst>
          </p:cNvPr>
          <p:cNvSpPr/>
          <p:nvPr/>
        </p:nvSpPr>
        <p:spPr>
          <a:xfrm>
            <a:off x="6178845" y="1183908"/>
            <a:ext cx="5494058" cy="2271562"/>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37B3C9F5-7C9F-1BBF-7F71-BEB5486CB9AA}"/>
              </a:ext>
            </a:extLst>
          </p:cNvPr>
          <p:cNvSpPr txBox="1"/>
          <p:nvPr/>
        </p:nvSpPr>
        <p:spPr>
          <a:xfrm>
            <a:off x="6392430" y="1335612"/>
            <a:ext cx="5083959" cy="1323439"/>
          </a:xfrm>
          <a:prstGeom prst="rect">
            <a:avLst/>
          </a:prstGeom>
          <a:noFill/>
        </p:spPr>
        <p:txBody>
          <a:bodyPr wrap="square">
            <a:spAutoFit/>
          </a:bodyPr>
          <a:lstStyle/>
          <a:p>
            <a:pPr>
              <a:spcBef>
                <a:spcPts val="1200"/>
              </a:spcBef>
            </a:pPr>
            <a:r>
              <a:rPr lang="en-US" sz="1400" dirty="0">
                <a:solidFill>
                  <a:srgbClr val="1378B4"/>
                </a:solidFill>
                <a:latin typeface="+mj-lt"/>
              </a:rPr>
              <a:t>Neglect of Customer </a:t>
            </a:r>
          </a:p>
          <a:p>
            <a:pPr>
              <a:spcBef>
                <a:spcPts val="1200"/>
              </a:spcBef>
            </a:pPr>
            <a:r>
              <a:rPr lang="en-US" sz="1400" dirty="0">
                <a:solidFill>
                  <a:srgbClr val="1378B4"/>
                </a:solidFill>
              </a:rPr>
              <a:t>The failure of another individual to provide an adult with disabilities with, or the willful withholding from an adult with disabilities of the necessities of life  including, but not limited to, food, clothing, shelter or medical care.</a:t>
            </a:r>
          </a:p>
        </p:txBody>
      </p:sp>
      <p:sp>
        <p:nvSpPr>
          <p:cNvPr id="15" name="Rectangle 14">
            <a:extLst>
              <a:ext uri="{FF2B5EF4-FFF2-40B4-BE49-F238E27FC236}">
                <a16:creationId xmlns:a16="http://schemas.microsoft.com/office/drawing/2014/main" id="{9B4ABB48-0286-41EC-98E1-77826B3C6C60}"/>
              </a:ext>
              <a:ext uri="{C183D7F6-B498-43B3-948B-1728B52AA6E4}">
                <adec:decorative xmlns:adec="http://schemas.microsoft.com/office/drawing/2017/decorative" val="1"/>
              </a:ext>
            </a:extLst>
          </p:cNvPr>
          <p:cNvSpPr/>
          <p:nvPr/>
        </p:nvSpPr>
        <p:spPr>
          <a:xfrm>
            <a:off x="504085" y="3615097"/>
            <a:ext cx="5494058" cy="2271562"/>
          </a:xfrm>
          <a:prstGeom prst="rect">
            <a:avLst/>
          </a:prstGeom>
          <a:solidFill>
            <a:srgbClr val="1378B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50E9FB57-576B-B06C-41A2-AC0A4D71EC35}"/>
              </a:ext>
            </a:extLst>
          </p:cNvPr>
          <p:cNvSpPr txBox="1"/>
          <p:nvPr/>
        </p:nvSpPr>
        <p:spPr>
          <a:xfrm>
            <a:off x="717670" y="3770123"/>
            <a:ext cx="5083959" cy="1107996"/>
          </a:xfrm>
          <a:prstGeom prst="rect">
            <a:avLst/>
          </a:prstGeom>
          <a:noFill/>
        </p:spPr>
        <p:txBody>
          <a:bodyPr wrap="square">
            <a:spAutoFit/>
          </a:bodyPr>
          <a:lstStyle/>
          <a:p>
            <a:pPr>
              <a:spcBef>
                <a:spcPts val="1200"/>
              </a:spcBef>
            </a:pPr>
            <a:r>
              <a:rPr lang="en-US" sz="1400" dirty="0">
                <a:solidFill>
                  <a:schemeClr val="bg1"/>
                </a:solidFill>
                <a:latin typeface="+mj-lt"/>
              </a:rPr>
              <a:t>Neglect</a:t>
            </a:r>
          </a:p>
          <a:p>
            <a:pPr>
              <a:spcBef>
                <a:spcPts val="1200"/>
              </a:spcBef>
            </a:pPr>
            <a:r>
              <a:rPr lang="en-US" sz="1400" dirty="0">
                <a:solidFill>
                  <a:schemeClr val="bg1"/>
                </a:solidFill>
              </a:rPr>
              <a:t>Individual neglects to attend to his/her own basic needs, such as personal  hygiene, appropriate clothing, feeding or tending appropriately to Medical conditions</a:t>
            </a:r>
          </a:p>
        </p:txBody>
      </p:sp>
      <p:sp>
        <p:nvSpPr>
          <p:cNvPr id="17" name="Rectangle 16">
            <a:extLst>
              <a:ext uri="{FF2B5EF4-FFF2-40B4-BE49-F238E27FC236}">
                <a16:creationId xmlns:a16="http://schemas.microsoft.com/office/drawing/2014/main" id="{89E14ACE-59F3-A2C5-3041-3188690EB4F9}"/>
              </a:ext>
              <a:ext uri="{C183D7F6-B498-43B3-948B-1728B52AA6E4}">
                <adec:decorative xmlns:adec="http://schemas.microsoft.com/office/drawing/2017/decorative" val="1"/>
              </a:ext>
            </a:extLst>
          </p:cNvPr>
          <p:cNvSpPr/>
          <p:nvPr/>
        </p:nvSpPr>
        <p:spPr>
          <a:xfrm>
            <a:off x="6178845" y="3615097"/>
            <a:ext cx="5494058" cy="2271562"/>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4FCAAF12-2D16-6B6A-C2F3-D933F9F3894C}"/>
              </a:ext>
            </a:extLst>
          </p:cNvPr>
          <p:cNvSpPr txBox="1"/>
          <p:nvPr/>
        </p:nvSpPr>
        <p:spPr>
          <a:xfrm>
            <a:off x="6392430" y="3776426"/>
            <a:ext cx="5083959" cy="1969770"/>
          </a:xfrm>
          <a:prstGeom prst="rect">
            <a:avLst/>
          </a:prstGeom>
          <a:noFill/>
        </p:spPr>
        <p:txBody>
          <a:bodyPr wrap="square">
            <a:spAutoFit/>
          </a:bodyPr>
          <a:lstStyle/>
          <a:p>
            <a:pPr>
              <a:spcBef>
                <a:spcPts val="1200"/>
              </a:spcBef>
            </a:pPr>
            <a:r>
              <a:rPr lang="en-US" sz="1400" dirty="0">
                <a:solidFill>
                  <a:srgbClr val="1378B4"/>
                </a:solidFill>
                <a:latin typeface="+mj-lt"/>
              </a:rPr>
              <a:t>Neglect of Customer </a:t>
            </a:r>
          </a:p>
          <a:p>
            <a:pPr>
              <a:spcBef>
                <a:spcPts val="1200"/>
              </a:spcBef>
            </a:pPr>
            <a:r>
              <a:rPr lang="en-US" sz="1400" dirty="0">
                <a:solidFill>
                  <a:srgbClr val="1378B4"/>
                </a:solidFill>
              </a:rPr>
              <a:t>A caregiver’s failure to provide an eligible adult with the necessities of life including, but not limited to, food, clothing, shelter or medical care. This definition does not  create a new affirmative duty to provide support to eligible adults; nor shall it be construed to mean that an eligible adult is a victim of neglect because of health care services provided or not provided by licensed health care professionals.</a:t>
            </a:r>
          </a:p>
        </p:txBody>
      </p:sp>
    </p:spTree>
    <p:extLst>
      <p:ext uri="{BB962C8B-B14F-4D97-AF65-F5344CB8AC3E}">
        <p14:creationId xmlns:p14="http://schemas.microsoft.com/office/powerpoint/2010/main" val="31943768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038A1-7CEB-2A64-2A79-97C1B35DD41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119C1E-049B-73ED-0246-34EC7CB5DB3C}"/>
              </a:ext>
              <a:ext uri="{C183D7F6-B498-43B3-948B-1728B52AA6E4}">
                <adec:decorative xmlns:adec="http://schemas.microsoft.com/office/drawing/2017/decorative" val="1"/>
              </a:ext>
            </a:extLst>
          </p:cNvPr>
          <p:cNvSpPr>
            <a:spLocks noGrp="1"/>
          </p:cNvSpPr>
          <p:nvPr>
            <p:ph type="sldNum" sz="quarter" idx="10"/>
          </p:nvPr>
        </p:nvSpPr>
        <p:spPr/>
        <p:txBody>
          <a:bodyPr/>
          <a:lstStyle/>
          <a:p>
            <a:fld id="{E58D3C44-4F5C-4BBB-9DFB-94AC973AA814}" type="slidenum">
              <a:rPr lang="en-US" smtClean="0"/>
              <a:pPr/>
              <a:t>11</a:t>
            </a:fld>
            <a:endParaRPr lang="en-US" dirty="0"/>
          </a:p>
        </p:txBody>
      </p:sp>
      <p:sp>
        <p:nvSpPr>
          <p:cNvPr id="3" name="Text Placeholder 2">
            <a:extLst>
              <a:ext uri="{FF2B5EF4-FFF2-40B4-BE49-F238E27FC236}">
                <a16:creationId xmlns:a16="http://schemas.microsoft.com/office/drawing/2014/main" id="{EFD6850D-722A-753F-3D34-E8B0642C7EDB}"/>
              </a:ext>
            </a:extLst>
          </p:cNvPr>
          <p:cNvSpPr>
            <a:spLocks noGrp="1"/>
          </p:cNvSpPr>
          <p:nvPr>
            <p:ph type="title" idx="4294967295"/>
          </p:nvPr>
        </p:nvSpPr>
        <p:spPr>
          <a:xfrm>
            <a:off x="615950" y="542925"/>
            <a:ext cx="5275263" cy="587375"/>
          </a:xfrm>
          <a:prstGeom prst="rect">
            <a:avLst/>
          </a:prstGeom>
          <a:noFill/>
          <a:ln>
            <a:noFill/>
            <a:prstDash/>
          </a:ln>
          <a:effectLst/>
        </p:spPr>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0" cap="none" spc="0" normalizeH="0" baseline="0" noProof="0" dirty="0">
                <a:ln>
                  <a:noFill/>
                </a:ln>
                <a:solidFill>
                  <a:schemeClr val="bg1"/>
                </a:solidFill>
                <a:effectLst/>
                <a:uLnTx/>
                <a:uFillTx/>
                <a:latin typeface="+mj-lt"/>
                <a:ea typeface="+mn-ea"/>
                <a:cs typeface="+mn-cs"/>
              </a:rPr>
              <a:t>Signs and Symptoms of Neglect</a:t>
            </a:r>
          </a:p>
        </p:txBody>
      </p:sp>
      <p:sp>
        <p:nvSpPr>
          <p:cNvPr id="4" name="TextBox 3">
            <a:extLst>
              <a:ext uri="{FF2B5EF4-FFF2-40B4-BE49-F238E27FC236}">
                <a16:creationId xmlns:a16="http://schemas.microsoft.com/office/drawing/2014/main" id="{1E65A3E1-A034-EDCA-FA5A-156B3494AE8D}"/>
              </a:ext>
            </a:extLst>
          </p:cNvPr>
          <p:cNvSpPr txBox="1"/>
          <p:nvPr/>
        </p:nvSpPr>
        <p:spPr>
          <a:xfrm>
            <a:off x="905286" y="2637116"/>
            <a:ext cx="5059517" cy="2308324"/>
          </a:xfrm>
          <a:prstGeom prst="rect">
            <a:avLst/>
          </a:prstGeom>
          <a:noFill/>
        </p:spPr>
        <p:txBody>
          <a:bodyPr wrap="square">
            <a:spAutoFit/>
          </a:bodyPr>
          <a:lstStyle/>
          <a:p>
            <a:pPr marL="285750" indent="-285750">
              <a:spcBef>
                <a:spcPts val="600"/>
              </a:spcBef>
              <a:buFont typeface="Arial" panose="020B0604020202020204" pitchFamily="34" charset="0"/>
              <a:buChar char="•"/>
            </a:pPr>
            <a:r>
              <a:rPr lang="en-US" sz="1700" dirty="0"/>
              <a:t>Weight loss that cannot be explained by other causes.</a:t>
            </a:r>
          </a:p>
          <a:p>
            <a:pPr marL="285750" indent="-285750">
              <a:spcBef>
                <a:spcPts val="600"/>
              </a:spcBef>
              <a:buFont typeface="Arial" panose="020B0604020202020204" pitchFamily="34" charset="0"/>
              <a:buChar char="•"/>
            </a:pPr>
            <a:r>
              <a:rPr lang="en-US" sz="1700" dirty="0"/>
              <a:t>Lack of toileting that causes incontinence.</a:t>
            </a:r>
          </a:p>
          <a:p>
            <a:pPr marL="285750" indent="-285750">
              <a:spcBef>
                <a:spcPts val="600"/>
              </a:spcBef>
              <a:buFont typeface="Arial" panose="020B0604020202020204" pitchFamily="34" charset="0"/>
              <a:buChar char="•"/>
            </a:pPr>
            <a:r>
              <a:rPr lang="en-US" sz="1700" dirty="0"/>
              <a:t>Member sits in own urine and feces.</a:t>
            </a:r>
          </a:p>
          <a:p>
            <a:pPr marL="285750" indent="-285750">
              <a:spcBef>
                <a:spcPts val="600"/>
              </a:spcBef>
              <a:buFont typeface="Arial" panose="020B0604020202020204" pitchFamily="34" charset="0"/>
              <a:buChar char="•"/>
            </a:pPr>
            <a:r>
              <a:rPr lang="en-US" sz="1700" dirty="0"/>
              <a:t>Increased falls and agitation.</a:t>
            </a:r>
          </a:p>
          <a:p>
            <a:pPr marL="285750" indent="-285750">
              <a:spcBef>
                <a:spcPts val="600"/>
              </a:spcBef>
              <a:buFont typeface="Arial" panose="020B0604020202020204" pitchFamily="34" charset="0"/>
              <a:buChar char="•"/>
            </a:pPr>
            <a:r>
              <a:rPr lang="en-US" sz="1700" dirty="0"/>
              <a:t>Indignity and skin breakdown.</a:t>
            </a:r>
          </a:p>
          <a:p>
            <a:pPr marL="285750" indent="-285750">
              <a:spcBef>
                <a:spcPts val="600"/>
              </a:spcBef>
              <a:buFont typeface="Arial" panose="020B0604020202020204" pitchFamily="34" charset="0"/>
              <a:buChar char="•"/>
            </a:pPr>
            <a:r>
              <a:rPr lang="en-US" sz="1700" dirty="0"/>
              <a:t>Uncommon pressure ulcers.</a:t>
            </a:r>
          </a:p>
        </p:txBody>
      </p:sp>
      <p:sp>
        <p:nvSpPr>
          <p:cNvPr id="7" name="TextBox 6">
            <a:extLst>
              <a:ext uri="{FF2B5EF4-FFF2-40B4-BE49-F238E27FC236}">
                <a16:creationId xmlns:a16="http://schemas.microsoft.com/office/drawing/2014/main" id="{3B367280-6EAC-6F05-3AAC-E08D2AD9C47D}"/>
              </a:ext>
            </a:extLst>
          </p:cNvPr>
          <p:cNvSpPr txBox="1"/>
          <p:nvPr/>
        </p:nvSpPr>
        <p:spPr>
          <a:xfrm>
            <a:off x="6227197" y="2637116"/>
            <a:ext cx="5059517" cy="2416046"/>
          </a:xfrm>
          <a:prstGeom prst="rect">
            <a:avLst/>
          </a:prstGeom>
          <a:noFill/>
        </p:spPr>
        <p:txBody>
          <a:bodyPr wrap="square">
            <a:spAutoFit/>
          </a:bodyPr>
          <a:lstStyle/>
          <a:p>
            <a:pPr marL="285750" indent="-285750">
              <a:spcBef>
                <a:spcPts val="600"/>
              </a:spcBef>
              <a:buFont typeface="Arial" panose="020B0604020202020204" pitchFamily="34" charset="0"/>
              <a:buChar char="•"/>
            </a:pPr>
            <a:r>
              <a:rPr lang="en-US" sz="1700" dirty="0"/>
              <a:t>Evidence of inadequate or inappropriate use of medication.</a:t>
            </a:r>
          </a:p>
          <a:p>
            <a:pPr marL="285750" indent="-285750">
              <a:spcBef>
                <a:spcPts val="600"/>
              </a:spcBef>
              <a:buFont typeface="Arial" panose="020B0604020202020204" pitchFamily="34" charset="0"/>
              <a:buChar char="•"/>
            </a:pPr>
            <a:r>
              <a:rPr lang="en-US" sz="1700" dirty="0"/>
              <a:t>Personal hygiene is neglected; emotionally withdrawn.</a:t>
            </a:r>
          </a:p>
          <a:p>
            <a:pPr marL="285750" indent="-285750">
              <a:spcBef>
                <a:spcPts val="600"/>
              </a:spcBef>
              <a:buFont typeface="Arial" panose="020B0604020202020204" pitchFamily="34" charset="0"/>
              <a:buChar char="•"/>
            </a:pPr>
            <a:r>
              <a:rPr lang="en-US" sz="1700" dirty="0"/>
              <a:t>Lack of assistance with eating, drinking, walking, bathing and participating in activities.</a:t>
            </a:r>
          </a:p>
          <a:p>
            <a:pPr marL="285750" indent="-285750">
              <a:spcBef>
                <a:spcPts val="600"/>
              </a:spcBef>
              <a:buFont typeface="Arial" panose="020B0604020202020204" pitchFamily="34" charset="0"/>
              <a:buChar char="•"/>
            </a:pPr>
            <a:r>
              <a:rPr lang="en-US" sz="1700" dirty="0"/>
              <a:t>Little or no response to requests for personal assistance.</a:t>
            </a:r>
          </a:p>
        </p:txBody>
      </p:sp>
    </p:spTree>
    <p:extLst>
      <p:ext uri="{BB962C8B-B14F-4D97-AF65-F5344CB8AC3E}">
        <p14:creationId xmlns:p14="http://schemas.microsoft.com/office/powerpoint/2010/main" val="36882735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E43C0A6-888F-FC4C-BA50-A415C423B6CC}"/>
              </a:ext>
              <a:ext uri="{C183D7F6-B498-43B3-948B-1728B52AA6E4}">
                <adec:decorative xmlns:adec="http://schemas.microsoft.com/office/drawing/2017/decorative" val="1"/>
              </a:ext>
            </a:extLst>
          </p:cNvPr>
          <p:cNvSpPr>
            <a:spLocks noGrp="1"/>
          </p:cNvSpPr>
          <p:nvPr>
            <p:ph type="sldNum" sz="quarter" idx="10"/>
          </p:nvPr>
        </p:nvSpPr>
        <p:spPr/>
        <p:txBody>
          <a:bodyPr/>
          <a:lstStyle/>
          <a:p>
            <a:fld id="{E58D3C44-4F5C-4BBB-9DFB-94AC973AA814}" type="slidenum">
              <a:rPr lang="en-US" smtClean="0"/>
              <a:pPr/>
              <a:t>12</a:t>
            </a:fld>
            <a:endParaRPr lang="en-US" dirty="0"/>
          </a:p>
        </p:txBody>
      </p:sp>
      <p:sp>
        <p:nvSpPr>
          <p:cNvPr id="8" name="Title 7">
            <a:extLst>
              <a:ext uri="{FF2B5EF4-FFF2-40B4-BE49-F238E27FC236}">
                <a16:creationId xmlns:a16="http://schemas.microsoft.com/office/drawing/2014/main" id="{B790ED69-B2CC-47E6-87EA-D7A85322881A}"/>
              </a:ext>
            </a:extLst>
          </p:cNvPr>
          <p:cNvSpPr>
            <a:spLocks noGrp="1"/>
          </p:cNvSpPr>
          <p:nvPr>
            <p:ph type="title"/>
          </p:nvPr>
        </p:nvSpPr>
        <p:spPr>
          <a:xfrm>
            <a:off x="411130" y="361054"/>
            <a:ext cx="11542058" cy="519778"/>
          </a:xfrm>
        </p:spPr>
        <p:txBody>
          <a:bodyPr/>
          <a:lstStyle/>
          <a:p>
            <a:r>
              <a:rPr lang="en-US" dirty="0"/>
              <a:t>Exploitation</a:t>
            </a:r>
          </a:p>
        </p:txBody>
      </p:sp>
      <p:sp>
        <p:nvSpPr>
          <p:cNvPr id="9" name="Rectangle 8">
            <a:extLst>
              <a:ext uri="{FF2B5EF4-FFF2-40B4-BE49-F238E27FC236}">
                <a16:creationId xmlns:a16="http://schemas.microsoft.com/office/drawing/2014/main" id="{D6C05AA6-AA51-4C00-BC04-1E45A36E2C1E}"/>
              </a:ext>
              <a:ext uri="{C183D7F6-B498-43B3-948B-1728B52AA6E4}">
                <adec:decorative xmlns:adec="http://schemas.microsoft.com/office/drawing/2017/decorative" val="1"/>
              </a:ext>
            </a:extLst>
          </p:cNvPr>
          <p:cNvSpPr/>
          <p:nvPr/>
        </p:nvSpPr>
        <p:spPr>
          <a:xfrm flipV="1">
            <a:off x="0" y="1571190"/>
            <a:ext cx="12192000" cy="1114257"/>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E188A18-1ED1-4C35-B204-82BA2718BDE4}"/>
              </a:ext>
            </a:extLst>
          </p:cNvPr>
          <p:cNvSpPr txBox="1"/>
          <p:nvPr/>
        </p:nvSpPr>
        <p:spPr>
          <a:xfrm>
            <a:off x="1884981" y="1895655"/>
            <a:ext cx="8594356" cy="465330"/>
          </a:xfrm>
          <a:prstGeom prst="rect">
            <a:avLst/>
          </a:prstGeom>
          <a:noFill/>
        </p:spPr>
        <p:txBody>
          <a:bodyPr wrap="square" anchor="ctr">
            <a:noAutofit/>
          </a:bodyPr>
          <a:lstStyle/>
          <a:p>
            <a:pPr marL="16933" marR="80431" lvl="0" algn="ctr">
              <a:spcBef>
                <a:spcPts val="133"/>
              </a:spcBef>
              <a:defRPr/>
            </a:pPr>
            <a:r>
              <a:rPr lang="en-US" sz="1600" kern="0" dirty="0">
                <a:solidFill>
                  <a:schemeClr val="bg1"/>
                </a:solidFill>
                <a:latin typeface="+mj-lt"/>
                <a:cs typeface="Arial"/>
              </a:rPr>
              <a:t>Exploitation is the act of a person who stands in a position of trust and confidence with a disabled adult or an elderly person and knowingly by deception, intimidation or force</a:t>
            </a:r>
          </a:p>
        </p:txBody>
      </p:sp>
      <p:sp>
        <p:nvSpPr>
          <p:cNvPr id="12" name="Rectangle 11">
            <a:extLst>
              <a:ext uri="{FF2B5EF4-FFF2-40B4-BE49-F238E27FC236}">
                <a16:creationId xmlns:a16="http://schemas.microsoft.com/office/drawing/2014/main" id="{FBE5F3E7-F837-4628-86B6-06C9AD60C951}"/>
              </a:ext>
              <a:ext uri="{C183D7F6-B498-43B3-948B-1728B52AA6E4}">
                <adec:decorative xmlns:adec="http://schemas.microsoft.com/office/drawing/2017/decorative" val="1"/>
              </a:ext>
            </a:extLst>
          </p:cNvPr>
          <p:cNvSpPr/>
          <p:nvPr/>
        </p:nvSpPr>
        <p:spPr>
          <a:xfrm>
            <a:off x="1095080" y="1218226"/>
            <a:ext cx="10103963" cy="3392275"/>
          </a:xfrm>
          <a:prstGeom prst="rect">
            <a:avLst/>
          </a:prstGeom>
          <a:noFill/>
          <a:ln w="635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38516D0B-88EE-403D-86CC-7CB20A6AA95B}"/>
              </a:ext>
            </a:extLst>
          </p:cNvPr>
          <p:cNvSpPr txBox="1"/>
          <p:nvPr/>
        </p:nvSpPr>
        <p:spPr>
          <a:xfrm>
            <a:off x="1349436" y="2912695"/>
            <a:ext cx="9652999" cy="1415772"/>
          </a:xfrm>
          <a:prstGeom prst="rect">
            <a:avLst/>
          </a:prstGeom>
          <a:noFill/>
        </p:spPr>
        <p:txBody>
          <a:bodyPr wrap="square">
            <a:spAutoFit/>
          </a:bodyPr>
          <a:lstStyle/>
          <a:p>
            <a:pPr marL="285750" indent="-285750">
              <a:spcAft>
                <a:spcPts val="1200"/>
              </a:spcAft>
              <a:buFont typeface="Arial" panose="020B0604020202020204" pitchFamily="34" charset="0"/>
              <a:buChar char="•"/>
            </a:pPr>
            <a:r>
              <a:rPr lang="en-US" sz="1400" b="1" kern="0" dirty="0"/>
              <a:t>Obtains control over the person’s funds, assets or property.</a:t>
            </a:r>
          </a:p>
          <a:p>
            <a:pPr marL="285750" indent="-285750">
              <a:spcAft>
                <a:spcPts val="1200"/>
              </a:spcAft>
              <a:buFont typeface="Arial" panose="020B0604020202020204" pitchFamily="34" charset="0"/>
              <a:buChar char="•"/>
            </a:pPr>
            <a:r>
              <a:rPr lang="en-US" sz="1400" b="1" kern="0" dirty="0"/>
              <a:t>Deprives the person of the use, benefit or possession of funds, assets or property.</a:t>
            </a:r>
          </a:p>
          <a:p>
            <a:pPr marL="285750" indent="-285750">
              <a:spcAft>
                <a:spcPts val="1200"/>
              </a:spcAft>
              <a:buFont typeface="Arial" panose="020B0604020202020204" pitchFamily="34" charset="0"/>
              <a:buChar char="•"/>
            </a:pPr>
            <a:r>
              <a:rPr lang="en-US" sz="1400" b="1" kern="0" dirty="0"/>
              <a:t>This intentional action can be temporary or permanent.</a:t>
            </a:r>
          </a:p>
          <a:p>
            <a:pPr marL="285750" indent="-285750">
              <a:spcAft>
                <a:spcPts val="1200"/>
              </a:spcAft>
              <a:buFont typeface="Arial" panose="020B0604020202020204" pitchFamily="34" charset="0"/>
              <a:buChar char="•"/>
            </a:pPr>
            <a:r>
              <a:rPr lang="en-US" sz="1400" b="1" kern="0" dirty="0"/>
              <a:t>Uses the person’s funds, assets or property for the benefit of someone other than the disabled  adult or elderly person.</a:t>
            </a:r>
            <a:endParaRPr lang="en-US" sz="1400" kern="0" dirty="0"/>
          </a:p>
        </p:txBody>
      </p:sp>
    </p:spTree>
    <p:extLst>
      <p:ext uri="{BB962C8B-B14F-4D97-AF65-F5344CB8AC3E}">
        <p14:creationId xmlns:p14="http://schemas.microsoft.com/office/powerpoint/2010/main" val="11484613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9D28B7-4452-D9F8-276F-5CB4121E664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86080A-033C-8E92-BB31-5263445C4246}"/>
              </a:ext>
              <a:ext uri="{C183D7F6-B498-43B3-948B-1728B52AA6E4}">
                <adec:decorative xmlns:adec="http://schemas.microsoft.com/office/drawing/2017/decorative" val="1"/>
              </a:ext>
            </a:extLst>
          </p:cNvPr>
          <p:cNvSpPr>
            <a:spLocks noGrp="1"/>
          </p:cNvSpPr>
          <p:nvPr>
            <p:ph type="sldNum" sz="quarter" idx="10"/>
          </p:nvPr>
        </p:nvSpPr>
        <p:spPr/>
        <p:txBody>
          <a:bodyPr/>
          <a:lstStyle/>
          <a:p>
            <a:fld id="{E58D3C44-4F5C-4BBB-9DFB-94AC973AA814}" type="slidenum">
              <a:rPr lang="en-US" smtClean="0"/>
              <a:pPr/>
              <a:t>13</a:t>
            </a:fld>
            <a:endParaRPr lang="en-US" dirty="0"/>
          </a:p>
        </p:txBody>
      </p:sp>
      <p:sp>
        <p:nvSpPr>
          <p:cNvPr id="3" name="Title 2">
            <a:extLst>
              <a:ext uri="{FF2B5EF4-FFF2-40B4-BE49-F238E27FC236}">
                <a16:creationId xmlns:a16="http://schemas.microsoft.com/office/drawing/2014/main" id="{2E9216B1-3166-1B57-5CDC-ACEF73A5BB73}"/>
              </a:ext>
            </a:extLst>
          </p:cNvPr>
          <p:cNvSpPr>
            <a:spLocks noGrp="1"/>
          </p:cNvSpPr>
          <p:nvPr>
            <p:ph type="title"/>
          </p:nvPr>
        </p:nvSpPr>
        <p:spPr/>
        <p:txBody>
          <a:bodyPr/>
          <a:lstStyle/>
          <a:p>
            <a:r>
              <a:rPr lang="en-US" dirty="0"/>
              <a:t>Types of Exploitation</a:t>
            </a:r>
          </a:p>
        </p:txBody>
      </p:sp>
      <p:sp>
        <p:nvSpPr>
          <p:cNvPr id="10" name="Rectangle 9">
            <a:extLst>
              <a:ext uri="{FF2B5EF4-FFF2-40B4-BE49-F238E27FC236}">
                <a16:creationId xmlns:a16="http://schemas.microsoft.com/office/drawing/2014/main" id="{068BEE8E-F59D-A013-070E-C29E11FFFC43}"/>
              </a:ext>
              <a:ext uri="{C183D7F6-B498-43B3-948B-1728B52AA6E4}">
                <adec:decorative xmlns:adec="http://schemas.microsoft.com/office/drawing/2017/decorative" val="1"/>
              </a:ext>
            </a:extLst>
          </p:cNvPr>
          <p:cNvSpPr/>
          <p:nvPr/>
        </p:nvSpPr>
        <p:spPr>
          <a:xfrm>
            <a:off x="6184769" y="1546891"/>
            <a:ext cx="5518330" cy="2466844"/>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9FC5F55-DFC2-4268-A89E-7445B4D2C8A1}"/>
              </a:ext>
              <a:ext uri="{C183D7F6-B498-43B3-948B-1728B52AA6E4}">
                <adec:decorative xmlns:adec="http://schemas.microsoft.com/office/drawing/2017/decorative" val="1"/>
              </a:ext>
            </a:extLst>
          </p:cNvPr>
          <p:cNvSpPr/>
          <p:nvPr/>
        </p:nvSpPr>
        <p:spPr>
          <a:xfrm>
            <a:off x="488900" y="1537464"/>
            <a:ext cx="5518330" cy="2466844"/>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E3E60B95-FCBE-714D-2670-54EAE9FF34F3}"/>
              </a:ext>
            </a:extLst>
          </p:cNvPr>
          <p:cNvSpPr txBox="1"/>
          <p:nvPr/>
        </p:nvSpPr>
        <p:spPr>
          <a:xfrm>
            <a:off x="630302" y="1774324"/>
            <a:ext cx="5376928" cy="2008404"/>
          </a:xfrm>
          <a:prstGeom prst="rect">
            <a:avLst/>
          </a:prstGeom>
          <a:solidFill>
            <a:schemeClr val="accent5"/>
          </a:solidFill>
        </p:spPr>
        <p:txBody>
          <a:bodyPr wrap="square" anchor="t">
            <a:noAutofit/>
          </a:bodyPr>
          <a:lstStyle/>
          <a:p>
            <a:pPr marL="16933" marR="80431">
              <a:spcBef>
                <a:spcPts val="133"/>
              </a:spcBef>
              <a:spcAft>
                <a:spcPts val="1200"/>
              </a:spcAft>
              <a:defRPr/>
            </a:pPr>
            <a:r>
              <a:rPr lang="en-US" sz="1600" dirty="0">
                <a:solidFill>
                  <a:schemeClr val="bg1"/>
                </a:solidFill>
                <a:latin typeface="+mj-lt"/>
              </a:rPr>
              <a:t>Exploitation of Customer</a:t>
            </a:r>
          </a:p>
          <a:p>
            <a:pPr marL="302683" marR="80431" lvl="0" indent="-285750">
              <a:spcBef>
                <a:spcPts val="133"/>
              </a:spcBef>
              <a:spcAft>
                <a:spcPts val="1200"/>
              </a:spcAft>
              <a:buFont typeface="Arial" panose="020B0604020202020204" pitchFamily="34" charset="0"/>
              <a:buChar char="•"/>
              <a:defRPr/>
            </a:pPr>
            <a:r>
              <a:rPr lang="en-US" sz="1600" kern="0" dirty="0">
                <a:solidFill>
                  <a:schemeClr val="bg1"/>
                </a:solidFill>
                <a:cs typeface="Arial"/>
              </a:rPr>
              <a:t>The illegal use of assets or resources of an adult with disabilities. It includes, but is not limited to, misappropriation of assets or resources of the alleged victim by undue influence, by breach of fiduciary relationship, by fraud, deception, extortion or in a manner contrary to law.</a:t>
            </a:r>
          </a:p>
        </p:txBody>
      </p:sp>
      <p:sp>
        <p:nvSpPr>
          <p:cNvPr id="4" name="TextBox 3">
            <a:extLst>
              <a:ext uri="{FF2B5EF4-FFF2-40B4-BE49-F238E27FC236}">
                <a16:creationId xmlns:a16="http://schemas.microsoft.com/office/drawing/2014/main" id="{EE523A6C-496A-A3A2-D113-1BFDC28010B0}"/>
              </a:ext>
            </a:extLst>
          </p:cNvPr>
          <p:cNvSpPr txBox="1"/>
          <p:nvPr/>
        </p:nvSpPr>
        <p:spPr>
          <a:xfrm>
            <a:off x="6426976" y="1774323"/>
            <a:ext cx="5134721" cy="1490152"/>
          </a:xfrm>
          <a:prstGeom prst="rect">
            <a:avLst/>
          </a:prstGeom>
          <a:solidFill>
            <a:schemeClr val="accent5"/>
          </a:solidFill>
        </p:spPr>
        <p:txBody>
          <a:bodyPr wrap="square" rtlCol="0">
            <a:spAutoFit/>
          </a:bodyPr>
          <a:lstStyle/>
          <a:p>
            <a:pPr>
              <a:spcBef>
                <a:spcPts val="133"/>
              </a:spcBef>
              <a:spcAft>
                <a:spcPts val="1200"/>
              </a:spcAft>
            </a:pPr>
            <a:r>
              <a:rPr lang="en-US" sz="1600" dirty="0">
                <a:solidFill>
                  <a:schemeClr val="bg1"/>
                </a:solidFill>
                <a:latin typeface="+mj-lt"/>
              </a:rPr>
              <a:t>Financial Exploitation</a:t>
            </a:r>
          </a:p>
          <a:p>
            <a:pPr marL="285750" indent="-285750">
              <a:spcBef>
                <a:spcPts val="133"/>
              </a:spcBef>
              <a:spcAft>
                <a:spcPts val="1200"/>
              </a:spcAft>
              <a:buFont typeface="Arial" panose="020B0604020202020204" pitchFamily="34" charset="0"/>
              <a:buChar char="•"/>
            </a:pPr>
            <a:r>
              <a:rPr lang="en-US" sz="1600" dirty="0">
                <a:solidFill>
                  <a:schemeClr val="bg1"/>
                </a:solidFill>
              </a:rPr>
              <a:t>The misuse or withholding of an older person’s resources by another person to disadvantage  of the older person or the profit or advantage of a person other than the older person.</a:t>
            </a:r>
          </a:p>
        </p:txBody>
      </p:sp>
    </p:spTree>
    <p:extLst>
      <p:ext uri="{BB962C8B-B14F-4D97-AF65-F5344CB8AC3E}">
        <p14:creationId xmlns:p14="http://schemas.microsoft.com/office/powerpoint/2010/main" val="16561536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B0AE917-5608-DC00-6AF8-B539018E64B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954C19-D6FD-FFB8-0B42-8C827541BCB2}"/>
              </a:ext>
              <a:ext uri="{C183D7F6-B498-43B3-948B-1728B52AA6E4}">
                <adec:decorative xmlns:adec="http://schemas.microsoft.com/office/drawing/2017/decorative" val="1"/>
              </a:ext>
            </a:extLst>
          </p:cNvPr>
          <p:cNvSpPr>
            <a:spLocks noGrp="1"/>
          </p:cNvSpPr>
          <p:nvPr>
            <p:ph type="sldNum" sz="quarter" idx="10"/>
          </p:nvPr>
        </p:nvSpPr>
        <p:spPr/>
        <p:txBody>
          <a:bodyPr/>
          <a:lstStyle/>
          <a:p>
            <a:fld id="{E58D3C44-4F5C-4BBB-9DFB-94AC973AA814}" type="slidenum">
              <a:rPr lang="en-US" smtClean="0"/>
              <a:pPr/>
              <a:t>14</a:t>
            </a:fld>
            <a:endParaRPr lang="en-US" dirty="0"/>
          </a:p>
        </p:txBody>
      </p:sp>
      <p:sp>
        <p:nvSpPr>
          <p:cNvPr id="6" name="Text Placeholder 5">
            <a:extLst>
              <a:ext uri="{FF2B5EF4-FFF2-40B4-BE49-F238E27FC236}">
                <a16:creationId xmlns:a16="http://schemas.microsoft.com/office/drawing/2014/main" id="{BA79C85B-72E2-E63D-F8D0-0C624F23B33E}"/>
              </a:ext>
            </a:extLst>
          </p:cNvPr>
          <p:cNvSpPr>
            <a:spLocks noGrp="1"/>
          </p:cNvSpPr>
          <p:nvPr>
            <p:ph type="title" idx="4294967295"/>
          </p:nvPr>
        </p:nvSpPr>
        <p:spPr>
          <a:xfrm>
            <a:off x="615950" y="542925"/>
            <a:ext cx="5275263" cy="587375"/>
          </a:xfrm>
          <a:prstGeom prst="rect">
            <a:avLst/>
          </a:prstGeom>
          <a:noFill/>
          <a:ln>
            <a:noFill/>
            <a:prstDash/>
          </a:ln>
          <a:effectLst/>
        </p:spPr>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2400" b="0" i="0" u="none" strike="noStrike" kern="0" cap="none" spc="0" normalizeH="0" baseline="0" noProof="0" dirty="0">
                <a:ln>
                  <a:noFill/>
                </a:ln>
                <a:solidFill>
                  <a:schemeClr val="bg1"/>
                </a:solidFill>
                <a:effectLst/>
                <a:uLnTx/>
                <a:uFillTx/>
                <a:latin typeface="+mj-lt"/>
                <a:ea typeface="+mn-ea"/>
                <a:cs typeface="+mn-cs"/>
              </a:rPr>
              <a:t>Indicators of Exploitation</a:t>
            </a:r>
          </a:p>
        </p:txBody>
      </p:sp>
      <p:sp>
        <p:nvSpPr>
          <p:cNvPr id="3" name="Inhaltsplatzhalter 4">
            <a:extLst>
              <a:ext uri="{FF2B5EF4-FFF2-40B4-BE49-F238E27FC236}">
                <a16:creationId xmlns:a16="http://schemas.microsoft.com/office/drawing/2014/main" id="{2E2B71CE-31F3-CD05-7669-0B9850C38AB2}"/>
              </a:ext>
            </a:extLst>
          </p:cNvPr>
          <p:cNvSpPr txBox="1">
            <a:spLocks/>
          </p:cNvSpPr>
          <p:nvPr/>
        </p:nvSpPr>
        <p:spPr>
          <a:xfrm>
            <a:off x="411130" y="2288296"/>
            <a:ext cx="5450655" cy="3554240"/>
          </a:xfrm>
          <a:prstGeom prst="rect">
            <a:avLst/>
          </a:prstGeom>
        </p:spPr>
        <p:txBody>
          <a:bodyPr wrap="square" lIns="0" tIns="0" rIns="0" bIns="0" anchor="t">
            <a:no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ts val="2133"/>
              </a:lnSpc>
              <a:spcAft>
                <a:spcPts val="1200"/>
              </a:spcAft>
              <a:buFont typeface="Arial" panose="020B0604020202020204" pitchFamily="34" charset="0"/>
              <a:buChar char="•"/>
            </a:pPr>
            <a:r>
              <a:rPr lang="en-US" sz="1600" dirty="0">
                <a:solidFill>
                  <a:schemeClr val="tx1"/>
                </a:solidFill>
                <a:latin typeface="+mn-lt"/>
              </a:rPr>
              <a:t>Visitors ask the member to sign documents the member does not understand.</a:t>
            </a:r>
          </a:p>
          <a:p>
            <a:pPr>
              <a:lnSpc>
                <a:spcPts val="2133"/>
              </a:lnSpc>
              <a:spcAft>
                <a:spcPts val="1200"/>
              </a:spcAft>
              <a:buFont typeface="Arial" panose="020B0604020202020204" pitchFamily="34" charset="0"/>
              <a:buChar char="•"/>
            </a:pPr>
            <a:r>
              <a:rPr lang="en-US" sz="1600" dirty="0">
                <a:solidFill>
                  <a:schemeClr val="tx1"/>
                </a:solidFill>
                <a:latin typeface="+mn-lt"/>
              </a:rPr>
              <a:t>Unpaid bills, Despite adequate financial resources, bills remain unpaid by the caregiver or other party.</a:t>
            </a:r>
          </a:p>
          <a:p>
            <a:pPr>
              <a:lnSpc>
                <a:spcPts val="2133"/>
              </a:lnSpc>
              <a:spcAft>
                <a:spcPts val="1200"/>
              </a:spcAft>
              <a:buFont typeface="Arial" panose="020B0604020202020204" pitchFamily="34" charset="0"/>
              <a:buChar char="•"/>
            </a:pPr>
            <a:r>
              <a:rPr lang="en-US" sz="1600" dirty="0">
                <a:solidFill>
                  <a:schemeClr val="tx1"/>
                </a:solidFill>
                <a:latin typeface="+mn-lt"/>
              </a:rPr>
              <a:t>Lack of affordable amenities for the member, such as personal grooming items or appropriate clothing.</a:t>
            </a:r>
          </a:p>
          <a:p>
            <a:pPr>
              <a:lnSpc>
                <a:spcPts val="2133"/>
              </a:lnSpc>
              <a:spcAft>
                <a:spcPts val="1200"/>
              </a:spcAft>
              <a:buFont typeface="Arial" panose="020B0604020202020204" pitchFamily="34" charset="0"/>
              <a:buChar char="•"/>
            </a:pPr>
            <a:r>
              <a:rPr lang="en-US" sz="1600" dirty="0">
                <a:solidFill>
                  <a:schemeClr val="tx1"/>
                </a:solidFill>
                <a:latin typeface="+mn-lt"/>
              </a:rPr>
              <a:t>New “best friends” who take an interest in the          member’s finances.</a:t>
            </a:r>
          </a:p>
          <a:p>
            <a:pPr>
              <a:lnSpc>
                <a:spcPts val="2133"/>
              </a:lnSpc>
              <a:spcAft>
                <a:spcPts val="1200"/>
              </a:spcAft>
              <a:buFont typeface="Arial" panose="020B0604020202020204" pitchFamily="34" charset="0"/>
              <a:buChar char="•"/>
            </a:pPr>
            <a:r>
              <a:rPr lang="en-US" sz="1600" dirty="0">
                <a:solidFill>
                  <a:schemeClr val="tx1"/>
                </a:solidFill>
                <a:latin typeface="+mn-lt"/>
              </a:rPr>
              <a:t>Legal documents, such as powers of attorney, which the member did not understand at the time he/she             signed them.</a:t>
            </a:r>
          </a:p>
        </p:txBody>
      </p:sp>
      <p:sp>
        <p:nvSpPr>
          <p:cNvPr id="4" name="Inhaltsplatzhalter 4">
            <a:extLst>
              <a:ext uri="{FF2B5EF4-FFF2-40B4-BE49-F238E27FC236}">
                <a16:creationId xmlns:a16="http://schemas.microsoft.com/office/drawing/2014/main" id="{F0A2ECE4-942C-DC57-8F22-F3602BBC95A1}"/>
              </a:ext>
            </a:extLst>
          </p:cNvPr>
          <p:cNvSpPr txBox="1">
            <a:spLocks/>
          </p:cNvSpPr>
          <p:nvPr/>
        </p:nvSpPr>
        <p:spPr>
          <a:xfrm>
            <a:off x="6096000" y="2288296"/>
            <a:ext cx="5450655" cy="3385122"/>
          </a:xfrm>
          <a:prstGeom prst="rect">
            <a:avLst/>
          </a:prstGeom>
        </p:spPr>
        <p:txBody>
          <a:bodyPr wrap="square" lIns="0" tIns="0" rIns="0" bIns="0" anchor="t">
            <a:no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ts val="2133"/>
              </a:lnSpc>
              <a:spcAft>
                <a:spcPts val="1200"/>
              </a:spcAft>
              <a:buFont typeface="Arial" panose="020B0604020202020204" pitchFamily="34" charset="0"/>
              <a:buChar char="•"/>
            </a:pPr>
            <a:r>
              <a:rPr lang="en-US" sz="1600" dirty="0">
                <a:solidFill>
                  <a:schemeClr val="tx1"/>
                </a:solidFill>
                <a:latin typeface="+mn-lt"/>
              </a:rPr>
              <a:t>Unusual activity in the member’s bank accounts. Includes large, unexplained withdrawals, frequent transfers between accounts or other activity that the member cannot explain.</a:t>
            </a:r>
          </a:p>
          <a:p>
            <a:pPr>
              <a:lnSpc>
                <a:spcPts val="2133"/>
              </a:lnSpc>
              <a:spcAft>
                <a:spcPts val="1200"/>
              </a:spcAft>
              <a:buFont typeface="Arial" panose="020B0604020202020204" pitchFamily="34" charset="0"/>
              <a:buChar char="•"/>
            </a:pPr>
            <a:r>
              <a:rPr lang="en-US" sz="1600" dirty="0">
                <a:solidFill>
                  <a:schemeClr val="tx1"/>
                </a:solidFill>
                <a:latin typeface="+mn-lt"/>
              </a:rPr>
              <a:t>Caregiver expresses excessive interest in the amount of money being spent on the member.</a:t>
            </a:r>
          </a:p>
          <a:p>
            <a:pPr>
              <a:lnSpc>
                <a:spcPts val="2133"/>
              </a:lnSpc>
              <a:spcAft>
                <a:spcPts val="1200"/>
              </a:spcAft>
              <a:buFont typeface="Arial" panose="020B0604020202020204" pitchFamily="34" charset="0"/>
              <a:buChar char="•"/>
            </a:pPr>
            <a:r>
              <a:rPr lang="en-US" sz="1600" dirty="0">
                <a:solidFill>
                  <a:schemeClr val="tx1"/>
                </a:solidFill>
                <a:latin typeface="+mn-lt"/>
              </a:rPr>
              <a:t>Belongings or property are missing.</a:t>
            </a:r>
          </a:p>
          <a:p>
            <a:pPr>
              <a:lnSpc>
                <a:spcPts val="2133"/>
              </a:lnSpc>
              <a:spcAft>
                <a:spcPts val="1200"/>
              </a:spcAft>
              <a:buFont typeface="Arial" panose="020B0604020202020204" pitchFamily="34" charset="0"/>
              <a:buChar char="•"/>
            </a:pPr>
            <a:r>
              <a:rPr lang="en-US" sz="1600" dirty="0">
                <a:solidFill>
                  <a:schemeClr val="tx1"/>
                </a:solidFill>
                <a:latin typeface="+mn-lt"/>
              </a:rPr>
              <a:t>Suspicious signatures on checks or other documents. Includes signatures not matching the member’s. Includes signatures and other writing by a member who cannot write.</a:t>
            </a:r>
          </a:p>
          <a:p>
            <a:pPr>
              <a:lnSpc>
                <a:spcPts val="2133"/>
              </a:lnSpc>
              <a:spcAft>
                <a:spcPts val="1200"/>
              </a:spcAft>
              <a:buFont typeface="Arial" panose="020B0604020202020204" pitchFamily="34" charset="0"/>
              <a:buChar char="•"/>
            </a:pPr>
            <a:r>
              <a:rPr lang="en-US" sz="1600" dirty="0">
                <a:solidFill>
                  <a:schemeClr val="tx1"/>
                </a:solidFill>
                <a:latin typeface="+mn-lt"/>
              </a:rPr>
              <a:t>Absence of documentation about financial arrangements.</a:t>
            </a:r>
          </a:p>
        </p:txBody>
      </p:sp>
    </p:spTree>
    <p:extLst>
      <p:ext uri="{BB962C8B-B14F-4D97-AF65-F5344CB8AC3E}">
        <p14:creationId xmlns:p14="http://schemas.microsoft.com/office/powerpoint/2010/main" val="34603402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038A1-7CEB-2A64-2A79-97C1B35DD41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A381EBF-40A4-4842-8143-B290171D15DF}"/>
              </a:ext>
            </a:extLst>
          </p:cNvPr>
          <p:cNvSpPr txBox="1"/>
          <p:nvPr/>
        </p:nvSpPr>
        <p:spPr>
          <a:xfrm>
            <a:off x="502508" y="2422686"/>
            <a:ext cx="11009307" cy="3539430"/>
          </a:xfrm>
          <a:prstGeom prst="rect">
            <a:avLst/>
          </a:prstGeom>
          <a:noFill/>
        </p:spPr>
        <p:txBody>
          <a:bodyPr wrap="square">
            <a:spAutoFit/>
          </a:bodyPr>
          <a:lstStyle/>
          <a:p>
            <a:pPr marL="285750" indent="-285750">
              <a:spcBef>
                <a:spcPts val="1200"/>
              </a:spcBef>
              <a:buFont typeface="Arial" panose="020B0604020202020204" pitchFamily="34" charset="0"/>
              <a:buChar char="•"/>
            </a:pPr>
            <a:r>
              <a:rPr lang="en-US" sz="1600" dirty="0"/>
              <a:t>Implausible explanations about the member’s finances are given by the member or the caregiver.</a:t>
            </a:r>
          </a:p>
          <a:p>
            <a:pPr marL="285750" indent="-285750">
              <a:spcBef>
                <a:spcPts val="1200"/>
              </a:spcBef>
              <a:buFont typeface="Arial" panose="020B0604020202020204" pitchFamily="34" charset="0"/>
              <a:buChar char="•"/>
            </a:pPr>
            <a:r>
              <a:rPr lang="en-US" sz="1600" dirty="0"/>
              <a:t>Member is unaware of or does not understand financial arrangements that have been made for him/her.</a:t>
            </a:r>
          </a:p>
          <a:p>
            <a:pPr>
              <a:spcBef>
                <a:spcPts val="1200"/>
              </a:spcBef>
            </a:pPr>
            <a:endParaRPr lang="en-US" sz="1600" dirty="0"/>
          </a:p>
          <a:p>
            <a:pPr>
              <a:spcBef>
                <a:spcPts val="1200"/>
              </a:spcBef>
            </a:pPr>
            <a:r>
              <a:rPr lang="en-US" sz="1600" dirty="0">
                <a:latin typeface="+mj-lt"/>
              </a:rPr>
              <a:t>Family and Caregivers</a:t>
            </a:r>
          </a:p>
          <a:p>
            <a:pPr marL="285750" indent="-285750">
              <a:spcBef>
                <a:spcPts val="1200"/>
              </a:spcBef>
              <a:buFont typeface="Arial" panose="020B0604020202020204" pitchFamily="34" charset="0"/>
              <a:buChar char="•"/>
            </a:pPr>
            <a:r>
              <a:rPr lang="en-US" sz="1600" dirty="0"/>
              <a:t>Do not provide an opportunity for the member to speak for himself/herself.</a:t>
            </a:r>
          </a:p>
          <a:p>
            <a:pPr marL="285750" indent="-285750">
              <a:spcBef>
                <a:spcPts val="1200"/>
              </a:spcBef>
              <a:buFont typeface="Arial" panose="020B0604020202020204" pitchFamily="34" charset="0"/>
              <a:buChar char="•"/>
            </a:pPr>
            <a:r>
              <a:rPr lang="en-US" sz="1600" dirty="0"/>
              <a:t>See others who could impact a member’s situation without the presence of the member.</a:t>
            </a:r>
          </a:p>
          <a:p>
            <a:pPr marL="285750" indent="-285750">
              <a:spcBef>
                <a:spcPts val="1200"/>
              </a:spcBef>
              <a:buFont typeface="Arial" panose="020B0604020202020204" pitchFamily="34" charset="0"/>
              <a:buChar char="•"/>
            </a:pPr>
            <a:r>
              <a:rPr lang="en-US" sz="1600" dirty="0"/>
              <a:t>Have an attitude of indifference or anger toward the member.</a:t>
            </a:r>
          </a:p>
          <a:p>
            <a:pPr marL="285750" indent="-285750">
              <a:spcBef>
                <a:spcPts val="1200"/>
              </a:spcBef>
              <a:buFont typeface="Arial" panose="020B0604020202020204" pitchFamily="34" charset="0"/>
              <a:buChar char="•"/>
            </a:pPr>
            <a:r>
              <a:rPr lang="en-US" sz="1600" dirty="0"/>
              <a:t>Blame the member for the member’s condition. For example, accusation that incontinence is a deliberate act.</a:t>
            </a:r>
          </a:p>
          <a:p>
            <a:pPr marL="285750" indent="-285750">
              <a:spcBef>
                <a:spcPts val="1200"/>
              </a:spcBef>
              <a:buFont typeface="Arial" panose="020B0604020202020204" pitchFamily="34" charset="0"/>
              <a:buChar char="•"/>
            </a:pPr>
            <a:r>
              <a:rPr lang="en-US" sz="1600" dirty="0"/>
              <a:t>Show aggressive behavior toward the member, Threaten, Insult, or Harass.</a:t>
            </a:r>
          </a:p>
        </p:txBody>
      </p:sp>
      <p:sp>
        <p:nvSpPr>
          <p:cNvPr id="2" name="Slide Number Placeholder 1">
            <a:extLst>
              <a:ext uri="{FF2B5EF4-FFF2-40B4-BE49-F238E27FC236}">
                <a16:creationId xmlns:a16="http://schemas.microsoft.com/office/drawing/2014/main" id="{32119C1E-049B-73ED-0246-34EC7CB5DB3C}"/>
              </a:ext>
              <a:ext uri="{C183D7F6-B498-43B3-948B-1728B52AA6E4}">
                <adec:decorative xmlns:adec="http://schemas.microsoft.com/office/drawing/2017/decorative" val="1"/>
              </a:ext>
            </a:extLst>
          </p:cNvPr>
          <p:cNvSpPr>
            <a:spLocks noGrp="1"/>
          </p:cNvSpPr>
          <p:nvPr>
            <p:ph type="sldNum" sz="quarter" idx="10"/>
          </p:nvPr>
        </p:nvSpPr>
        <p:spPr/>
        <p:txBody>
          <a:bodyPr/>
          <a:lstStyle/>
          <a:p>
            <a:fld id="{E58D3C44-4F5C-4BBB-9DFB-94AC973AA814}" type="slidenum">
              <a:rPr lang="en-US" smtClean="0"/>
              <a:pPr/>
              <a:t>15</a:t>
            </a:fld>
            <a:endParaRPr lang="en-US" dirty="0"/>
          </a:p>
        </p:txBody>
      </p:sp>
      <p:sp>
        <p:nvSpPr>
          <p:cNvPr id="3" name="Text Placeholder 2">
            <a:extLst>
              <a:ext uri="{FF2B5EF4-FFF2-40B4-BE49-F238E27FC236}">
                <a16:creationId xmlns:a16="http://schemas.microsoft.com/office/drawing/2014/main" id="{EFD6850D-722A-753F-3D34-E8B0642C7EDB}"/>
              </a:ext>
              <a:ext uri="{C183D7F6-B498-43B3-948B-1728B52AA6E4}">
                <adec:decorative xmlns:adec="http://schemas.microsoft.com/office/drawing/2017/decorative" val="1"/>
              </a:ext>
            </a:extLst>
          </p:cNvPr>
          <p:cNvSpPr>
            <a:spLocks noGrp="1"/>
          </p:cNvSpPr>
          <p:nvPr>
            <p:ph type="title" idx="4294967295"/>
          </p:nvPr>
        </p:nvSpPr>
        <p:spPr>
          <a:xfrm>
            <a:off x="615950" y="542925"/>
            <a:ext cx="5275263" cy="587375"/>
          </a:xfrm>
          <a:prstGeom prst="rect">
            <a:avLst/>
          </a:prstGeom>
          <a:noFill/>
          <a:ln>
            <a:noFill/>
            <a:prstDash/>
          </a:ln>
          <a:effectLst/>
        </p:spPr>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0" cap="none" spc="0" normalizeH="0" baseline="0" noProof="0" dirty="0">
                <a:ln>
                  <a:noFill/>
                </a:ln>
                <a:solidFill>
                  <a:schemeClr val="bg1"/>
                </a:solidFill>
                <a:effectLst/>
                <a:uLnTx/>
                <a:uFillTx/>
                <a:latin typeface="+mj-lt"/>
                <a:ea typeface="+mn-ea"/>
                <a:cs typeface="+mn-cs"/>
              </a:rPr>
              <a:t>Indicators of Exploitation (Cont.)</a:t>
            </a:r>
          </a:p>
        </p:txBody>
      </p:sp>
    </p:spTree>
    <p:extLst>
      <p:ext uri="{BB962C8B-B14F-4D97-AF65-F5344CB8AC3E}">
        <p14:creationId xmlns:p14="http://schemas.microsoft.com/office/powerpoint/2010/main" val="15240436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6DF44129-6835-32B6-C8A4-EF57AC16C77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D0F11E8-F163-18D9-5EE2-983F42602A23}"/>
              </a:ext>
              <a:ext uri="{C183D7F6-B498-43B3-948B-1728B52AA6E4}">
                <adec:decorative xmlns:adec="http://schemas.microsoft.com/office/drawing/2017/decorative" val="1"/>
              </a:ext>
            </a:extLst>
          </p:cNvPr>
          <p:cNvSpPr>
            <a:spLocks noGrp="1"/>
          </p:cNvSpPr>
          <p:nvPr>
            <p:ph type="sldNum" sz="quarter" idx="10"/>
          </p:nvPr>
        </p:nvSpPr>
        <p:spPr/>
        <p:txBody>
          <a:bodyPr/>
          <a:lstStyle/>
          <a:p>
            <a:fld id="{E58D3C44-4F5C-4BBB-9DFB-94AC973AA814}" type="slidenum">
              <a:rPr lang="en-US" smtClean="0"/>
              <a:pPr/>
              <a:t>16</a:t>
            </a:fld>
            <a:endParaRPr lang="en-US" dirty="0"/>
          </a:p>
        </p:txBody>
      </p:sp>
      <p:sp>
        <p:nvSpPr>
          <p:cNvPr id="8" name="Title 7">
            <a:extLst>
              <a:ext uri="{FF2B5EF4-FFF2-40B4-BE49-F238E27FC236}">
                <a16:creationId xmlns:a16="http://schemas.microsoft.com/office/drawing/2014/main" id="{7462339A-9407-ADD1-0D56-5C5059DCC7D0}"/>
              </a:ext>
            </a:extLst>
          </p:cNvPr>
          <p:cNvSpPr>
            <a:spLocks noGrp="1"/>
          </p:cNvSpPr>
          <p:nvPr>
            <p:ph type="title"/>
          </p:nvPr>
        </p:nvSpPr>
        <p:spPr/>
        <p:txBody>
          <a:bodyPr/>
          <a:lstStyle/>
          <a:p>
            <a:r>
              <a:rPr lang="en-US" dirty="0"/>
              <a:t>Abandonment</a:t>
            </a:r>
          </a:p>
        </p:txBody>
      </p:sp>
      <p:sp>
        <p:nvSpPr>
          <p:cNvPr id="4" name="Rectangle 3">
            <a:extLst>
              <a:ext uri="{FF2B5EF4-FFF2-40B4-BE49-F238E27FC236}">
                <a16:creationId xmlns:a16="http://schemas.microsoft.com/office/drawing/2014/main" id="{CF56F979-3735-F8C1-B3C2-1F790D0970EF}"/>
              </a:ext>
              <a:ext uri="{C183D7F6-B498-43B3-948B-1728B52AA6E4}">
                <adec:decorative xmlns:adec="http://schemas.microsoft.com/office/drawing/2017/decorative" val="1"/>
              </a:ext>
            </a:extLst>
          </p:cNvPr>
          <p:cNvSpPr/>
          <p:nvPr/>
        </p:nvSpPr>
        <p:spPr>
          <a:xfrm>
            <a:off x="2882890" y="2055552"/>
            <a:ext cx="6426219" cy="2746895"/>
          </a:xfrm>
          <a:prstGeom prst="rect">
            <a:avLst/>
          </a:prstGeom>
          <a:solidFill>
            <a:srgbClr val="5B3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52EEED45-BDA7-5EC9-6A95-1748BD538678}"/>
              </a:ext>
            </a:extLst>
          </p:cNvPr>
          <p:cNvSpPr txBox="1"/>
          <p:nvPr/>
        </p:nvSpPr>
        <p:spPr>
          <a:xfrm>
            <a:off x="3408640" y="2872371"/>
            <a:ext cx="5374717" cy="1113256"/>
          </a:xfrm>
          <a:prstGeom prst="rect">
            <a:avLst/>
          </a:prstGeom>
          <a:noFill/>
        </p:spPr>
        <p:txBody>
          <a:bodyPr wrap="square" anchor="t">
            <a:noAutofit/>
          </a:bodyPr>
          <a:lstStyle/>
          <a:p>
            <a:pPr marL="16933" marR="80431" lvl="0">
              <a:spcBef>
                <a:spcPts val="133"/>
              </a:spcBef>
              <a:spcAft>
                <a:spcPts val="1200"/>
              </a:spcAft>
              <a:defRPr/>
            </a:pPr>
            <a:r>
              <a:rPr lang="en-US" sz="2000" kern="0" dirty="0">
                <a:solidFill>
                  <a:schemeClr val="bg1"/>
                </a:solidFill>
                <a:cs typeface="Arial"/>
              </a:rPr>
              <a:t>Abandonment is defined as the desertion of a person by an individual who has assumed responsibility for providing care or has custody.</a:t>
            </a:r>
          </a:p>
        </p:txBody>
      </p:sp>
    </p:spTree>
    <p:extLst>
      <p:ext uri="{BB962C8B-B14F-4D97-AF65-F5344CB8AC3E}">
        <p14:creationId xmlns:p14="http://schemas.microsoft.com/office/powerpoint/2010/main" val="35457283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978038A1-7CEB-2A64-2A79-97C1B35DD41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FD6850D-722A-753F-3D34-E8B0642C7EDB}"/>
              </a:ext>
            </a:extLst>
          </p:cNvPr>
          <p:cNvSpPr>
            <a:spLocks noGrp="1"/>
          </p:cNvSpPr>
          <p:nvPr>
            <p:ph type="title" idx="4294967295"/>
          </p:nvPr>
        </p:nvSpPr>
        <p:spPr>
          <a:xfrm>
            <a:off x="615950" y="542925"/>
            <a:ext cx="5275263" cy="587375"/>
          </a:xfrm>
          <a:prstGeom prst="rect">
            <a:avLst/>
          </a:prstGeom>
          <a:noFill/>
          <a:ln>
            <a:noFill/>
            <a:prstDash/>
          </a:ln>
          <a:effectLst/>
        </p:spPr>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0" cap="none" spc="0" normalizeH="0" baseline="0" noProof="0" dirty="0">
                <a:ln>
                  <a:noFill/>
                </a:ln>
                <a:solidFill>
                  <a:schemeClr val="bg1"/>
                </a:solidFill>
                <a:effectLst/>
                <a:uLnTx/>
                <a:uFillTx/>
                <a:latin typeface="+mj-lt"/>
                <a:ea typeface="+mn-ea"/>
                <a:cs typeface="+mn-cs"/>
              </a:rPr>
              <a:t>Signs and Symptoms of Abandonment</a:t>
            </a:r>
          </a:p>
        </p:txBody>
      </p:sp>
      <p:sp>
        <p:nvSpPr>
          <p:cNvPr id="5" name="TextBox 4">
            <a:extLst>
              <a:ext uri="{FF2B5EF4-FFF2-40B4-BE49-F238E27FC236}">
                <a16:creationId xmlns:a16="http://schemas.microsoft.com/office/drawing/2014/main" id="{0A381EBF-40A4-4842-8143-B290171D15DF}"/>
              </a:ext>
            </a:extLst>
          </p:cNvPr>
          <p:cNvSpPr txBox="1"/>
          <p:nvPr/>
        </p:nvSpPr>
        <p:spPr>
          <a:xfrm>
            <a:off x="502508" y="2422686"/>
            <a:ext cx="10922679" cy="1323439"/>
          </a:xfrm>
          <a:prstGeom prst="rect">
            <a:avLst/>
          </a:prstGeom>
          <a:noFill/>
        </p:spPr>
        <p:txBody>
          <a:bodyPr wrap="square">
            <a:spAutoFit/>
          </a:bodyPr>
          <a:lstStyle/>
          <a:p>
            <a:pPr marL="285750" indent="-285750">
              <a:spcBef>
                <a:spcPts val="1200"/>
              </a:spcBef>
              <a:buFont typeface="Arial" panose="020B0604020202020204" pitchFamily="34" charset="0"/>
              <a:buChar char="•"/>
            </a:pPr>
            <a:r>
              <a:rPr lang="en-US" sz="2000" dirty="0"/>
              <a:t>The desertion of a person in a hospital, nursing facility or other similar institution.</a:t>
            </a:r>
          </a:p>
          <a:p>
            <a:pPr marL="285750" indent="-285750">
              <a:spcBef>
                <a:spcPts val="1200"/>
              </a:spcBef>
              <a:buFont typeface="Arial" panose="020B0604020202020204" pitchFamily="34" charset="0"/>
              <a:buChar char="•"/>
            </a:pPr>
            <a:r>
              <a:rPr lang="en-US" sz="2000" dirty="0"/>
              <a:t>The desertion of a person at a shopping center or other public location.</a:t>
            </a:r>
          </a:p>
          <a:p>
            <a:pPr marL="285750" indent="-285750">
              <a:spcBef>
                <a:spcPts val="1200"/>
              </a:spcBef>
              <a:buFont typeface="Arial" panose="020B0604020202020204" pitchFamily="34" charset="0"/>
              <a:buChar char="•"/>
            </a:pPr>
            <a:r>
              <a:rPr lang="en-US" sz="2000" dirty="0"/>
              <a:t>Report of being abandoned.</a:t>
            </a:r>
          </a:p>
        </p:txBody>
      </p:sp>
      <p:sp>
        <p:nvSpPr>
          <p:cNvPr id="2" name="Slide Number Placeholder 1">
            <a:extLst>
              <a:ext uri="{FF2B5EF4-FFF2-40B4-BE49-F238E27FC236}">
                <a16:creationId xmlns:a16="http://schemas.microsoft.com/office/drawing/2014/main" id="{32119C1E-049B-73ED-0246-34EC7CB5DB3C}"/>
              </a:ext>
              <a:ext uri="{C183D7F6-B498-43B3-948B-1728B52AA6E4}">
                <adec:decorative xmlns:adec="http://schemas.microsoft.com/office/drawing/2017/decorative" val="1"/>
              </a:ext>
            </a:extLst>
          </p:cNvPr>
          <p:cNvSpPr>
            <a:spLocks noGrp="1"/>
          </p:cNvSpPr>
          <p:nvPr>
            <p:ph type="sldNum" sz="quarter" idx="10"/>
          </p:nvPr>
        </p:nvSpPr>
        <p:spPr/>
        <p:txBody>
          <a:bodyPr/>
          <a:lstStyle/>
          <a:p>
            <a:fld id="{E58D3C44-4F5C-4BBB-9DFB-94AC973AA814}" type="slidenum">
              <a:rPr lang="en-US" smtClean="0"/>
              <a:pPr/>
              <a:t>17</a:t>
            </a:fld>
            <a:endParaRPr lang="en-US" dirty="0"/>
          </a:p>
        </p:txBody>
      </p:sp>
    </p:spTree>
    <p:extLst>
      <p:ext uri="{BB962C8B-B14F-4D97-AF65-F5344CB8AC3E}">
        <p14:creationId xmlns:p14="http://schemas.microsoft.com/office/powerpoint/2010/main" val="8727433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C4678-F0A4-964F-2331-B2F1BD7B482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34BF895-310B-1960-ED95-7C563FB08480}"/>
              </a:ext>
              <a:ext uri="{C183D7F6-B498-43B3-948B-1728B52AA6E4}">
                <adec:decorative xmlns:adec="http://schemas.microsoft.com/office/drawing/2017/decorative" val="1"/>
              </a:ext>
            </a:extLst>
          </p:cNvPr>
          <p:cNvSpPr>
            <a:spLocks noGrp="1"/>
          </p:cNvSpPr>
          <p:nvPr>
            <p:ph type="sldNum" sz="quarter" idx="10"/>
          </p:nvPr>
        </p:nvSpPr>
        <p:spPr/>
        <p:txBody>
          <a:bodyPr/>
          <a:lstStyle/>
          <a:p>
            <a:fld id="{E58D3C44-4F5C-4BBB-9DFB-94AC973AA814}" type="slidenum">
              <a:rPr lang="en-US" smtClean="0"/>
              <a:pPr/>
              <a:t>18</a:t>
            </a:fld>
            <a:endParaRPr lang="en-US" dirty="0"/>
          </a:p>
        </p:txBody>
      </p:sp>
      <p:sp>
        <p:nvSpPr>
          <p:cNvPr id="8" name="Title 7">
            <a:extLst>
              <a:ext uri="{FF2B5EF4-FFF2-40B4-BE49-F238E27FC236}">
                <a16:creationId xmlns:a16="http://schemas.microsoft.com/office/drawing/2014/main" id="{F2296D72-D9B9-A123-68DB-5DC64476D890}"/>
              </a:ext>
            </a:extLst>
          </p:cNvPr>
          <p:cNvSpPr>
            <a:spLocks noGrp="1"/>
          </p:cNvSpPr>
          <p:nvPr>
            <p:ph type="title"/>
          </p:nvPr>
        </p:nvSpPr>
        <p:spPr/>
        <p:txBody>
          <a:bodyPr/>
          <a:lstStyle/>
          <a:p>
            <a:r>
              <a:rPr lang="en-US" dirty="0"/>
              <a:t>Increased Risk Factors or Traits of Abuse</a:t>
            </a:r>
          </a:p>
        </p:txBody>
      </p:sp>
      <p:sp>
        <p:nvSpPr>
          <p:cNvPr id="11" name="Inhaltsplatzhalter 4">
            <a:extLst>
              <a:ext uri="{FF2B5EF4-FFF2-40B4-BE49-F238E27FC236}">
                <a16:creationId xmlns:a16="http://schemas.microsoft.com/office/drawing/2014/main" id="{EBFF3151-1410-23E5-5E77-25AFED44EADA}"/>
              </a:ext>
            </a:extLst>
          </p:cNvPr>
          <p:cNvSpPr txBox="1">
            <a:spLocks/>
          </p:cNvSpPr>
          <p:nvPr/>
        </p:nvSpPr>
        <p:spPr>
          <a:xfrm>
            <a:off x="942880" y="1142888"/>
            <a:ext cx="6023728" cy="4815149"/>
          </a:xfrm>
          <a:prstGeom prst="rect">
            <a:avLst/>
          </a:prstGeom>
        </p:spPr>
        <p:txBody>
          <a:bodyPr wrap="square" lIns="0" tIns="0" rIns="0" bIns="0" anchor="t">
            <a:no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ts val="2133"/>
              </a:lnSpc>
              <a:spcAft>
                <a:spcPts val="1800"/>
              </a:spcAft>
              <a:buNone/>
            </a:pPr>
            <a:r>
              <a:rPr lang="en-US" sz="1800" dirty="0">
                <a:solidFill>
                  <a:schemeClr val="tx1"/>
                </a:solidFill>
                <a:latin typeface="+mn-lt"/>
              </a:rPr>
              <a:t>Likelihood of abuse, neglect or exploitation occurring increases for members in the presence  of one or more </a:t>
            </a:r>
            <a:br>
              <a:rPr lang="en-US" sz="1800" dirty="0">
                <a:solidFill>
                  <a:schemeClr val="tx1"/>
                </a:solidFill>
                <a:latin typeface="+mn-lt"/>
              </a:rPr>
            </a:br>
            <a:r>
              <a:rPr lang="en-US" sz="1800" dirty="0">
                <a:solidFill>
                  <a:schemeClr val="tx1"/>
                </a:solidFill>
                <a:latin typeface="+mn-lt"/>
              </a:rPr>
              <a:t>risk factors. These include:</a:t>
            </a:r>
          </a:p>
          <a:p>
            <a:pPr marL="0" indent="0">
              <a:lnSpc>
                <a:spcPts val="2133"/>
              </a:lnSpc>
              <a:spcAft>
                <a:spcPts val="1800"/>
              </a:spcAft>
              <a:buNone/>
            </a:pPr>
            <a:r>
              <a:rPr lang="en-US" sz="1800" dirty="0">
                <a:solidFill>
                  <a:schemeClr val="tx1"/>
                </a:solidFill>
                <a:latin typeface="+mn-lt"/>
              </a:rPr>
              <a:t>Dependency on others for personal care.</a:t>
            </a:r>
          </a:p>
          <a:p>
            <a:pPr marL="0" indent="0">
              <a:lnSpc>
                <a:spcPts val="2133"/>
              </a:lnSpc>
              <a:spcAft>
                <a:spcPts val="1800"/>
              </a:spcAft>
              <a:buNone/>
            </a:pPr>
            <a:r>
              <a:rPr lang="en-US" sz="1800" dirty="0">
                <a:solidFill>
                  <a:schemeClr val="tx1"/>
                </a:solidFill>
                <a:latin typeface="+mn-lt"/>
              </a:rPr>
              <a:t>Dependency on others for financial management.</a:t>
            </a:r>
          </a:p>
          <a:p>
            <a:pPr marL="0" indent="0">
              <a:lnSpc>
                <a:spcPts val="2133"/>
              </a:lnSpc>
              <a:spcAft>
                <a:spcPts val="1800"/>
              </a:spcAft>
              <a:buNone/>
            </a:pPr>
            <a:r>
              <a:rPr lang="en-US" sz="1800" dirty="0">
                <a:solidFill>
                  <a:schemeClr val="tx1"/>
                </a:solidFill>
                <a:latin typeface="+mn-lt"/>
              </a:rPr>
              <a:t>Isolation from information about own rights and health.</a:t>
            </a:r>
          </a:p>
          <a:p>
            <a:pPr marL="0" indent="0">
              <a:lnSpc>
                <a:spcPts val="2133"/>
              </a:lnSpc>
              <a:spcAft>
                <a:spcPts val="1800"/>
              </a:spcAft>
              <a:buNone/>
            </a:pPr>
            <a:r>
              <a:rPr lang="en-US" sz="1800" dirty="0">
                <a:solidFill>
                  <a:schemeClr val="tx1"/>
                </a:solidFill>
                <a:latin typeface="+mn-lt"/>
              </a:rPr>
              <a:t>Diminished mental capacity.</a:t>
            </a:r>
          </a:p>
          <a:p>
            <a:pPr marL="0" indent="0">
              <a:lnSpc>
                <a:spcPts val="2133"/>
              </a:lnSpc>
              <a:spcAft>
                <a:spcPts val="1800"/>
              </a:spcAft>
              <a:buNone/>
            </a:pPr>
            <a:r>
              <a:rPr lang="en-US" sz="1800" dirty="0">
                <a:solidFill>
                  <a:schemeClr val="tx1"/>
                </a:solidFill>
                <a:latin typeface="+mn-lt"/>
              </a:rPr>
              <a:t>Serious health problems.</a:t>
            </a:r>
          </a:p>
          <a:p>
            <a:pPr marL="0" indent="0">
              <a:lnSpc>
                <a:spcPts val="2133"/>
              </a:lnSpc>
              <a:spcAft>
                <a:spcPts val="1800"/>
              </a:spcAft>
              <a:buNone/>
            </a:pPr>
            <a:r>
              <a:rPr lang="en-US" sz="1800" dirty="0">
                <a:solidFill>
                  <a:schemeClr val="tx1"/>
                </a:solidFill>
                <a:latin typeface="+mn-lt"/>
              </a:rPr>
              <a:t>Taking medications that affect cognitive status.</a:t>
            </a:r>
          </a:p>
          <a:p>
            <a:pPr marL="0" indent="0">
              <a:lnSpc>
                <a:spcPts val="2133"/>
              </a:lnSpc>
              <a:spcAft>
                <a:spcPts val="1800"/>
              </a:spcAft>
              <a:buNone/>
            </a:pPr>
            <a:r>
              <a:rPr lang="en-US" sz="1800" dirty="0">
                <a:solidFill>
                  <a:schemeClr val="tx1"/>
                </a:solidFill>
                <a:latin typeface="+mn-lt"/>
              </a:rPr>
              <a:t>Depression, anxiety or fearfulness.</a:t>
            </a:r>
          </a:p>
          <a:p>
            <a:pPr marL="0" indent="0">
              <a:lnSpc>
                <a:spcPts val="2133"/>
              </a:lnSpc>
              <a:spcAft>
                <a:spcPts val="1800"/>
              </a:spcAft>
              <a:buNone/>
            </a:pPr>
            <a:r>
              <a:rPr lang="en-US" sz="1800" dirty="0">
                <a:solidFill>
                  <a:schemeClr val="tx1"/>
                </a:solidFill>
                <a:latin typeface="+mn-lt"/>
              </a:rPr>
              <a:t>Recent losses, including the loss of a spouse, home or friend.</a:t>
            </a:r>
          </a:p>
        </p:txBody>
      </p:sp>
      <p:pic>
        <p:nvPicPr>
          <p:cNvPr id="12" name="Graphic 11">
            <a:extLst>
              <a:ext uri="{FF2B5EF4-FFF2-40B4-BE49-F238E27FC236}">
                <a16:creationId xmlns:a16="http://schemas.microsoft.com/office/drawing/2014/main" id="{3DC5E8EC-9DD4-D379-3FA2-559CEA8CBA80}"/>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880315" y="1997226"/>
            <a:ext cx="2378430" cy="2378430"/>
          </a:xfrm>
          <a:prstGeom prst="rect">
            <a:avLst/>
          </a:prstGeom>
        </p:spPr>
      </p:pic>
      <p:grpSp>
        <p:nvGrpSpPr>
          <p:cNvPr id="30" name="Group 29">
            <a:extLst>
              <a:ext uri="{FF2B5EF4-FFF2-40B4-BE49-F238E27FC236}">
                <a16:creationId xmlns:a16="http://schemas.microsoft.com/office/drawing/2014/main" id="{860B38CC-BF3A-881C-8F88-CF9FE12BD44C}"/>
              </a:ext>
              <a:ext uri="{C183D7F6-B498-43B3-948B-1728B52AA6E4}">
                <adec:decorative xmlns:adec="http://schemas.microsoft.com/office/drawing/2017/decorative" val="1"/>
              </a:ext>
            </a:extLst>
          </p:cNvPr>
          <p:cNvGrpSpPr/>
          <p:nvPr/>
        </p:nvGrpSpPr>
        <p:grpSpPr>
          <a:xfrm>
            <a:off x="401505" y="1181388"/>
            <a:ext cx="333588" cy="2294267"/>
            <a:chOff x="480932" y="2356289"/>
            <a:chExt cx="333588" cy="2294267"/>
          </a:xfrm>
          <a:solidFill>
            <a:srgbClr val="5B3754"/>
          </a:solidFill>
        </p:grpSpPr>
        <p:grpSp>
          <p:nvGrpSpPr>
            <p:cNvPr id="31" name="Group 30">
              <a:extLst>
                <a:ext uri="{FF2B5EF4-FFF2-40B4-BE49-F238E27FC236}">
                  <a16:creationId xmlns:a16="http://schemas.microsoft.com/office/drawing/2014/main" id="{0D18DB06-1E5C-2E88-2052-B458C4D041B8}"/>
                </a:ext>
              </a:extLst>
            </p:cNvPr>
            <p:cNvGrpSpPr/>
            <p:nvPr/>
          </p:nvGrpSpPr>
          <p:grpSpPr>
            <a:xfrm>
              <a:off x="480932" y="2356289"/>
              <a:ext cx="333588" cy="333588"/>
              <a:chOff x="2133600" y="3181350"/>
              <a:chExt cx="1362075" cy="1362075"/>
            </a:xfrm>
            <a:grpFill/>
          </p:grpSpPr>
          <p:sp>
            <p:nvSpPr>
              <p:cNvPr id="50" name="Freeform 14">
                <a:extLst>
                  <a:ext uri="{FF2B5EF4-FFF2-40B4-BE49-F238E27FC236}">
                    <a16:creationId xmlns:a16="http://schemas.microsoft.com/office/drawing/2014/main" id="{0D29BBC2-7698-4C49-8ECC-274CF6DF89D5}"/>
                  </a:ext>
                </a:extLst>
              </p:cNvPr>
              <p:cNvSpPr>
                <a:spLocks noEditPoints="1"/>
              </p:cNvSpPr>
              <p:nvPr/>
            </p:nvSpPr>
            <p:spPr bwMode="auto">
              <a:xfrm>
                <a:off x="2133600" y="3181350"/>
                <a:ext cx="1362075" cy="1362075"/>
              </a:xfrm>
              <a:custGeom>
                <a:avLst/>
                <a:gdLst>
                  <a:gd name="T0" fmla="*/ 1428 w 3432"/>
                  <a:gd name="T1" fmla="*/ 253 h 3432"/>
                  <a:gd name="T2" fmla="*/ 1073 w 3432"/>
                  <a:gd name="T3" fmla="*/ 371 h 3432"/>
                  <a:gd name="T4" fmla="*/ 763 w 3432"/>
                  <a:gd name="T5" fmla="*/ 570 h 3432"/>
                  <a:gd name="T6" fmla="*/ 513 w 3432"/>
                  <a:gd name="T7" fmla="*/ 836 h 3432"/>
                  <a:gd name="T8" fmla="*/ 334 w 3432"/>
                  <a:gd name="T9" fmla="*/ 1158 h 3432"/>
                  <a:gd name="T10" fmla="*/ 237 w 3432"/>
                  <a:gd name="T11" fmla="*/ 1522 h 3432"/>
                  <a:gd name="T12" fmla="*/ 237 w 3432"/>
                  <a:gd name="T13" fmla="*/ 1910 h 3432"/>
                  <a:gd name="T14" fmla="*/ 334 w 3432"/>
                  <a:gd name="T15" fmla="*/ 2274 h 3432"/>
                  <a:gd name="T16" fmla="*/ 513 w 3432"/>
                  <a:gd name="T17" fmla="*/ 2596 h 3432"/>
                  <a:gd name="T18" fmla="*/ 763 w 3432"/>
                  <a:gd name="T19" fmla="*/ 2862 h 3432"/>
                  <a:gd name="T20" fmla="*/ 1073 w 3432"/>
                  <a:gd name="T21" fmla="*/ 3061 h 3432"/>
                  <a:gd name="T22" fmla="*/ 1428 w 3432"/>
                  <a:gd name="T23" fmla="*/ 3179 h 3432"/>
                  <a:gd name="T24" fmla="*/ 1814 w 3432"/>
                  <a:gd name="T25" fmla="*/ 3204 h 3432"/>
                  <a:gd name="T26" fmla="*/ 2187 w 3432"/>
                  <a:gd name="T27" fmla="*/ 3130 h 3432"/>
                  <a:gd name="T28" fmla="*/ 2520 w 3432"/>
                  <a:gd name="T29" fmla="*/ 2971 h 3432"/>
                  <a:gd name="T30" fmla="*/ 2802 w 3432"/>
                  <a:gd name="T31" fmla="*/ 2737 h 3432"/>
                  <a:gd name="T32" fmla="*/ 3018 w 3432"/>
                  <a:gd name="T33" fmla="*/ 2441 h 3432"/>
                  <a:gd name="T34" fmla="*/ 3157 w 3432"/>
                  <a:gd name="T35" fmla="*/ 2097 h 3432"/>
                  <a:gd name="T36" fmla="*/ 3207 w 3432"/>
                  <a:gd name="T37" fmla="*/ 1716 h 3432"/>
                  <a:gd name="T38" fmla="*/ 3157 w 3432"/>
                  <a:gd name="T39" fmla="*/ 1335 h 3432"/>
                  <a:gd name="T40" fmla="*/ 3018 w 3432"/>
                  <a:gd name="T41" fmla="*/ 991 h 3432"/>
                  <a:gd name="T42" fmla="*/ 2802 w 3432"/>
                  <a:gd name="T43" fmla="*/ 695 h 3432"/>
                  <a:gd name="T44" fmla="*/ 2520 w 3432"/>
                  <a:gd name="T45" fmla="*/ 461 h 3432"/>
                  <a:gd name="T46" fmla="*/ 2187 w 3432"/>
                  <a:gd name="T47" fmla="*/ 302 h 3432"/>
                  <a:gd name="T48" fmla="*/ 1814 w 3432"/>
                  <a:gd name="T49" fmla="*/ 228 h 3432"/>
                  <a:gd name="T50" fmla="*/ 1923 w 3432"/>
                  <a:gd name="T51" fmla="*/ 12 h 3432"/>
                  <a:gd name="T52" fmla="*/ 2314 w 3432"/>
                  <a:gd name="T53" fmla="*/ 107 h 3432"/>
                  <a:gd name="T54" fmla="*/ 2664 w 3432"/>
                  <a:gd name="T55" fmla="*/ 287 h 3432"/>
                  <a:gd name="T56" fmla="*/ 2963 w 3432"/>
                  <a:gd name="T57" fmla="*/ 538 h 3432"/>
                  <a:gd name="T58" fmla="*/ 3197 w 3432"/>
                  <a:gd name="T59" fmla="*/ 851 h 3432"/>
                  <a:gd name="T60" fmla="*/ 3356 w 3432"/>
                  <a:gd name="T61" fmla="*/ 1213 h 3432"/>
                  <a:gd name="T62" fmla="*/ 3429 w 3432"/>
                  <a:gd name="T63" fmla="*/ 1612 h 3432"/>
                  <a:gd name="T64" fmla="*/ 3404 w 3432"/>
                  <a:gd name="T65" fmla="*/ 2024 h 3432"/>
                  <a:gd name="T66" fmla="*/ 3287 w 3432"/>
                  <a:gd name="T67" fmla="*/ 2406 h 3432"/>
                  <a:gd name="T68" fmla="*/ 3089 w 3432"/>
                  <a:gd name="T69" fmla="*/ 2745 h 3432"/>
                  <a:gd name="T70" fmla="*/ 2820 w 3432"/>
                  <a:gd name="T71" fmla="*/ 3027 h 3432"/>
                  <a:gd name="T72" fmla="*/ 2495 w 3432"/>
                  <a:gd name="T73" fmla="*/ 3245 h 3432"/>
                  <a:gd name="T74" fmla="*/ 2123 w 3432"/>
                  <a:gd name="T75" fmla="*/ 3383 h 3432"/>
                  <a:gd name="T76" fmla="*/ 1715 w 3432"/>
                  <a:gd name="T77" fmla="*/ 3432 h 3432"/>
                  <a:gd name="T78" fmla="*/ 1309 w 3432"/>
                  <a:gd name="T79" fmla="*/ 3383 h 3432"/>
                  <a:gd name="T80" fmla="*/ 937 w 3432"/>
                  <a:gd name="T81" fmla="*/ 3245 h 3432"/>
                  <a:gd name="T82" fmla="*/ 610 w 3432"/>
                  <a:gd name="T83" fmla="*/ 3027 h 3432"/>
                  <a:gd name="T84" fmla="*/ 343 w 3432"/>
                  <a:gd name="T85" fmla="*/ 2745 h 3432"/>
                  <a:gd name="T86" fmla="*/ 145 w 3432"/>
                  <a:gd name="T87" fmla="*/ 2406 h 3432"/>
                  <a:gd name="T88" fmla="*/ 28 w 3432"/>
                  <a:gd name="T89" fmla="*/ 2024 h 3432"/>
                  <a:gd name="T90" fmla="*/ 3 w 3432"/>
                  <a:gd name="T91" fmla="*/ 1612 h 3432"/>
                  <a:gd name="T92" fmla="*/ 76 w 3432"/>
                  <a:gd name="T93" fmla="*/ 1213 h 3432"/>
                  <a:gd name="T94" fmla="*/ 235 w 3432"/>
                  <a:gd name="T95" fmla="*/ 851 h 3432"/>
                  <a:gd name="T96" fmla="*/ 469 w 3432"/>
                  <a:gd name="T97" fmla="*/ 538 h 3432"/>
                  <a:gd name="T98" fmla="*/ 768 w 3432"/>
                  <a:gd name="T99" fmla="*/ 287 h 3432"/>
                  <a:gd name="T100" fmla="*/ 1118 w 3432"/>
                  <a:gd name="T101" fmla="*/ 107 h 3432"/>
                  <a:gd name="T102" fmla="*/ 1509 w 3432"/>
                  <a:gd name="T103" fmla="*/ 12 h 3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32" h="3432">
                    <a:moveTo>
                      <a:pt x="1715" y="225"/>
                    </a:moveTo>
                    <a:lnTo>
                      <a:pt x="1618" y="228"/>
                    </a:lnTo>
                    <a:lnTo>
                      <a:pt x="1522" y="237"/>
                    </a:lnTo>
                    <a:lnTo>
                      <a:pt x="1428" y="253"/>
                    </a:lnTo>
                    <a:lnTo>
                      <a:pt x="1335" y="275"/>
                    </a:lnTo>
                    <a:lnTo>
                      <a:pt x="1245" y="302"/>
                    </a:lnTo>
                    <a:lnTo>
                      <a:pt x="1158" y="334"/>
                    </a:lnTo>
                    <a:lnTo>
                      <a:pt x="1073" y="371"/>
                    </a:lnTo>
                    <a:lnTo>
                      <a:pt x="991" y="414"/>
                    </a:lnTo>
                    <a:lnTo>
                      <a:pt x="912" y="461"/>
                    </a:lnTo>
                    <a:lnTo>
                      <a:pt x="836" y="513"/>
                    </a:lnTo>
                    <a:lnTo>
                      <a:pt x="763" y="570"/>
                    </a:lnTo>
                    <a:lnTo>
                      <a:pt x="695" y="630"/>
                    </a:lnTo>
                    <a:lnTo>
                      <a:pt x="630" y="695"/>
                    </a:lnTo>
                    <a:lnTo>
                      <a:pt x="570" y="763"/>
                    </a:lnTo>
                    <a:lnTo>
                      <a:pt x="513" y="836"/>
                    </a:lnTo>
                    <a:lnTo>
                      <a:pt x="461" y="912"/>
                    </a:lnTo>
                    <a:lnTo>
                      <a:pt x="414" y="991"/>
                    </a:lnTo>
                    <a:lnTo>
                      <a:pt x="371" y="1073"/>
                    </a:lnTo>
                    <a:lnTo>
                      <a:pt x="334" y="1158"/>
                    </a:lnTo>
                    <a:lnTo>
                      <a:pt x="302" y="1245"/>
                    </a:lnTo>
                    <a:lnTo>
                      <a:pt x="275" y="1335"/>
                    </a:lnTo>
                    <a:lnTo>
                      <a:pt x="253" y="1428"/>
                    </a:lnTo>
                    <a:lnTo>
                      <a:pt x="237" y="1522"/>
                    </a:lnTo>
                    <a:lnTo>
                      <a:pt x="228" y="1618"/>
                    </a:lnTo>
                    <a:lnTo>
                      <a:pt x="225" y="1716"/>
                    </a:lnTo>
                    <a:lnTo>
                      <a:pt x="228" y="1814"/>
                    </a:lnTo>
                    <a:lnTo>
                      <a:pt x="237" y="1910"/>
                    </a:lnTo>
                    <a:lnTo>
                      <a:pt x="253" y="2004"/>
                    </a:lnTo>
                    <a:lnTo>
                      <a:pt x="275" y="2097"/>
                    </a:lnTo>
                    <a:lnTo>
                      <a:pt x="302" y="2187"/>
                    </a:lnTo>
                    <a:lnTo>
                      <a:pt x="334" y="2274"/>
                    </a:lnTo>
                    <a:lnTo>
                      <a:pt x="371" y="2359"/>
                    </a:lnTo>
                    <a:lnTo>
                      <a:pt x="414" y="2441"/>
                    </a:lnTo>
                    <a:lnTo>
                      <a:pt x="461" y="2520"/>
                    </a:lnTo>
                    <a:lnTo>
                      <a:pt x="513" y="2596"/>
                    </a:lnTo>
                    <a:lnTo>
                      <a:pt x="570" y="2669"/>
                    </a:lnTo>
                    <a:lnTo>
                      <a:pt x="630" y="2737"/>
                    </a:lnTo>
                    <a:lnTo>
                      <a:pt x="695" y="2802"/>
                    </a:lnTo>
                    <a:lnTo>
                      <a:pt x="763" y="2862"/>
                    </a:lnTo>
                    <a:lnTo>
                      <a:pt x="836" y="2919"/>
                    </a:lnTo>
                    <a:lnTo>
                      <a:pt x="912" y="2971"/>
                    </a:lnTo>
                    <a:lnTo>
                      <a:pt x="991" y="3018"/>
                    </a:lnTo>
                    <a:lnTo>
                      <a:pt x="1073" y="3061"/>
                    </a:lnTo>
                    <a:lnTo>
                      <a:pt x="1158" y="3098"/>
                    </a:lnTo>
                    <a:lnTo>
                      <a:pt x="1245" y="3130"/>
                    </a:lnTo>
                    <a:lnTo>
                      <a:pt x="1335" y="3157"/>
                    </a:lnTo>
                    <a:lnTo>
                      <a:pt x="1428" y="3179"/>
                    </a:lnTo>
                    <a:lnTo>
                      <a:pt x="1522" y="3195"/>
                    </a:lnTo>
                    <a:lnTo>
                      <a:pt x="1618" y="3204"/>
                    </a:lnTo>
                    <a:lnTo>
                      <a:pt x="1715" y="3207"/>
                    </a:lnTo>
                    <a:lnTo>
                      <a:pt x="1814" y="3204"/>
                    </a:lnTo>
                    <a:lnTo>
                      <a:pt x="1910" y="3195"/>
                    </a:lnTo>
                    <a:lnTo>
                      <a:pt x="2004" y="3179"/>
                    </a:lnTo>
                    <a:lnTo>
                      <a:pt x="2097" y="3157"/>
                    </a:lnTo>
                    <a:lnTo>
                      <a:pt x="2187" y="3130"/>
                    </a:lnTo>
                    <a:lnTo>
                      <a:pt x="2274" y="3098"/>
                    </a:lnTo>
                    <a:lnTo>
                      <a:pt x="2359" y="3061"/>
                    </a:lnTo>
                    <a:lnTo>
                      <a:pt x="2441" y="3018"/>
                    </a:lnTo>
                    <a:lnTo>
                      <a:pt x="2520" y="2971"/>
                    </a:lnTo>
                    <a:lnTo>
                      <a:pt x="2596" y="2919"/>
                    </a:lnTo>
                    <a:lnTo>
                      <a:pt x="2669" y="2862"/>
                    </a:lnTo>
                    <a:lnTo>
                      <a:pt x="2737" y="2802"/>
                    </a:lnTo>
                    <a:lnTo>
                      <a:pt x="2802" y="2737"/>
                    </a:lnTo>
                    <a:lnTo>
                      <a:pt x="2862" y="2669"/>
                    </a:lnTo>
                    <a:lnTo>
                      <a:pt x="2919" y="2596"/>
                    </a:lnTo>
                    <a:lnTo>
                      <a:pt x="2971" y="2520"/>
                    </a:lnTo>
                    <a:lnTo>
                      <a:pt x="3018" y="2441"/>
                    </a:lnTo>
                    <a:lnTo>
                      <a:pt x="3061" y="2359"/>
                    </a:lnTo>
                    <a:lnTo>
                      <a:pt x="3098" y="2274"/>
                    </a:lnTo>
                    <a:lnTo>
                      <a:pt x="3130" y="2187"/>
                    </a:lnTo>
                    <a:lnTo>
                      <a:pt x="3157" y="2097"/>
                    </a:lnTo>
                    <a:lnTo>
                      <a:pt x="3179" y="2004"/>
                    </a:lnTo>
                    <a:lnTo>
                      <a:pt x="3195" y="1910"/>
                    </a:lnTo>
                    <a:lnTo>
                      <a:pt x="3204" y="1814"/>
                    </a:lnTo>
                    <a:lnTo>
                      <a:pt x="3207" y="1716"/>
                    </a:lnTo>
                    <a:lnTo>
                      <a:pt x="3204" y="1618"/>
                    </a:lnTo>
                    <a:lnTo>
                      <a:pt x="3195" y="1522"/>
                    </a:lnTo>
                    <a:lnTo>
                      <a:pt x="3179" y="1428"/>
                    </a:lnTo>
                    <a:lnTo>
                      <a:pt x="3157" y="1335"/>
                    </a:lnTo>
                    <a:lnTo>
                      <a:pt x="3130" y="1245"/>
                    </a:lnTo>
                    <a:lnTo>
                      <a:pt x="3098" y="1158"/>
                    </a:lnTo>
                    <a:lnTo>
                      <a:pt x="3061" y="1073"/>
                    </a:lnTo>
                    <a:lnTo>
                      <a:pt x="3018" y="991"/>
                    </a:lnTo>
                    <a:lnTo>
                      <a:pt x="2971" y="912"/>
                    </a:lnTo>
                    <a:lnTo>
                      <a:pt x="2919" y="836"/>
                    </a:lnTo>
                    <a:lnTo>
                      <a:pt x="2862" y="763"/>
                    </a:lnTo>
                    <a:lnTo>
                      <a:pt x="2802" y="695"/>
                    </a:lnTo>
                    <a:lnTo>
                      <a:pt x="2737" y="630"/>
                    </a:lnTo>
                    <a:lnTo>
                      <a:pt x="2669" y="570"/>
                    </a:lnTo>
                    <a:lnTo>
                      <a:pt x="2596" y="513"/>
                    </a:lnTo>
                    <a:lnTo>
                      <a:pt x="2520" y="461"/>
                    </a:lnTo>
                    <a:lnTo>
                      <a:pt x="2441" y="414"/>
                    </a:lnTo>
                    <a:lnTo>
                      <a:pt x="2359" y="371"/>
                    </a:lnTo>
                    <a:lnTo>
                      <a:pt x="2274" y="334"/>
                    </a:lnTo>
                    <a:lnTo>
                      <a:pt x="2187" y="302"/>
                    </a:lnTo>
                    <a:lnTo>
                      <a:pt x="2097" y="275"/>
                    </a:lnTo>
                    <a:lnTo>
                      <a:pt x="2004" y="253"/>
                    </a:lnTo>
                    <a:lnTo>
                      <a:pt x="1910" y="237"/>
                    </a:lnTo>
                    <a:lnTo>
                      <a:pt x="1814" y="228"/>
                    </a:lnTo>
                    <a:lnTo>
                      <a:pt x="1715" y="225"/>
                    </a:lnTo>
                    <a:close/>
                    <a:moveTo>
                      <a:pt x="1715" y="0"/>
                    </a:moveTo>
                    <a:lnTo>
                      <a:pt x="1820" y="3"/>
                    </a:lnTo>
                    <a:lnTo>
                      <a:pt x="1923" y="12"/>
                    </a:lnTo>
                    <a:lnTo>
                      <a:pt x="2024" y="28"/>
                    </a:lnTo>
                    <a:lnTo>
                      <a:pt x="2123" y="49"/>
                    </a:lnTo>
                    <a:lnTo>
                      <a:pt x="2219" y="76"/>
                    </a:lnTo>
                    <a:lnTo>
                      <a:pt x="2314" y="107"/>
                    </a:lnTo>
                    <a:lnTo>
                      <a:pt x="2406" y="145"/>
                    </a:lnTo>
                    <a:lnTo>
                      <a:pt x="2495" y="187"/>
                    </a:lnTo>
                    <a:lnTo>
                      <a:pt x="2581" y="235"/>
                    </a:lnTo>
                    <a:lnTo>
                      <a:pt x="2664" y="287"/>
                    </a:lnTo>
                    <a:lnTo>
                      <a:pt x="2745" y="343"/>
                    </a:lnTo>
                    <a:lnTo>
                      <a:pt x="2820" y="405"/>
                    </a:lnTo>
                    <a:lnTo>
                      <a:pt x="2894" y="469"/>
                    </a:lnTo>
                    <a:lnTo>
                      <a:pt x="2963" y="538"/>
                    </a:lnTo>
                    <a:lnTo>
                      <a:pt x="3027" y="612"/>
                    </a:lnTo>
                    <a:lnTo>
                      <a:pt x="3089" y="687"/>
                    </a:lnTo>
                    <a:lnTo>
                      <a:pt x="3145" y="768"/>
                    </a:lnTo>
                    <a:lnTo>
                      <a:pt x="3197" y="851"/>
                    </a:lnTo>
                    <a:lnTo>
                      <a:pt x="3245" y="937"/>
                    </a:lnTo>
                    <a:lnTo>
                      <a:pt x="3287" y="1026"/>
                    </a:lnTo>
                    <a:lnTo>
                      <a:pt x="3325" y="1118"/>
                    </a:lnTo>
                    <a:lnTo>
                      <a:pt x="3356" y="1213"/>
                    </a:lnTo>
                    <a:lnTo>
                      <a:pt x="3383" y="1309"/>
                    </a:lnTo>
                    <a:lnTo>
                      <a:pt x="3404" y="1408"/>
                    </a:lnTo>
                    <a:lnTo>
                      <a:pt x="3420" y="1509"/>
                    </a:lnTo>
                    <a:lnTo>
                      <a:pt x="3429" y="1612"/>
                    </a:lnTo>
                    <a:lnTo>
                      <a:pt x="3432" y="1716"/>
                    </a:lnTo>
                    <a:lnTo>
                      <a:pt x="3429" y="1820"/>
                    </a:lnTo>
                    <a:lnTo>
                      <a:pt x="3420" y="1923"/>
                    </a:lnTo>
                    <a:lnTo>
                      <a:pt x="3404" y="2024"/>
                    </a:lnTo>
                    <a:lnTo>
                      <a:pt x="3383" y="2123"/>
                    </a:lnTo>
                    <a:lnTo>
                      <a:pt x="3356" y="2219"/>
                    </a:lnTo>
                    <a:lnTo>
                      <a:pt x="3325" y="2314"/>
                    </a:lnTo>
                    <a:lnTo>
                      <a:pt x="3287" y="2406"/>
                    </a:lnTo>
                    <a:lnTo>
                      <a:pt x="3245" y="2495"/>
                    </a:lnTo>
                    <a:lnTo>
                      <a:pt x="3197" y="2581"/>
                    </a:lnTo>
                    <a:lnTo>
                      <a:pt x="3145" y="2664"/>
                    </a:lnTo>
                    <a:lnTo>
                      <a:pt x="3089" y="2745"/>
                    </a:lnTo>
                    <a:lnTo>
                      <a:pt x="3027" y="2820"/>
                    </a:lnTo>
                    <a:lnTo>
                      <a:pt x="2963" y="2894"/>
                    </a:lnTo>
                    <a:lnTo>
                      <a:pt x="2894" y="2963"/>
                    </a:lnTo>
                    <a:lnTo>
                      <a:pt x="2820" y="3027"/>
                    </a:lnTo>
                    <a:lnTo>
                      <a:pt x="2745" y="3089"/>
                    </a:lnTo>
                    <a:lnTo>
                      <a:pt x="2664" y="3145"/>
                    </a:lnTo>
                    <a:lnTo>
                      <a:pt x="2581" y="3197"/>
                    </a:lnTo>
                    <a:lnTo>
                      <a:pt x="2495" y="3245"/>
                    </a:lnTo>
                    <a:lnTo>
                      <a:pt x="2406" y="3287"/>
                    </a:lnTo>
                    <a:lnTo>
                      <a:pt x="2314" y="3325"/>
                    </a:lnTo>
                    <a:lnTo>
                      <a:pt x="2219" y="3356"/>
                    </a:lnTo>
                    <a:lnTo>
                      <a:pt x="2123" y="3383"/>
                    </a:lnTo>
                    <a:lnTo>
                      <a:pt x="2024" y="3404"/>
                    </a:lnTo>
                    <a:lnTo>
                      <a:pt x="1923" y="3420"/>
                    </a:lnTo>
                    <a:lnTo>
                      <a:pt x="1820" y="3429"/>
                    </a:lnTo>
                    <a:lnTo>
                      <a:pt x="1715" y="3432"/>
                    </a:lnTo>
                    <a:lnTo>
                      <a:pt x="1612" y="3429"/>
                    </a:lnTo>
                    <a:lnTo>
                      <a:pt x="1509" y="3420"/>
                    </a:lnTo>
                    <a:lnTo>
                      <a:pt x="1408" y="3404"/>
                    </a:lnTo>
                    <a:lnTo>
                      <a:pt x="1309" y="3383"/>
                    </a:lnTo>
                    <a:lnTo>
                      <a:pt x="1213" y="3356"/>
                    </a:lnTo>
                    <a:lnTo>
                      <a:pt x="1118" y="3325"/>
                    </a:lnTo>
                    <a:lnTo>
                      <a:pt x="1025" y="3287"/>
                    </a:lnTo>
                    <a:lnTo>
                      <a:pt x="937" y="3245"/>
                    </a:lnTo>
                    <a:lnTo>
                      <a:pt x="851" y="3197"/>
                    </a:lnTo>
                    <a:lnTo>
                      <a:pt x="768" y="3145"/>
                    </a:lnTo>
                    <a:lnTo>
                      <a:pt x="687" y="3089"/>
                    </a:lnTo>
                    <a:lnTo>
                      <a:pt x="610" y="3027"/>
                    </a:lnTo>
                    <a:lnTo>
                      <a:pt x="538" y="2963"/>
                    </a:lnTo>
                    <a:lnTo>
                      <a:pt x="469" y="2894"/>
                    </a:lnTo>
                    <a:lnTo>
                      <a:pt x="405" y="2820"/>
                    </a:lnTo>
                    <a:lnTo>
                      <a:pt x="343" y="2745"/>
                    </a:lnTo>
                    <a:lnTo>
                      <a:pt x="287" y="2664"/>
                    </a:lnTo>
                    <a:lnTo>
                      <a:pt x="235" y="2581"/>
                    </a:lnTo>
                    <a:lnTo>
                      <a:pt x="187" y="2495"/>
                    </a:lnTo>
                    <a:lnTo>
                      <a:pt x="145" y="2406"/>
                    </a:lnTo>
                    <a:lnTo>
                      <a:pt x="107" y="2314"/>
                    </a:lnTo>
                    <a:lnTo>
                      <a:pt x="76" y="2219"/>
                    </a:lnTo>
                    <a:lnTo>
                      <a:pt x="49" y="2123"/>
                    </a:lnTo>
                    <a:lnTo>
                      <a:pt x="28" y="2024"/>
                    </a:lnTo>
                    <a:lnTo>
                      <a:pt x="12" y="1923"/>
                    </a:lnTo>
                    <a:lnTo>
                      <a:pt x="3" y="1820"/>
                    </a:lnTo>
                    <a:lnTo>
                      <a:pt x="0" y="1716"/>
                    </a:lnTo>
                    <a:lnTo>
                      <a:pt x="3" y="1612"/>
                    </a:lnTo>
                    <a:lnTo>
                      <a:pt x="12" y="1509"/>
                    </a:lnTo>
                    <a:lnTo>
                      <a:pt x="28" y="1408"/>
                    </a:lnTo>
                    <a:lnTo>
                      <a:pt x="49" y="1309"/>
                    </a:lnTo>
                    <a:lnTo>
                      <a:pt x="76" y="1213"/>
                    </a:lnTo>
                    <a:lnTo>
                      <a:pt x="107" y="1118"/>
                    </a:lnTo>
                    <a:lnTo>
                      <a:pt x="145" y="1026"/>
                    </a:lnTo>
                    <a:lnTo>
                      <a:pt x="187" y="937"/>
                    </a:lnTo>
                    <a:lnTo>
                      <a:pt x="235" y="851"/>
                    </a:lnTo>
                    <a:lnTo>
                      <a:pt x="287" y="768"/>
                    </a:lnTo>
                    <a:lnTo>
                      <a:pt x="343" y="687"/>
                    </a:lnTo>
                    <a:lnTo>
                      <a:pt x="405" y="612"/>
                    </a:lnTo>
                    <a:lnTo>
                      <a:pt x="469" y="538"/>
                    </a:lnTo>
                    <a:lnTo>
                      <a:pt x="538" y="469"/>
                    </a:lnTo>
                    <a:lnTo>
                      <a:pt x="610" y="405"/>
                    </a:lnTo>
                    <a:lnTo>
                      <a:pt x="687" y="343"/>
                    </a:lnTo>
                    <a:lnTo>
                      <a:pt x="768" y="287"/>
                    </a:lnTo>
                    <a:lnTo>
                      <a:pt x="851" y="235"/>
                    </a:lnTo>
                    <a:lnTo>
                      <a:pt x="937" y="187"/>
                    </a:lnTo>
                    <a:lnTo>
                      <a:pt x="1025" y="145"/>
                    </a:lnTo>
                    <a:lnTo>
                      <a:pt x="1118" y="107"/>
                    </a:lnTo>
                    <a:lnTo>
                      <a:pt x="1213" y="76"/>
                    </a:lnTo>
                    <a:lnTo>
                      <a:pt x="1309" y="49"/>
                    </a:lnTo>
                    <a:lnTo>
                      <a:pt x="1408" y="28"/>
                    </a:lnTo>
                    <a:lnTo>
                      <a:pt x="1509" y="12"/>
                    </a:lnTo>
                    <a:lnTo>
                      <a:pt x="1612" y="3"/>
                    </a:lnTo>
                    <a:lnTo>
                      <a:pt x="1715" y="0"/>
                    </a:lnTo>
                    <a:close/>
                  </a:path>
                </a:pathLst>
              </a:custGeom>
              <a:grp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000"/>
              </a:p>
            </p:txBody>
          </p:sp>
          <p:sp>
            <p:nvSpPr>
              <p:cNvPr id="51" name="Freeform 15">
                <a:extLst>
                  <a:ext uri="{FF2B5EF4-FFF2-40B4-BE49-F238E27FC236}">
                    <a16:creationId xmlns:a16="http://schemas.microsoft.com/office/drawing/2014/main" id="{80E29138-6F95-FF17-ABDB-42FCACDE2DC8}"/>
                  </a:ext>
                </a:extLst>
              </p:cNvPr>
              <p:cNvSpPr>
                <a:spLocks/>
              </p:cNvSpPr>
              <p:nvPr/>
            </p:nvSpPr>
            <p:spPr bwMode="auto">
              <a:xfrm>
                <a:off x="2492375" y="3625850"/>
                <a:ext cx="644525" cy="473075"/>
              </a:xfrm>
              <a:custGeom>
                <a:avLst/>
                <a:gdLst>
                  <a:gd name="T0" fmla="*/ 1514 w 1626"/>
                  <a:gd name="T1" fmla="*/ 0 h 1190"/>
                  <a:gd name="T2" fmla="*/ 1536 w 1626"/>
                  <a:gd name="T3" fmla="*/ 2 h 1190"/>
                  <a:gd name="T4" fmla="*/ 1557 w 1626"/>
                  <a:gd name="T5" fmla="*/ 8 h 1190"/>
                  <a:gd name="T6" fmla="*/ 1575 w 1626"/>
                  <a:gd name="T7" fmla="*/ 19 h 1190"/>
                  <a:gd name="T8" fmla="*/ 1593 w 1626"/>
                  <a:gd name="T9" fmla="*/ 33 h 1190"/>
                  <a:gd name="T10" fmla="*/ 1608 w 1626"/>
                  <a:gd name="T11" fmla="*/ 51 h 1190"/>
                  <a:gd name="T12" fmla="*/ 1618 w 1626"/>
                  <a:gd name="T13" fmla="*/ 71 h 1190"/>
                  <a:gd name="T14" fmla="*/ 1624 w 1626"/>
                  <a:gd name="T15" fmla="*/ 92 h 1190"/>
                  <a:gd name="T16" fmla="*/ 1626 w 1626"/>
                  <a:gd name="T17" fmla="*/ 112 h 1190"/>
                  <a:gd name="T18" fmla="*/ 1624 w 1626"/>
                  <a:gd name="T19" fmla="*/ 134 h 1190"/>
                  <a:gd name="T20" fmla="*/ 1618 w 1626"/>
                  <a:gd name="T21" fmla="*/ 155 h 1190"/>
                  <a:gd name="T22" fmla="*/ 1608 w 1626"/>
                  <a:gd name="T23" fmla="*/ 175 h 1190"/>
                  <a:gd name="T24" fmla="*/ 1593 w 1626"/>
                  <a:gd name="T25" fmla="*/ 193 h 1190"/>
                  <a:gd name="T26" fmla="*/ 629 w 1626"/>
                  <a:gd name="T27" fmla="*/ 1157 h 1190"/>
                  <a:gd name="T28" fmla="*/ 629 w 1626"/>
                  <a:gd name="T29" fmla="*/ 1157 h 1190"/>
                  <a:gd name="T30" fmla="*/ 611 w 1626"/>
                  <a:gd name="T31" fmla="*/ 1171 h 1190"/>
                  <a:gd name="T32" fmla="*/ 591 w 1626"/>
                  <a:gd name="T33" fmla="*/ 1182 h 1190"/>
                  <a:gd name="T34" fmla="*/ 571 w 1626"/>
                  <a:gd name="T35" fmla="*/ 1188 h 1190"/>
                  <a:gd name="T36" fmla="*/ 550 w 1626"/>
                  <a:gd name="T37" fmla="*/ 1190 h 1190"/>
                  <a:gd name="T38" fmla="*/ 528 w 1626"/>
                  <a:gd name="T39" fmla="*/ 1188 h 1190"/>
                  <a:gd name="T40" fmla="*/ 507 w 1626"/>
                  <a:gd name="T41" fmla="*/ 1182 h 1190"/>
                  <a:gd name="T42" fmla="*/ 487 w 1626"/>
                  <a:gd name="T43" fmla="*/ 1171 h 1190"/>
                  <a:gd name="T44" fmla="*/ 470 w 1626"/>
                  <a:gd name="T45" fmla="*/ 1157 h 1190"/>
                  <a:gd name="T46" fmla="*/ 33 w 1626"/>
                  <a:gd name="T47" fmla="*/ 720 h 1190"/>
                  <a:gd name="T48" fmla="*/ 18 w 1626"/>
                  <a:gd name="T49" fmla="*/ 702 h 1190"/>
                  <a:gd name="T50" fmla="*/ 8 w 1626"/>
                  <a:gd name="T51" fmla="*/ 682 h 1190"/>
                  <a:gd name="T52" fmla="*/ 2 w 1626"/>
                  <a:gd name="T53" fmla="*/ 662 h 1190"/>
                  <a:gd name="T54" fmla="*/ 0 w 1626"/>
                  <a:gd name="T55" fmla="*/ 640 h 1190"/>
                  <a:gd name="T56" fmla="*/ 2 w 1626"/>
                  <a:gd name="T57" fmla="*/ 619 h 1190"/>
                  <a:gd name="T58" fmla="*/ 8 w 1626"/>
                  <a:gd name="T59" fmla="*/ 598 h 1190"/>
                  <a:gd name="T60" fmla="*/ 18 w 1626"/>
                  <a:gd name="T61" fmla="*/ 578 h 1190"/>
                  <a:gd name="T62" fmla="*/ 33 w 1626"/>
                  <a:gd name="T63" fmla="*/ 561 h 1190"/>
                  <a:gd name="T64" fmla="*/ 51 w 1626"/>
                  <a:gd name="T65" fmla="*/ 546 h 1190"/>
                  <a:gd name="T66" fmla="*/ 69 w 1626"/>
                  <a:gd name="T67" fmla="*/ 536 h 1190"/>
                  <a:gd name="T68" fmla="*/ 90 w 1626"/>
                  <a:gd name="T69" fmla="*/ 529 h 1190"/>
                  <a:gd name="T70" fmla="*/ 112 w 1626"/>
                  <a:gd name="T71" fmla="*/ 527 h 1190"/>
                  <a:gd name="T72" fmla="*/ 134 w 1626"/>
                  <a:gd name="T73" fmla="*/ 529 h 1190"/>
                  <a:gd name="T74" fmla="*/ 155 w 1626"/>
                  <a:gd name="T75" fmla="*/ 536 h 1190"/>
                  <a:gd name="T76" fmla="*/ 174 w 1626"/>
                  <a:gd name="T77" fmla="*/ 546 h 1190"/>
                  <a:gd name="T78" fmla="*/ 192 w 1626"/>
                  <a:gd name="T79" fmla="*/ 561 h 1190"/>
                  <a:gd name="T80" fmla="*/ 550 w 1626"/>
                  <a:gd name="T81" fmla="*/ 918 h 1190"/>
                  <a:gd name="T82" fmla="*/ 1434 w 1626"/>
                  <a:gd name="T83" fmla="*/ 33 h 1190"/>
                  <a:gd name="T84" fmla="*/ 1452 w 1626"/>
                  <a:gd name="T85" fmla="*/ 19 h 1190"/>
                  <a:gd name="T86" fmla="*/ 1471 w 1626"/>
                  <a:gd name="T87" fmla="*/ 8 h 1190"/>
                  <a:gd name="T88" fmla="*/ 1492 w 1626"/>
                  <a:gd name="T89" fmla="*/ 2 h 1190"/>
                  <a:gd name="T90" fmla="*/ 1514 w 1626"/>
                  <a:gd name="T91" fmla="*/ 0 h 1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26" h="1190">
                    <a:moveTo>
                      <a:pt x="1514" y="0"/>
                    </a:moveTo>
                    <a:lnTo>
                      <a:pt x="1536" y="2"/>
                    </a:lnTo>
                    <a:lnTo>
                      <a:pt x="1557" y="8"/>
                    </a:lnTo>
                    <a:lnTo>
                      <a:pt x="1575" y="19"/>
                    </a:lnTo>
                    <a:lnTo>
                      <a:pt x="1593" y="33"/>
                    </a:lnTo>
                    <a:lnTo>
                      <a:pt x="1608" y="51"/>
                    </a:lnTo>
                    <a:lnTo>
                      <a:pt x="1618" y="71"/>
                    </a:lnTo>
                    <a:lnTo>
                      <a:pt x="1624" y="92"/>
                    </a:lnTo>
                    <a:lnTo>
                      <a:pt x="1626" y="112"/>
                    </a:lnTo>
                    <a:lnTo>
                      <a:pt x="1624" y="134"/>
                    </a:lnTo>
                    <a:lnTo>
                      <a:pt x="1618" y="155"/>
                    </a:lnTo>
                    <a:lnTo>
                      <a:pt x="1608" y="175"/>
                    </a:lnTo>
                    <a:lnTo>
                      <a:pt x="1593" y="193"/>
                    </a:lnTo>
                    <a:lnTo>
                      <a:pt x="629" y="1157"/>
                    </a:lnTo>
                    <a:lnTo>
                      <a:pt x="629" y="1157"/>
                    </a:lnTo>
                    <a:lnTo>
                      <a:pt x="611" y="1171"/>
                    </a:lnTo>
                    <a:lnTo>
                      <a:pt x="591" y="1182"/>
                    </a:lnTo>
                    <a:lnTo>
                      <a:pt x="571" y="1188"/>
                    </a:lnTo>
                    <a:lnTo>
                      <a:pt x="550" y="1190"/>
                    </a:lnTo>
                    <a:lnTo>
                      <a:pt x="528" y="1188"/>
                    </a:lnTo>
                    <a:lnTo>
                      <a:pt x="507" y="1182"/>
                    </a:lnTo>
                    <a:lnTo>
                      <a:pt x="487" y="1171"/>
                    </a:lnTo>
                    <a:lnTo>
                      <a:pt x="470" y="1157"/>
                    </a:lnTo>
                    <a:lnTo>
                      <a:pt x="33" y="720"/>
                    </a:lnTo>
                    <a:lnTo>
                      <a:pt x="18" y="702"/>
                    </a:lnTo>
                    <a:lnTo>
                      <a:pt x="8" y="682"/>
                    </a:lnTo>
                    <a:lnTo>
                      <a:pt x="2" y="662"/>
                    </a:lnTo>
                    <a:lnTo>
                      <a:pt x="0" y="640"/>
                    </a:lnTo>
                    <a:lnTo>
                      <a:pt x="2" y="619"/>
                    </a:lnTo>
                    <a:lnTo>
                      <a:pt x="8" y="598"/>
                    </a:lnTo>
                    <a:lnTo>
                      <a:pt x="18" y="578"/>
                    </a:lnTo>
                    <a:lnTo>
                      <a:pt x="33" y="561"/>
                    </a:lnTo>
                    <a:lnTo>
                      <a:pt x="51" y="546"/>
                    </a:lnTo>
                    <a:lnTo>
                      <a:pt x="69" y="536"/>
                    </a:lnTo>
                    <a:lnTo>
                      <a:pt x="90" y="529"/>
                    </a:lnTo>
                    <a:lnTo>
                      <a:pt x="112" y="527"/>
                    </a:lnTo>
                    <a:lnTo>
                      <a:pt x="134" y="529"/>
                    </a:lnTo>
                    <a:lnTo>
                      <a:pt x="155" y="536"/>
                    </a:lnTo>
                    <a:lnTo>
                      <a:pt x="174" y="546"/>
                    </a:lnTo>
                    <a:lnTo>
                      <a:pt x="192" y="561"/>
                    </a:lnTo>
                    <a:lnTo>
                      <a:pt x="550" y="918"/>
                    </a:lnTo>
                    <a:lnTo>
                      <a:pt x="1434" y="33"/>
                    </a:lnTo>
                    <a:lnTo>
                      <a:pt x="1452" y="19"/>
                    </a:lnTo>
                    <a:lnTo>
                      <a:pt x="1471" y="8"/>
                    </a:lnTo>
                    <a:lnTo>
                      <a:pt x="1492" y="2"/>
                    </a:lnTo>
                    <a:lnTo>
                      <a:pt x="1514" y="0"/>
                    </a:lnTo>
                    <a:close/>
                  </a:path>
                </a:pathLst>
              </a:custGeom>
              <a:grp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000"/>
              </a:p>
            </p:txBody>
          </p:sp>
        </p:grpSp>
        <p:grpSp>
          <p:nvGrpSpPr>
            <p:cNvPr id="33" name="Group 32">
              <a:extLst>
                <a:ext uri="{FF2B5EF4-FFF2-40B4-BE49-F238E27FC236}">
                  <a16:creationId xmlns:a16="http://schemas.microsoft.com/office/drawing/2014/main" id="{540E5349-D79B-A7DE-FBAA-3D2DC0B52D3B}"/>
                </a:ext>
              </a:extLst>
            </p:cNvPr>
            <p:cNvGrpSpPr/>
            <p:nvPr/>
          </p:nvGrpSpPr>
          <p:grpSpPr>
            <a:xfrm>
              <a:off x="480932" y="3329400"/>
              <a:ext cx="333588" cy="333588"/>
              <a:chOff x="2133600" y="2984850"/>
              <a:chExt cx="1362075" cy="1362075"/>
            </a:xfrm>
            <a:grpFill/>
          </p:grpSpPr>
          <p:sp>
            <p:nvSpPr>
              <p:cNvPr id="46" name="Freeform 14">
                <a:extLst>
                  <a:ext uri="{FF2B5EF4-FFF2-40B4-BE49-F238E27FC236}">
                    <a16:creationId xmlns:a16="http://schemas.microsoft.com/office/drawing/2014/main" id="{AC69083C-907A-16EA-8F82-CCB81BFB9B67}"/>
                  </a:ext>
                </a:extLst>
              </p:cNvPr>
              <p:cNvSpPr>
                <a:spLocks noEditPoints="1"/>
              </p:cNvSpPr>
              <p:nvPr/>
            </p:nvSpPr>
            <p:spPr bwMode="auto">
              <a:xfrm>
                <a:off x="2133600" y="2984850"/>
                <a:ext cx="1362075" cy="1362075"/>
              </a:xfrm>
              <a:custGeom>
                <a:avLst/>
                <a:gdLst>
                  <a:gd name="T0" fmla="*/ 1428 w 3432"/>
                  <a:gd name="T1" fmla="*/ 253 h 3432"/>
                  <a:gd name="T2" fmla="*/ 1073 w 3432"/>
                  <a:gd name="T3" fmla="*/ 371 h 3432"/>
                  <a:gd name="T4" fmla="*/ 763 w 3432"/>
                  <a:gd name="T5" fmla="*/ 570 h 3432"/>
                  <a:gd name="T6" fmla="*/ 513 w 3432"/>
                  <a:gd name="T7" fmla="*/ 836 h 3432"/>
                  <a:gd name="T8" fmla="*/ 334 w 3432"/>
                  <a:gd name="T9" fmla="*/ 1158 h 3432"/>
                  <a:gd name="T10" fmla="*/ 237 w 3432"/>
                  <a:gd name="T11" fmla="*/ 1522 h 3432"/>
                  <a:gd name="T12" fmla="*/ 237 w 3432"/>
                  <a:gd name="T13" fmla="*/ 1910 h 3432"/>
                  <a:gd name="T14" fmla="*/ 334 w 3432"/>
                  <a:gd name="T15" fmla="*/ 2274 h 3432"/>
                  <a:gd name="T16" fmla="*/ 513 w 3432"/>
                  <a:gd name="T17" fmla="*/ 2596 h 3432"/>
                  <a:gd name="T18" fmla="*/ 763 w 3432"/>
                  <a:gd name="T19" fmla="*/ 2862 h 3432"/>
                  <a:gd name="T20" fmla="*/ 1073 w 3432"/>
                  <a:gd name="T21" fmla="*/ 3061 h 3432"/>
                  <a:gd name="T22" fmla="*/ 1428 w 3432"/>
                  <a:gd name="T23" fmla="*/ 3179 h 3432"/>
                  <a:gd name="T24" fmla="*/ 1814 w 3432"/>
                  <a:gd name="T25" fmla="*/ 3204 h 3432"/>
                  <a:gd name="T26" fmla="*/ 2187 w 3432"/>
                  <a:gd name="T27" fmla="*/ 3130 h 3432"/>
                  <a:gd name="T28" fmla="*/ 2520 w 3432"/>
                  <a:gd name="T29" fmla="*/ 2971 h 3432"/>
                  <a:gd name="T30" fmla="*/ 2802 w 3432"/>
                  <a:gd name="T31" fmla="*/ 2737 h 3432"/>
                  <a:gd name="T32" fmla="*/ 3018 w 3432"/>
                  <a:gd name="T33" fmla="*/ 2441 h 3432"/>
                  <a:gd name="T34" fmla="*/ 3157 w 3432"/>
                  <a:gd name="T35" fmla="*/ 2097 h 3432"/>
                  <a:gd name="T36" fmla="*/ 3207 w 3432"/>
                  <a:gd name="T37" fmla="*/ 1716 h 3432"/>
                  <a:gd name="T38" fmla="*/ 3157 w 3432"/>
                  <a:gd name="T39" fmla="*/ 1335 h 3432"/>
                  <a:gd name="T40" fmla="*/ 3018 w 3432"/>
                  <a:gd name="T41" fmla="*/ 991 h 3432"/>
                  <a:gd name="T42" fmla="*/ 2802 w 3432"/>
                  <a:gd name="T43" fmla="*/ 695 h 3432"/>
                  <a:gd name="T44" fmla="*/ 2520 w 3432"/>
                  <a:gd name="T45" fmla="*/ 461 h 3432"/>
                  <a:gd name="T46" fmla="*/ 2187 w 3432"/>
                  <a:gd name="T47" fmla="*/ 302 h 3432"/>
                  <a:gd name="T48" fmla="*/ 1814 w 3432"/>
                  <a:gd name="T49" fmla="*/ 228 h 3432"/>
                  <a:gd name="T50" fmla="*/ 1923 w 3432"/>
                  <a:gd name="T51" fmla="*/ 12 h 3432"/>
                  <a:gd name="T52" fmla="*/ 2314 w 3432"/>
                  <a:gd name="T53" fmla="*/ 107 h 3432"/>
                  <a:gd name="T54" fmla="*/ 2664 w 3432"/>
                  <a:gd name="T55" fmla="*/ 287 h 3432"/>
                  <a:gd name="T56" fmla="*/ 2963 w 3432"/>
                  <a:gd name="T57" fmla="*/ 538 h 3432"/>
                  <a:gd name="T58" fmla="*/ 3197 w 3432"/>
                  <a:gd name="T59" fmla="*/ 851 h 3432"/>
                  <a:gd name="T60" fmla="*/ 3356 w 3432"/>
                  <a:gd name="T61" fmla="*/ 1213 h 3432"/>
                  <a:gd name="T62" fmla="*/ 3429 w 3432"/>
                  <a:gd name="T63" fmla="*/ 1612 h 3432"/>
                  <a:gd name="T64" fmla="*/ 3404 w 3432"/>
                  <a:gd name="T65" fmla="*/ 2024 h 3432"/>
                  <a:gd name="T66" fmla="*/ 3287 w 3432"/>
                  <a:gd name="T67" fmla="*/ 2406 h 3432"/>
                  <a:gd name="T68" fmla="*/ 3089 w 3432"/>
                  <a:gd name="T69" fmla="*/ 2745 h 3432"/>
                  <a:gd name="T70" fmla="*/ 2820 w 3432"/>
                  <a:gd name="T71" fmla="*/ 3027 h 3432"/>
                  <a:gd name="T72" fmla="*/ 2495 w 3432"/>
                  <a:gd name="T73" fmla="*/ 3245 h 3432"/>
                  <a:gd name="T74" fmla="*/ 2123 w 3432"/>
                  <a:gd name="T75" fmla="*/ 3383 h 3432"/>
                  <a:gd name="T76" fmla="*/ 1715 w 3432"/>
                  <a:gd name="T77" fmla="*/ 3432 h 3432"/>
                  <a:gd name="T78" fmla="*/ 1309 w 3432"/>
                  <a:gd name="T79" fmla="*/ 3383 h 3432"/>
                  <a:gd name="T80" fmla="*/ 937 w 3432"/>
                  <a:gd name="T81" fmla="*/ 3245 h 3432"/>
                  <a:gd name="T82" fmla="*/ 610 w 3432"/>
                  <a:gd name="T83" fmla="*/ 3027 h 3432"/>
                  <a:gd name="T84" fmla="*/ 343 w 3432"/>
                  <a:gd name="T85" fmla="*/ 2745 h 3432"/>
                  <a:gd name="T86" fmla="*/ 145 w 3432"/>
                  <a:gd name="T87" fmla="*/ 2406 h 3432"/>
                  <a:gd name="T88" fmla="*/ 28 w 3432"/>
                  <a:gd name="T89" fmla="*/ 2024 h 3432"/>
                  <a:gd name="T90" fmla="*/ 3 w 3432"/>
                  <a:gd name="T91" fmla="*/ 1612 h 3432"/>
                  <a:gd name="T92" fmla="*/ 76 w 3432"/>
                  <a:gd name="T93" fmla="*/ 1213 h 3432"/>
                  <a:gd name="T94" fmla="*/ 235 w 3432"/>
                  <a:gd name="T95" fmla="*/ 851 h 3432"/>
                  <a:gd name="T96" fmla="*/ 469 w 3432"/>
                  <a:gd name="T97" fmla="*/ 538 h 3432"/>
                  <a:gd name="T98" fmla="*/ 768 w 3432"/>
                  <a:gd name="T99" fmla="*/ 287 h 3432"/>
                  <a:gd name="T100" fmla="*/ 1118 w 3432"/>
                  <a:gd name="T101" fmla="*/ 107 h 3432"/>
                  <a:gd name="T102" fmla="*/ 1509 w 3432"/>
                  <a:gd name="T103" fmla="*/ 12 h 3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32" h="3432">
                    <a:moveTo>
                      <a:pt x="1715" y="225"/>
                    </a:moveTo>
                    <a:lnTo>
                      <a:pt x="1618" y="228"/>
                    </a:lnTo>
                    <a:lnTo>
                      <a:pt x="1522" y="237"/>
                    </a:lnTo>
                    <a:lnTo>
                      <a:pt x="1428" y="253"/>
                    </a:lnTo>
                    <a:lnTo>
                      <a:pt x="1335" y="275"/>
                    </a:lnTo>
                    <a:lnTo>
                      <a:pt x="1245" y="302"/>
                    </a:lnTo>
                    <a:lnTo>
                      <a:pt x="1158" y="334"/>
                    </a:lnTo>
                    <a:lnTo>
                      <a:pt x="1073" y="371"/>
                    </a:lnTo>
                    <a:lnTo>
                      <a:pt x="991" y="414"/>
                    </a:lnTo>
                    <a:lnTo>
                      <a:pt x="912" y="461"/>
                    </a:lnTo>
                    <a:lnTo>
                      <a:pt x="836" y="513"/>
                    </a:lnTo>
                    <a:lnTo>
                      <a:pt x="763" y="570"/>
                    </a:lnTo>
                    <a:lnTo>
                      <a:pt x="695" y="630"/>
                    </a:lnTo>
                    <a:lnTo>
                      <a:pt x="630" y="695"/>
                    </a:lnTo>
                    <a:lnTo>
                      <a:pt x="570" y="763"/>
                    </a:lnTo>
                    <a:lnTo>
                      <a:pt x="513" y="836"/>
                    </a:lnTo>
                    <a:lnTo>
                      <a:pt x="461" y="912"/>
                    </a:lnTo>
                    <a:lnTo>
                      <a:pt x="414" y="991"/>
                    </a:lnTo>
                    <a:lnTo>
                      <a:pt x="371" y="1073"/>
                    </a:lnTo>
                    <a:lnTo>
                      <a:pt x="334" y="1158"/>
                    </a:lnTo>
                    <a:lnTo>
                      <a:pt x="302" y="1245"/>
                    </a:lnTo>
                    <a:lnTo>
                      <a:pt x="275" y="1335"/>
                    </a:lnTo>
                    <a:lnTo>
                      <a:pt x="253" y="1428"/>
                    </a:lnTo>
                    <a:lnTo>
                      <a:pt x="237" y="1522"/>
                    </a:lnTo>
                    <a:lnTo>
                      <a:pt x="228" y="1618"/>
                    </a:lnTo>
                    <a:lnTo>
                      <a:pt x="225" y="1716"/>
                    </a:lnTo>
                    <a:lnTo>
                      <a:pt x="228" y="1814"/>
                    </a:lnTo>
                    <a:lnTo>
                      <a:pt x="237" y="1910"/>
                    </a:lnTo>
                    <a:lnTo>
                      <a:pt x="253" y="2004"/>
                    </a:lnTo>
                    <a:lnTo>
                      <a:pt x="275" y="2097"/>
                    </a:lnTo>
                    <a:lnTo>
                      <a:pt x="302" y="2187"/>
                    </a:lnTo>
                    <a:lnTo>
                      <a:pt x="334" y="2274"/>
                    </a:lnTo>
                    <a:lnTo>
                      <a:pt x="371" y="2359"/>
                    </a:lnTo>
                    <a:lnTo>
                      <a:pt x="414" y="2441"/>
                    </a:lnTo>
                    <a:lnTo>
                      <a:pt x="461" y="2520"/>
                    </a:lnTo>
                    <a:lnTo>
                      <a:pt x="513" y="2596"/>
                    </a:lnTo>
                    <a:lnTo>
                      <a:pt x="570" y="2669"/>
                    </a:lnTo>
                    <a:lnTo>
                      <a:pt x="630" y="2737"/>
                    </a:lnTo>
                    <a:lnTo>
                      <a:pt x="695" y="2802"/>
                    </a:lnTo>
                    <a:lnTo>
                      <a:pt x="763" y="2862"/>
                    </a:lnTo>
                    <a:lnTo>
                      <a:pt x="836" y="2919"/>
                    </a:lnTo>
                    <a:lnTo>
                      <a:pt x="912" y="2971"/>
                    </a:lnTo>
                    <a:lnTo>
                      <a:pt x="991" y="3018"/>
                    </a:lnTo>
                    <a:lnTo>
                      <a:pt x="1073" y="3061"/>
                    </a:lnTo>
                    <a:lnTo>
                      <a:pt x="1158" y="3098"/>
                    </a:lnTo>
                    <a:lnTo>
                      <a:pt x="1245" y="3130"/>
                    </a:lnTo>
                    <a:lnTo>
                      <a:pt x="1335" y="3157"/>
                    </a:lnTo>
                    <a:lnTo>
                      <a:pt x="1428" y="3179"/>
                    </a:lnTo>
                    <a:lnTo>
                      <a:pt x="1522" y="3195"/>
                    </a:lnTo>
                    <a:lnTo>
                      <a:pt x="1618" y="3204"/>
                    </a:lnTo>
                    <a:lnTo>
                      <a:pt x="1715" y="3207"/>
                    </a:lnTo>
                    <a:lnTo>
                      <a:pt x="1814" y="3204"/>
                    </a:lnTo>
                    <a:lnTo>
                      <a:pt x="1910" y="3195"/>
                    </a:lnTo>
                    <a:lnTo>
                      <a:pt x="2004" y="3179"/>
                    </a:lnTo>
                    <a:lnTo>
                      <a:pt x="2097" y="3157"/>
                    </a:lnTo>
                    <a:lnTo>
                      <a:pt x="2187" y="3130"/>
                    </a:lnTo>
                    <a:lnTo>
                      <a:pt x="2274" y="3098"/>
                    </a:lnTo>
                    <a:lnTo>
                      <a:pt x="2359" y="3061"/>
                    </a:lnTo>
                    <a:lnTo>
                      <a:pt x="2441" y="3018"/>
                    </a:lnTo>
                    <a:lnTo>
                      <a:pt x="2520" y="2971"/>
                    </a:lnTo>
                    <a:lnTo>
                      <a:pt x="2596" y="2919"/>
                    </a:lnTo>
                    <a:lnTo>
                      <a:pt x="2669" y="2862"/>
                    </a:lnTo>
                    <a:lnTo>
                      <a:pt x="2737" y="2802"/>
                    </a:lnTo>
                    <a:lnTo>
                      <a:pt x="2802" y="2737"/>
                    </a:lnTo>
                    <a:lnTo>
                      <a:pt x="2862" y="2669"/>
                    </a:lnTo>
                    <a:lnTo>
                      <a:pt x="2919" y="2596"/>
                    </a:lnTo>
                    <a:lnTo>
                      <a:pt x="2971" y="2520"/>
                    </a:lnTo>
                    <a:lnTo>
                      <a:pt x="3018" y="2441"/>
                    </a:lnTo>
                    <a:lnTo>
                      <a:pt x="3061" y="2359"/>
                    </a:lnTo>
                    <a:lnTo>
                      <a:pt x="3098" y="2274"/>
                    </a:lnTo>
                    <a:lnTo>
                      <a:pt x="3130" y="2187"/>
                    </a:lnTo>
                    <a:lnTo>
                      <a:pt x="3157" y="2097"/>
                    </a:lnTo>
                    <a:lnTo>
                      <a:pt x="3179" y="2004"/>
                    </a:lnTo>
                    <a:lnTo>
                      <a:pt x="3195" y="1910"/>
                    </a:lnTo>
                    <a:lnTo>
                      <a:pt x="3204" y="1814"/>
                    </a:lnTo>
                    <a:lnTo>
                      <a:pt x="3207" y="1716"/>
                    </a:lnTo>
                    <a:lnTo>
                      <a:pt x="3204" y="1618"/>
                    </a:lnTo>
                    <a:lnTo>
                      <a:pt x="3195" y="1522"/>
                    </a:lnTo>
                    <a:lnTo>
                      <a:pt x="3179" y="1428"/>
                    </a:lnTo>
                    <a:lnTo>
                      <a:pt x="3157" y="1335"/>
                    </a:lnTo>
                    <a:lnTo>
                      <a:pt x="3130" y="1245"/>
                    </a:lnTo>
                    <a:lnTo>
                      <a:pt x="3098" y="1158"/>
                    </a:lnTo>
                    <a:lnTo>
                      <a:pt x="3061" y="1073"/>
                    </a:lnTo>
                    <a:lnTo>
                      <a:pt x="3018" y="991"/>
                    </a:lnTo>
                    <a:lnTo>
                      <a:pt x="2971" y="912"/>
                    </a:lnTo>
                    <a:lnTo>
                      <a:pt x="2919" y="836"/>
                    </a:lnTo>
                    <a:lnTo>
                      <a:pt x="2862" y="763"/>
                    </a:lnTo>
                    <a:lnTo>
                      <a:pt x="2802" y="695"/>
                    </a:lnTo>
                    <a:lnTo>
                      <a:pt x="2737" y="630"/>
                    </a:lnTo>
                    <a:lnTo>
                      <a:pt x="2669" y="570"/>
                    </a:lnTo>
                    <a:lnTo>
                      <a:pt x="2596" y="513"/>
                    </a:lnTo>
                    <a:lnTo>
                      <a:pt x="2520" y="461"/>
                    </a:lnTo>
                    <a:lnTo>
                      <a:pt x="2441" y="414"/>
                    </a:lnTo>
                    <a:lnTo>
                      <a:pt x="2359" y="371"/>
                    </a:lnTo>
                    <a:lnTo>
                      <a:pt x="2274" y="334"/>
                    </a:lnTo>
                    <a:lnTo>
                      <a:pt x="2187" y="302"/>
                    </a:lnTo>
                    <a:lnTo>
                      <a:pt x="2097" y="275"/>
                    </a:lnTo>
                    <a:lnTo>
                      <a:pt x="2004" y="253"/>
                    </a:lnTo>
                    <a:lnTo>
                      <a:pt x="1910" y="237"/>
                    </a:lnTo>
                    <a:lnTo>
                      <a:pt x="1814" y="228"/>
                    </a:lnTo>
                    <a:lnTo>
                      <a:pt x="1715" y="225"/>
                    </a:lnTo>
                    <a:close/>
                    <a:moveTo>
                      <a:pt x="1715" y="0"/>
                    </a:moveTo>
                    <a:lnTo>
                      <a:pt x="1820" y="3"/>
                    </a:lnTo>
                    <a:lnTo>
                      <a:pt x="1923" y="12"/>
                    </a:lnTo>
                    <a:lnTo>
                      <a:pt x="2024" y="28"/>
                    </a:lnTo>
                    <a:lnTo>
                      <a:pt x="2123" y="49"/>
                    </a:lnTo>
                    <a:lnTo>
                      <a:pt x="2219" y="76"/>
                    </a:lnTo>
                    <a:lnTo>
                      <a:pt x="2314" y="107"/>
                    </a:lnTo>
                    <a:lnTo>
                      <a:pt x="2406" y="145"/>
                    </a:lnTo>
                    <a:lnTo>
                      <a:pt x="2495" y="187"/>
                    </a:lnTo>
                    <a:lnTo>
                      <a:pt x="2581" y="235"/>
                    </a:lnTo>
                    <a:lnTo>
                      <a:pt x="2664" y="287"/>
                    </a:lnTo>
                    <a:lnTo>
                      <a:pt x="2745" y="343"/>
                    </a:lnTo>
                    <a:lnTo>
                      <a:pt x="2820" y="405"/>
                    </a:lnTo>
                    <a:lnTo>
                      <a:pt x="2894" y="469"/>
                    </a:lnTo>
                    <a:lnTo>
                      <a:pt x="2963" y="538"/>
                    </a:lnTo>
                    <a:lnTo>
                      <a:pt x="3027" y="612"/>
                    </a:lnTo>
                    <a:lnTo>
                      <a:pt x="3089" y="687"/>
                    </a:lnTo>
                    <a:lnTo>
                      <a:pt x="3145" y="768"/>
                    </a:lnTo>
                    <a:lnTo>
                      <a:pt x="3197" y="851"/>
                    </a:lnTo>
                    <a:lnTo>
                      <a:pt x="3245" y="937"/>
                    </a:lnTo>
                    <a:lnTo>
                      <a:pt x="3287" y="1026"/>
                    </a:lnTo>
                    <a:lnTo>
                      <a:pt x="3325" y="1118"/>
                    </a:lnTo>
                    <a:lnTo>
                      <a:pt x="3356" y="1213"/>
                    </a:lnTo>
                    <a:lnTo>
                      <a:pt x="3383" y="1309"/>
                    </a:lnTo>
                    <a:lnTo>
                      <a:pt x="3404" y="1408"/>
                    </a:lnTo>
                    <a:lnTo>
                      <a:pt x="3420" y="1509"/>
                    </a:lnTo>
                    <a:lnTo>
                      <a:pt x="3429" y="1612"/>
                    </a:lnTo>
                    <a:lnTo>
                      <a:pt x="3432" y="1716"/>
                    </a:lnTo>
                    <a:lnTo>
                      <a:pt x="3429" y="1820"/>
                    </a:lnTo>
                    <a:lnTo>
                      <a:pt x="3420" y="1923"/>
                    </a:lnTo>
                    <a:lnTo>
                      <a:pt x="3404" y="2024"/>
                    </a:lnTo>
                    <a:lnTo>
                      <a:pt x="3383" y="2123"/>
                    </a:lnTo>
                    <a:lnTo>
                      <a:pt x="3356" y="2219"/>
                    </a:lnTo>
                    <a:lnTo>
                      <a:pt x="3325" y="2314"/>
                    </a:lnTo>
                    <a:lnTo>
                      <a:pt x="3287" y="2406"/>
                    </a:lnTo>
                    <a:lnTo>
                      <a:pt x="3245" y="2495"/>
                    </a:lnTo>
                    <a:lnTo>
                      <a:pt x="3197" y="2581"/>
                    </a:lnTo>
                    <a:lnTo>
                      <a:pt x="3145" y="2664"/>
                    </a:lnTo>
                    <a:lnTo>
                      <a:pt x="3089" y="2745"/>
                    </a:lnTo>
                    <a:lnTo>
                      <a:pt x="3027" y="2820"/>
                    </a:lnTo>
                    <a:lnTo>
                      <a:pt x="2963" y="2894"/>
                    </a:lnTo>
                    <a:lnTo>
                      <a:pt x="2894" y="2963"/>
                    </a:lnTo>
                    <a:lnTo>
                      <a:pt x="2820" y="3027"/>
                    </a:lnTo>
                    <a:lnTo>
                      <a:pt x="2745" y="3089"/>
                    </a:lnTo>
                    <a:lnTo>
                      <a:pt x="2664" y="3145"/>
                    </a:lnTo>
                    <a:lnTo>
                      <a:pt x="2581" y="3197"/>
                    </a:lnTo>
                    <a:lnTo>
                      <a:pt x="2495" y="3245"/>
                    </a:lnTo>
                    <a:lnTo>
                      <a:pt x="2406" y="3287"/>
                    </a:lnTo>
                    <a:lnTo>
                      <a:pt x="2314" y="3325"/>
                    </a:lnTo>
                    <a:lnTo>
                      <a:pt x="2219" y="3356"/>
                    </a:lnTo>
                    <a:lnTo>
                      <a:pt x="2123" y="3383"/>
                    </a:lnTo>
                    <a:lnTo>
                      <a:pt x="2024" y="3404"/>
                    </a:lnTo>
                    <a:lnTo>
                      <a:pt x="1923" y="3420"/>
                    </a:lnTo>
                    <a:lnTo>
                      <a:pt x="1820" y="3429"/>
                    </a:lnTo>
                    <a:lnTo>
                      <a:pt x="1715" y="3432"/>
                    </a:lnTo>
                    <a:lnTo>
                      <a:pt x="1612" y="3429"/>
                    </a:lnTo>
                    <a:lnTo>
                      <a:pt x="1509" y="3420"/>
                    </a:lnTo>
                    <a:lnTo>
                      <a:pt x="1408" y="3404"/>
                    </a:lnTo>
                    <a:lnTo>
                      <a:pt x="1309" y="3383"/>
                    </a:lnTo>
                    <a:lnTo>
                      <a:pt x="1213" y="3356"/>
                    </a:lnTo>
                    <a:lnTo>
                      <a:pt x="1118" y="3325"/>
                    </a:lnTo>
                    <a:lnTo>
                      <a:pt x="1025" y="3287"/>
                    </a:lnTo>
                    <a:lnTo>
                      <a:pt x="937" y="3245"/>
                    </a:lnTo>
                    <a:lnTo>
                      <a:pt x="851" y="3197"/>
                    </a:lnTo>
                    <a:lnTo>
                      <a:pt x="768" y="3145"/>
                    </a:lnTo>
                    <a:lnTo>
                      <a:pt x="687" y="3089"/>
                    </a:lnTo>
                    <a:lnTo>
                      <a:pt x="610" y="3027"/>
                    </a:lnTo>
                    <a:lnTo>
                      <a:pt x="538" y="2963"/>
                    </a:lnTo>
                    <a:lnTo>
                      <a:pt x="469" y="2894"/>
                    </a:lnTo>
                    <a:lnTo>
                      <a:pt x="405" y="2820"/>
                    </a:lnTo>
                    <a:lnTo>
                      <a:pt x="343" y="2745"/>
                    </a:lnTo>
                    <a:lnTo>
                      <a:pt x="287" y="2664"/>
                    </a:lnTo>
                    <a:lnTo>
                      <a:pt x="235" y="2581"/>
                    </a:lnTo>
                    <a:lnTo>
                      <a:pt x="187" y="2495"/>
                    </a:lnTo>
                    <a:lnTo>
                      <a:pt x="145" y="2406"/>
                    </a:lnTo>
                    <a:lnTo>
                      <a:pt x="107" y="2314"/>
                    </a:lnTo>
                    <a:lnTo>
                      <a:pt x="76" y="2219"/>
                    </a:lnTo>
                    <a:lnTo>
                      <a:pt x="49" y="2123"/>
                    </a:lnTo>
                    <a:lnTo>
                      <a:pt x="28" y="2024"/>
                    </a:lnTo>
                    <a:lnTo>
                      <a:pt x="12" y="1923"/>
                    </a:lnTo>
                    <a:lnTo>
                      <a:pt x="3" y="1820"/>
                    </a:lnTo>
                    <a:lnTo>
                      <a:pt x="0" y="1716"/>
                    </a:lnTo>
                    <a:lnTo>
                      <a:pt x="3" y="1612"/>
                    </a:lnTo>
                    <a:lnTo>
                      <a:pt x="12" y="1509"/>
                    </a:lnTo>
                    <a:lnTo>
                      <a:pt x="28" y="1408"/>
                    </a:lnTo>
                    <a:lnTo>
                      <a:pt x="49" y="1309"/>
                    </a:lnTo>
                    <a:lnTo>
                      <a:pt x="76" y="1213"/>
                    </a:lnTo>
                    <a:lnTo>
                      <a:pt x="107" y="1118"/>
                    </a:lnTo>
                    <a:lnTo>
                      <a:pt x="145" y="1026"/>
                    </a:lnTo>
                    <a:lnTo>
                      <a:pt x="187" y="937"/>
                    </a:lnTo>
                    <a:lnTo>
                      <a:pt x="235" y="851"/>
                    </a:lnTo>
                    <a:lnTo>
                      <a:pt x="287" y="768"/>
                    </a:lnTo>
                    <a:lnTo>
                      <a:pt x="343" y="687"/>
                    </a:lnTo>
                    <a:lnTo>
                      <a:pt x="405" y="612"/>
                    </a:lnTo>
                    <a:lnTo>
                      <a:pt x="469" y="538"/>
                    </a:lnTo>
                    <a:lnTo>
                      <a:pt x="538" y="469"/>
                    </a:lnTo>
                    <a:lnTo>
                      <a:pt x="610" y="405"/>
                    </a:lnTo>
                    <a:lnTo>
                      <a:pt x="687" y="343"/>
                    </a:lnTo>
                    <a:lnTo>
                      <a:pt x="768" y="287"/>
                    </a:lnTo>
                    <a:lnTo>
                      <a:pt x="851" y="235"/>
                    </a:lnTo>
                    <a:lnTo>
                      <a:pt x="937" y="187"/>
                    </a:lnTo>
                    <a:lnTo>
                      <a:pt x="1025" y="145"/>
                    </a:lnTo>
                    <a:lnTo>
                      <a:pt x="1118" y="107"/>
                    </a:lnTo>
                    <a:lnTo>
                      <a:pt x="1213" y="76"/>
                    </a:lnTo>
                    <a:lnTo>
                      <a:pt x="1309" y="49"/>
                    </a:lnTo>
                    <a:lnTo>
                      <a:pt x="1408" y="28"/>
                    </a:lnTo>
                    <a:lnTo>
                      <a:pt x="1509" y="12"/>
                    </a:lnTo>
                    <a:lnTo>
                      <a:pt x="1612" y="3"/>
                    </a:lnTo>
                    <a:lnTo>
                      <a:pt x="1715" y="0"/>
                    </a:lnTo>
                    <a:close/>
                  </a:path>
                </a:pathLst>
              </a:custGeom>
              <a:grp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000" dirty="0"/>
              </a:p>
            </p:txBody>
          </p:sp>
          <p:sp>
            <p:nvSpPr>
              <p:cNvPr id="47" name="Freeform 15">
                <a:extLst>
                  <a:ext uri="{FF2B5EF4-FFF2-40B4-BE49-F238E27FC236}">
                    <a16:creationId xmlns:a16="http://schemas.microsoft.com/office/drawing/2014/main" id="{D2C18FB1-BDBA-D9D5-0E7D-702B367D9D51}"/>
                  </a:ext>
                </a:extLst>
              </p:cNvPr>
              <p:cNvSpPr>
                <a:spLocks/>
              </p:cNvSpPr>
              <p:nvPr/>
            </p:nvSpPr>
            <p:spPr bwMode="auto">
              <a:xfrm>
                <a:off x="2492374" y="3429349"/>
                <a:ext cx="644526" cy="473077"/>
              </a:xfrm>
              <a:custGeom>
                <a:avLst/>
                <a:gdLst>
                  <a:gd name="T0" fmla="*/ 1514 w 1626"/>
                  <a:gd name="T1" fmla="*/ 0 h 1190"/>
                  <a:gd name="T2" fmla="*/ 1536 w 1626"/>
                  <a:gd name="T3" fmla="*/ 2 h 1190"/>
                  <a:gd name="T4" fmla="*/ 1557 w 1626"/>
                  <a:gd name="T5" fmla="*/ 8 h 1190"/>
                  <a:gd name="T6" fmla="*/ 1575 w 1626"/>
                  <a:gd name="T7" fmla="*/ 19 h 1190"/>
                  <a:gd name="T8" fmla="*/ 1593 w 1626"/>
                  <a:gd name="T9" fmla="*/ 33 h 1190"/>
                  <a:gd name="T10" fmla="*/ 1608 w 1626"/>
                  <a:gd name="T11" fmla="*/ 51 h 1190"/>
                  <a:gd name="T12" fmla="*/ 1618 w 1626"/>
                  <a:gd name="T13" fmla="*/ 71 h 1190"/>
                  <a:gd name="T14" fmla="*/ 1624 w 1626"/>
                  <a:gd name="T15" fmla="*/ 92 h 1190"/>
                  <a:gd name="T16" fmla="*/ 1626 w 1626"/>
                  <a:gd name="T17" fmla="*/ 112 h 1190"/>
                  <a:gd name="T18" fmla="*/ 1624 w 1626"/>
                  <a:gd name="T19" fmla="*/ 134 h 1190"/>
                  <a:gd name="T20" fmla="*/ 1618 w 1626"/>
                  <a:gd name="T21" fmla="*/ 155 h 1190"/>
                  <a:gd name="T22" fmla="*/ 1608 w 1626"/>
                  <a:gd name="T23" fmla="*/ 175 h 1190"/>
                  <a:gd name="T24" fmla="*/ 1593 w 1626"/>
                  <a:gd name="T25" fmla="*/ 193 h 1190"/>
                  <a:gd name="T26" fmla="*/ 629 w 1626"/>
                  <a:gd name="T27" fmla="*/ 1157 h 1190"/>
                  <a:gd name="T28" fmla="*/ 629 w 1626"/>
                  <a:gd name="T29" fmla="*/ 1157 h 1190"/>
                  <a:gd name="T30" fmla="*/ 611 w 1626"/>
                  <a:gd name="T31" fmla="*/ 1171 h 1190"/>
                  <a:gd name="T32" fmla="*/ 591 w 1626"/>
                  <a:gd name="T33" fmla="*/ 1182 h 1190"/>
                  <a:gd name="T34" fmla="*/ 571 w 1626"/>
                  <a:gd name="T35" fmla="*/ 1188 h 1190"/>
                  <a:gd name="T36" fmla="*/ 550 w 1626"/>
                  <a:gd name="T37" fmla="*/ 1190 h 1190"/>
                  <a:gd name="T38" fmla="*/ 528 w 1626"/>
                  <a:gd name="T39" fmla="*/ 1188 h 1190"/>
                  <a:gd name="T40" fmla="*/ 507 w 1626"/>
                  <a:gd name="T41" fmla="*/ 1182 h 1190"/>
                  <a:gd name="T42" fmla="*/ 487 w 1626"/>
                  <a:gd name="T43" fmla="*/ 1171 h 1190"/>
                  <a:gd name="T44" fmla="*/ 470 w 1626"/>
                  <a:gd name="T45" fmla="*/ 1157 h 1190"/>
                  <a:gd name="T46" fmla="*/ 33 w 1626"/>
                  <a:gd name="T47" fmla="*/ 720 h 1190"/>
                  <a:gd name="T48" fmla="*/ 18 w 1626"/>
                  <a:gd name="T49" fmla="*/ 702 h 1190"/>
                  <a:gd name="T50" fmla="*/ 8 w 1626"/>
                  <a:gd name="T51" fmla="*/ 682 h 1190"/>
                  <a:gd name="T52" fmla="*/ 2 w 1626"/>
                  <a:gd name="T53" fmla="*/ 662 h 1190"/>
                  <a:gd name="T54" fmla="*/ 0 w 1626"/>
                  <a:gd name="T55" fmla="*/ 640 h 1190"/>
                  <a:gd name="T56" fmla="*/ 2 w 1626"/>
                  <a:gd name="T57" fmla="*/ 619 h 1190"/>
                  <a:gd name="T58" fmla="*/ 8 w 1626"/>
                  <a:gd name="T59" fmla="*/ 598 h 1190"/>
                  <a:gd name="T60" fmla="*/ 18 w 1626"/>
                  <a:gd name="T61" fmla="*/ 578 h 1190"/>
                  <a:gd name="T62" fmla="*/ 33 w 1626"/>
                  <a:gd name="T63" fmla="*/ 561 h 1190"/>
                  <a:gd name="T64" fmla="*/ 51 w 1626"/>
                  <a:gd name="T65" fmla="*/ 546 h 1190"/>
                  <a:gd name="T66" fmla="*/ 69 w 1626"/>
                  <a:gd name="T67" fmla="*/ 536 h 1190"/>
                  <a:gd name="T68" fmla="*/ 90 w 1626"/>
                  <a:gd name="T69" fmla="*/ 529 h 1190"/>
                  <a:gd name="T70" fmla="*/ 112 w 1626"/>
                  <a:gd name="T71" fmla="*/ 527 h 1190"/>
                  <a:gd name="T72" fmla="*/ 134 w 1626"/>
                  <a:gd name="T73" fmla="*/ 529 h 1190"/>
                  <a:gd name="T74" fmla="*/ 155 w 1626"/>
                  <a:gd name="T75" fmla="*/ 536 h 1190"/>
                  <a:gd name="T76" fmla="*/ 174 w 1626"/>
                  <a:gd name="T77" fmla="*/ 546 h 1190"/>
                  <a:gd name="T78" fmla="*/ 192 w 1626"/>
                  <a:gd name="T79" fmla="*/ 561 h 1190"/>
                  <a:gd name="T80" fmla="*/ 550 w 1626"/>
                  <a:gd name="T81" fmla="*/ 918 h 1190"/>
                  <a:gd name="T82" fmla="*/ 1434 w 1626"/>
                  <a:gd name="T83" fmla="*/ 33 h 1190"/>
                  <a:gd name="T84" fmla="*/ 1452 w 1626"/>
                  <a:gd name="T85" fmla="*/ 19 h 1190"/>
                  <a:gd name="T86" fmla="*/ 1471 w 1626"/>
                  <a:gd name="T87" fmla="*/ 8 h 1190"/>
                  <a:gd name="T88" fmla="*/ 1492 w 1626"/>
                  <a:gd name="T89" fmla="*/ 2 h 1190"/>
                  <a:gd name="T90" fmla="*/ 1514 w 1626"/>
                  <a:gd name="T91" fmla="*/ 0 h 1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26" h="1190">
                    <a:moveTo>
                      <a:pt x="1514" y="0"/>
                    </a:moveTo>
                    <a:lnTo>
                      <a:pt x="1536" y="2"/>
                    </a:lnTo>
                    <a:lnTo>
                      <a:pt x="1557" y="8"/>
                    </a:lnTo>
                    <a:lnTo>
                      <a:pt x="1575" y="19"/>
                    </a:lnTo>
                    <a:lnTo>
                      <a:pt x="1593" y="33"/>
                    </a:lnTo>
                    <a:lnTo>
                      <a:pt x="1608" y="51"/>
                    </a:lnTo>
                    <a:lnTo>
                      <a:pt x="1618" y="71"/>
                    </a:lnTo>
                    <a:lnTo>
                      <a:pt x="1624" y="92"/>
                    </a:lnTo>
                    <a:lnTo>
                      <a:pt x="1626" y="112"/>
                    </a:lnTo>
                    <a:lnTo>
                      <a:pt x="1624" y="134"/>
                    </a:lnTo>
                    <a:lnTo>
                      <a:pt x="1618" y="155"/>
                    </a:lnTo>
                    <a:lnTo>
                      <a:pt x="1608" y="175"/>
                    </a:lnTo>
                    <a:lnTo>
                      <a:pt x="1593" y="193"/>
                    </a:lnTo>
                    <a:lnTo>
                      <a:pt x="629" y="1157"/>
                    </a:lnTo>
                    <a:lnTo>
                      <a:pt x="629" y="1157"/>
                    </a:lnTo>
                    <a:lnTo>
                      <a:pt x="611" y="1171"/>
                    </a:lnTo>
                    <a:lnTo>
                      <a:pt x="591" y="1182"/>
                    </a:lnTo>
                    <a:lnTo>
                      <a:pt x="571" y="1188"/>
                    </a:lnTo>
                    <a:lnTo>
                      <a:pt x="550" y="1190"/>
                    </a:lnTo>
                    <a:lnTo>
                      <a:pt x="528" y="1188"/>
                    </a:lnTo>
                    <a:lnTo>
                      <a:pt x="507" y="1182"/>
                    </a:lnTo>
                    <a:lnTo>
                      <a:pt x="487" y="1171"/>
                    </a:lnTo>
                    <a:lnTo>
                      <a:pt x="470" y="1157"/>
                    </a:lnTo>
                    <a:lnTo>
                      <a:pt x="33" y="720"/>
                    </a:lnTo>
                    <a:lnTo>
                      <a:pt x="18" y="702"/>
                    </a:lnTo>
                    <a:lnTo>
                      <a:pt x="8" y="682"/>
                    </a:lnTo>
                    <a:lnTo>
                      <a:pt x="2" y="662"/>
                    </a:lnTo>
                    <a:lnTo>
                      <a:pt x="0" y="640"/>
                    </a:lnTo>
                    <a:lnTo>
                      <a:pt x="2" y="619"/>
                    </a:lnTo>
                    <a:lnTo>
                      <a:pt x="8" y="598"/>
                    </a:lnTo>
                    <a:lnTo>
                      <a:pt x="18" y="578"/>
                    </a:lnTo>
                    <a:lnTo>
                      <a:pt x="33" y="561"/>
                    </a:lnTo>
                    <a:lnTo>
                      <a:pt x="51" y="546"/>
                    </a:lnTo>
                    <a:lnTo>
                      <a:pt x="69" y="536"/>
                    </a:lnTo>
                    <a:lnTo>
                      <a:pt x="90" y="529"/>
                    </a:lnTo>
                    <a:lnTo>
                      <a:pt x="112" y="527"/>
                    </a:lnTo>
                    <a:lnTo>
                      <a:pt x="134" y="529"/>
                    </a:lnTo>
                    <a:lnTo>
                      <a:pt x="155" y="536"/>
                    </a:lnTo>
                    <a:lnTo>
                      <a:pt x="174" y="546"/>
                    </a:lnTo>
                    <a:lnTo>
                      <a:pt x="192" y="561"/>
                    </a:lnTo>
                    <a:lnTo>
                      <a:pt x="550" y="918"/>
                    </a:lnTo>
                    <a:lnTo>
                      <a:pt x="1434" y="33"/>
                    </a:lnTo>
                    <a:lnTo>
                      <a:pt x="1452" y="19"/>
                    </a:lnTo>
                    <a:lnTo>
                      <a:pt x="1471" y="8"/>
                    </a:lnTo>
                    <a:lnTo>
                      <a:pt x="1492" y="2"/>
                    </a:lnTo>
                    <a:lnTo>
                      <a:pt x="1514" y="0"/>
                    </a:lnTo>
                    <a:close/>
                  </a:path>
                </a:pathLst>
              </a:custGeom>
              <a:grp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000"/>
              </a:p>
            </p:txBody>
          </p:sp>
        </p:grpSp>
        <p:grpSp>
          <p:nvGrpSpPr>
            <p:cNvPr id="34" name="Group 33">
              <a:extLst>
                <a:ext uri="{FF2B5EF4-FFF2-40B4-BE49-F238E27FC236}">
                  <a16:creationId xmlns:a16="http://schemas.microsoft.com/office/drawing/2014/main" id="{0E696B4B-ADD8-8E74-851D-D3C3DD145334}"/>
                </a:ext>
              </a:extLst>
            </p:cNvPr>
            <p:cNvGrpSpPr/>
            <p:nvPr/>
          </p:nvGrpSpPr>
          <p:grpSpPr>
            <a:xfrm>
              <a:off x="480932" y="3820768"/>
              <a:ext cx="333588" cy="333588"/>
              <a:chOff x="2133600" y="2906250"/>
              <a:chExt cx="1362075" cy="1362075"/>
            </a:xfrm>
            <a:grpFill/>
          </p:grpSpPr>
          <p:sp>
            <p:nvSpPr>
              <p:cNvPr id="44" name="Freeform 14">
                <a:extLst>
                  <a:ext uri="{FF2B5EF4-FFF2-40B4-BE49-F238E27FC236}">
                    <a16:creationId xmlns:a16="http://schemas.microsoft.com/office/drawing/2014/main" id="{EAED0ADA-730D-496B-67C0-7D33B9A763D5}"/>
                  </a:ext>
                </a:extLst>
              </p:cNvPr>
              <p:cNvSpPr>
                <a:spLocks noEditPoints="1"/>
              </p:cNvSpPr>
              <p:nvPr/>
            </p:nvSpPr>
            <p:spPr bwMode="auto">
              <a:xfrm>
                <a:off x="2133600" y="2906250"/>
                <a:ext cx="1362075" cy="1362075"/>
              </a:xfrm>
              <a:custGeom>
                <a:avLst/>
                <a:gdLst>
                  <a:gd name="T0" fmla="*/ 1428 w 3432"/>
                  <a:gd name="T1" fmla="*/ 253 h 3432"/>
                  <a:gd name="T2" fmla="*/ 1073 w 3432"/>
                  <a:gd name="T3" fmla="*/ 371 h 3432"/>
                  <a:gd name="T4" fmla="*/ 763 w 3432"/>
                  <a:gd name="T5" fmla="*/ 570 h 3432"/>
                  <a:gd name="T6" fmla="*/ 513 w 3432"/>
                  <a:gd name="T7" fmla="*/ 836 h 3432"/>
                  <a:gd name="T8" fmla="*/ 334 w 3432"/>
                  <a:gd name="T9" fmla="*/ 1158 h 3432"/>
                  <a:gd name="T10" fmla="*/ 237 w 3432"/>
                  <a:gd name="T11" fmla="*/ 1522 h 3432"/>
                  <a:gd name="T12" fmla="*/ 237 w 3432"/>
                  <a:gd name="T13" fmla="*/ 1910 h 3432"/>
                  <a:gd name="T14" fmla="*/ 334 w 3432"/>
                  <a:gd name="T15" fmla="*/ 2274 h 3432"/>
                  <a:gd name="T16" fmla="*/ 513 w 3432"/>
                  <a:gd name="T17" fmla="*/ 2596 h 3432"/>
                  <a:gd name="T18" fmla="*/ 763 w 3432"/>
                  <a:gd name="T19" fmla="*/ 2862 h 3432"/>
                  <a:gd name="T20" fmla="*/ 1073 w 3432"/>
                  <a:gd name="T21" fmla="*/ 3061 h 3432"/>
                  <a:gd name="T22" fmla="*/ 1428 w 3432"/>
                  <a:gd name="T23" fmla="*/ 3179 h 3432"/>
                  <a:gd name="T24" fmla="*/ 1814 w 3432"/>
                  <a:gd name="T25" fmla="*/ 3204 h 3432"/>
                  <a:gd name="T26" fmla="*/ 2187 w 3432"/>
                  <a:gd name="T27" fmla="*/ 3130 h 3432"/>
                  <a:gd name="T28" fmla="*/ 2520 w 3432"/>
                  <a:gd name="T29" fmla="*/ 2971 h 3432"/>
                  <a:gd name="T30" fmla="*/ 2802 w 3432"/>
                  <a:gd name="T31" fmla="*/ 2737 h 3432"/>
                  <a:gd name="T32" fmla="*/ 3018 w 3432"/>
                  <a:gd name="T33" fmla="*/ 2441 h 3432"/>
                  <a:gd name="T34" fmla="*/ 3157 w 3432"/>
                  <a:gd name="T35" fmla="*/ 2097 h 3432"/>
                  <a:gd name="T36" fmla="*/ 3207 w 3432"/>
                  <a:gd name="T37" fmla="*/ 1716 h 3432"/>
                  <a:gd name="T38" fmla="*/ 3157 w 3432"/>
                  <a:gd name="T39" fmla="*/ 1335 h 3432"/>
                  <a:gd name="T40" fmla="*/ 3018 w 3432"/>
                  <a:gd name="T41" fmla="*/ 991 h 3432"/>
                  <a:gd name="T42" fmla="*/ 2802 w 3432"/>
                  <a:gd name="T43" fmla="*/ 695 h 3432"/>
                  <a:gd name="T44" fmla="*/ 2520 w 3432"/>
                  <a:gd name="T45" fmla="*/ 461 h 3432"/>
                  <a:gd name="T46" fmla="*/ 2187 w 3432"/>
                  <a:gd name="T47" fmla="*/ 302 h 3432"/>
                  <a:gd name="T48" fmla="*/ 1814 w 3432"/>
                  <a:gd name="T49" fmla="*/ 228 h 3432"/>
                  <a:gd name="T50" fmla="*/ 1923 w 3432"/>
                  <a:gd name="T51" fmla="*/ 12 h 3432"/>
                  <a:gd name="T52" fmla="*/ 2314 w 3432"/>
                  <a:gd name="T53" fmla="*/ 107 h 3432"/>
                  <a:gd name="T54" fmla="*/ 2664 w 3432"/>
                  <a:gd name="T55" fmla="*/ 287 h 3432"/>
                  <a:gd name="T56" fmla="*/ 2963 w 3432"/>
                  <a:gd name="T57" fmla="*/ 538 h 3432"/>
                  <a:gd name="T58" fmla="*/ 3197 w 3432"/>
                  <a:gd name="T59" fmla="*/ 851 h 3432"/>
                  <a:gd name="T60" fmla="*/ 3356 w 3432"/>
                  <a:gd name="T61" fmla="*/ 1213 h 3432"/>
                  <a:gd name="T62" fmla="*/ 3429 w 3432"/>
                  <a:gd name="T63" fmla="*/ 1612 h 3432"/>
                  <a:gd name="T64" fmla="*/ 3404 w 3432"/>
                  <a:gd name="T65" fmla="*/ 2024 h 3432"/>
                  <a:gd name="T66" fmla="*/ 3287 w 3432"/>
                  <a:gd name="T67" fmla="*/ 2406 h 3432"/>
                  <a:gd name="T68" fmla="*/ 3089 w 3432"/>
                  <a:gd name="T69" fmla="*/ 2745 h 3432"/>
                  <a:gd name="T70" fmla="*/ 2820 w 3432"/>
                  <a:gd name="T71" fmla="*/ 3027 h 3432"/>
                  <a:gd name="T72" fmla="*/ 2495 w 3432"/>
                  <a:gd name="T73" fmla="*/ 3245 h 3432"/>
                  <a:gd name="T74" fmla="*/ 2123 w 3432"/>
                  <a:gd name="T75" fmla="*/ 3383 h 3432"/>
                  <a:gd name="T76" fmla="*/ 1715 w 3432"/>
                  <a:gd name="T77" fmla="*/ 3432 h 3432"/>
                  <a:gd name="T78" fmla="*/ 1309 w 3432"/>
                  <a:gd name="T79" fmla="*/ 3383 h 3432"/>
                  <a:gd name="T80" fmla="*/ 937 w 3432"/>
                  <a:gd name="T81" fmla="*/ 3245 h 3432"/>
                  <a:gd name="T82" fmla="*/ 610 w 3432"/>
                  <a:gd name="T83" fmla="*/ 3027 h 3432"/>
                  <a:gd name="T84" fmla="*/ 343 w 3432"/>
                  <a:gd name="T85" fmla="*/ 2745 h 3432"/>
                  <a:gd name="T86" fmla="*/ 145 w 3432"/>
                  <a:gd name="T87" fmla="*/ 2406 h 3432"/>
                  <a:gd name="T88" fmla="*/ 28 w 3432"/>
                  <a:gd name="T89" fmla="*/ 2024 h 3432"/>
                  <a:gd name="T90" fmla="*/ 3 w 3432"/>
                  <a:gd name="T91" fmla="*/ 1612 h 3432"/>
                  <a:gd name="T92" fmla="*/ 76 w 3432"/>
                  <a:gd name="T93" fmla="*/ 1213 h 3432"/>
                  <a:gd name="T94" fmla="*/ 235 w 3432"/>
                  <a:gd name="T95" fmla="*/ 851 h 3432"/>
                  <a:gd name="T96" fmla="*/ 469 w 3432"/>
                  <a:gd name="T97" fmla="*/ 538 h 3432"/>
                  <a:gd name="T98" fmla="*/ 768 w 3432"/>
                  <a:gd name="T99" fmla="*/ 287 h 3432"/>
                  <a:gd name="T100" fmla="*/ 1118 w 3432"/>
                  <a:gd name="T101" fmla="*/ 107 h 3432"/>
                  <a:gd name="T102" fmla="*/ 1509 w 3432"/>
                  <a:gd name="T103" fmla="*/ 12 h 3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32" h="3432">
                    <a:moveTo>
                      <a:pt x="1715" y="225"/>
                    </a:moveTo>
                    <a:lnTo>
                      <a:pt x="1618" y="228"/>
                    </a:lnTo>
                    <a:lnTo>
                      <a:pt x="1522" y="237"/>
                    </a:lnTo>
                    <a:lnTo>
                      <a:pt x="1428" y="253"/>
                    </a:lnTo>
                    <a:lnTo>
                      <a:pt x="1335" y="275"/>
                    </a:lnTo>
                    <a:lnTo>
                      <a:pt x="1245" y="302"/>
                    </a:lnTo>
                    <a:lnTo>
                      <a:pt x="1158" y="334"/>
                    </a:lnTo>
                    <a:lnTo>
                      <a:pt x="1073" y="371"/>
                    </a:lnTo>
                    <a:lnTo>
                      <a:pt x="991" y="414"/>
                    </a:lnTo>
                    <a:lnTo>
                      <a:pt x="912" y="461"/>
                    </a:lnTo>
                    <a:lnTo>
                      <a:pt x="836" y="513"/>
                    </a:lnTo>
                    <a:lnTo>
                      <a:pt x="763" y="570"/>
                    </a:lnTo>
                    <a:lnTo>
                      <a:pt x="695" y="630"/>
                    </a:lnTo>
                    <a:lnTo>
                      <a:pt x="630" y="695"/>
                    </a:lnTo>
                    <a:lnTo>
                      <a:pt x="570" y="763"/>
                    </a:lnTo>
                    <a:lnTo>
                      <a:pt x="513" y="836"/>
                    </a:lnTo>
                    <a:lnTo>
                      <a:pt x="461" y="912"/>
                    </a:lnTo>
                    <a:lnTo>
                      <a:pt x="414" y="991"/>
                    </a:lnTo>
                    <a:lnTo>
                      <a:pt x="371" y="1073"/>
                    </a:lnTo>
                    <a:lnTo>
                      <a:pt x="334" y="1158"/>
                    </a:lnTo>
                    <a:lnTo>
                      <a:pt x="302" y="1245"/>
                    </a:lnTo>
                    <a:lnTo>
                      <a:pt x="275" y="1335"/>
                    </a:lnTo>
                    <a:lnTo>
                      <a:pt x="253" y="1428"/>
                    </a:lnTo>
                    <a:lnTo>
                      <a:pt x="237" y="1522"/>
                    </a:lnTo>
                    <a:lnTo>
                      <a:pt x="228" y="1618"/>
                    </a:lnTo>
                    <a:lnTo>
                      <a:pt x="225" y="1716"/>
                    </a:lnTo>
                    <a:lnTo>
                      <a:pt x="228" y="1814"/>
                    </a:lnTo>
                    <a:lnTo>
                      <a:pt x="237" y="1910"/>
                    </a:lnTo>
                    <a:lnTo>
                      <a:pt x="253" y="2004"/>
                    </a:lnTo>
                    <a:lnTo>
                      <a:pt x="275" y="2097"/>
                    </a:lnTo>
                    <a:lnTo>
                      <a:pt x="302" y="2187"/>
                    </a:lnTo>
                    <a:lnTo>
                      <a:pt x="334" y="2274"/>
                    </a:lnTo>
                    <a:lnTo>
                      <a:pt x="371" y="2359"/>
                    </a:lnTo>
                    <a:lnTo>
                      <a:pt x="414" y="2441"/>
                    </a:lnTo>
                    <a:lnTo>
                      <a:pt x="461" y="2520"/>
                    </a:lnTo>
                    <a:lnTo>
                      <a:pt x="513" y="2596"/>
                    </a:lnTo>
                    <a:lnTo>
                      <a:pt x="570" y="2669"/>
                    </a:lnTo>
                    <a:lnTo>
                      <a:pt x="630" y="2737"/>
                    </a:lnTo>
                    <a:lnTo>
                      <a:pt x="695" y="2802"/>
                    </a:lnTo>
                    <a:lnTo>
                      <a:pt x="763" y="2862"/>
                    </a:lnTo>
                    <a:lnTo>
                      <a:pt x="836" y="2919"/>
                    </a:lnTo>
                    <a:lnTo>
                      <a:pt x="912" y="2971"/>
                    </a:lnTo>
                    <a:lnTo>
                      <a:pt x="991" y="3018"/>
                    </a:lnTo>
                    <a:lnTo>
                      <a:pt x="1073" y="3061"/>
                    </a:lnTo>
                    <a:lnTo>
                      <a:pt x="1158" y="3098"/>
                    </a:lnTo>
                    <a:lnTo>
                      <a:pt x="1245" y="3130"/>
                    </a:lnTo>
                    <a:lnTo>
                      <a:pt x="1335" y="3157"/>
                    </a:lnTo>
                    <a:lnTo>
                      <a:pt x="1428" y="3179"/>
                    </a:lnTo>
                    <a:lnTo>
                      <a:pt x="1522" y="3195"/>
                    </a:lnTo>
                    <a:lnTo>
                      <a:pt x="1618" y="3204"/>
                    </a:lnTo>
                    <a:lnTo>
                      <a:pt x="1715" y="3207"/>
                    </a:lnTo>
                    <a:lnTo>
                      <a:pt x="1814" y="3204"/>
                    </a:lnTo>
                    <a:lnTo>
                      <a:pt x="1910" y="3195"/>
                    </a:lnTo>
                    <a:lnTo>
                      <a:pt x="2004" y="3179"/>
                    </a:lnTo>
                    <a:lnTo>
                      <a:pt x="2097" y="3157"/>
                    </a:lnTo>
                    <a:lnTo>
                      <a:pt x="2187" y="3130"/>
                    </a:lnTo>
                    <a:lnTo>
                      <a:pt x="2274" y="3098"/>
                    </a:lnTo>
                    <a:lnTo>
                      <a:pt x="2359" y="3061"/>
                    </a:lnTo>
                    <a:lnTo>
                      <a:pt x="2441" y="3018"/>
                    </a:lnTo>
                    <a:lnTo>
                      <a:pt x="2520" y="2971"/>
                    </a:lnTo>
                    <a:lnTo>
                      <a:pt x="2596" y="2919"/>
                    </a:lnTo>
                    <a:lnTo>
                      <a:pt x="2669" y="2862"/>
                    </a:lnTo>
                    <a:lnTo>
                      <a:pt x="2737" y="2802"/>
                    </a:lnTo>
                    <a:lnTo>
                      <a:pt x="2802" y="2737"/>
                    </a:lnTo>
                    <a:lnTo>
                      <a:pt x="2862" y="2669"/>
                    </a:lnTo>
                    <a:lnTo>
                      <a:pt x="2919" y="2596"/>
                    </a:lnTo>
                    <a:lnTo>
                      <a:pt x="2971" y="2520"/>
                    </a:lnTo>
                    <a:lnTo>
                      <a:pt x="3018" y="2441"/>
                    </a:lnTo>
                    <a:lnTo>
                      <a:pt x="3061" y="2359"/>
                    </a:lnTo>
                    <a:lnTo>
                      <a:pt x="3098" y="2274"/>
                    </a:lnTo>
                    <a:lnTo>
                      <a:pt x="3130" y="2187"/>
                    </a:lnTo>
                    <a:lnTo>
                      <a:pt x="3157" y="2097"/>
                    </a:lnTo>
                    <a:lnTo>
                      <a:pt x="3179" y="2004"/>
                    </a:lnTo>
                    <a:lnTo>
                      <a:pt x="3195" y="1910"/>
                    </a:lnTo>
                    <a:lnTo>
                      <a:pt x="3204" y="1814"/>
                    </a:lnTo>
                    <a:lnTo>
                      <a:pt x="3207" y="1716"/>
                    </a:lnTo>
                    <a:lnTo>
                      <a:pt x="3204" y="1618"/>
                    </a:lnTo>
                    <a:lnTo>
                      <a:pt x="3195" y="1522"/>
                    </a:lnTo>
                    <a:lnTo>
                      <a:pt x="3179" y="1428"/>
                    </a:lnTo>
                    <a:lnTo>
                      <a:pt x="3157" y="1335"/>
                    </a:lnTo>
                    <a:lnTo>
                      <a:pt x="3130" y="1245"/>
                    </a:lnTo>
                    <a:lnTo>
                      <a:pt x="3098" y="1158"/>
                    </a:lnTo>
                    <a:lnTo>
                      <a:pt x="3061" y="1073"/>
                    </a:lnTo>
                    <a:lnTo>
                      <a:pt x="3018" y="991"/>
                    </a:lnTo>
                    <a:lnTo>
                      <a:pt x="2971" y="912"/>
                    </a:lnTo>
                    <a:lnTo>
                      <a:pt x="2919" y="836"/>
                    </a:lnTo>
                    <a:lnTo>
                      <a:pt x="2862" y="763"/>
                    </a:lnTo>
                    <a:lnTo>
                      <a:pt x="2802" y="695"/>
                    </a:lnTo>
                    <a:lnTo>
                      <a:pt x="2737" y="630"/>
                    </a:lnTo>
                    <a:lnTo>
                      <a:pt x="2669" y="570"/>
                    </a:lnTo>
                    <a:lnTo>
                      <a:pt x="2596" y="513"/>
                    </a:lnTo>
                    <a:lnTo>
                      <a:pt x="2520" y="461"/>
                    </a:lnTo>
                    <a:lnTo>
                      <a:pt x="2441" y="414"/>
                    </a:lnTo>
                    <a:lnTo>
                      <a:pt x="2359" y="371"/>
                    </a:lnTo>
                    <a:lnTo>
                      <a:pt x="2274" y="334"/>
                    </a:lnTo>
                    <a:lnTo>
                      <a:pt x="2187" y="302"/>
                    </a:lnTo>
                    <a:lnTo>
                      <a:pt x="2097" y="275"/>
                    </a:lnTo>
                    <a:lnTo>
                      <a:pt x="2004" y="253"/>
                    </a:lnTo>
                    <a:lnTo>
                      <a:pt x="1910" y="237"/>
                    </a:lnTo>
                    <a:lnTo>
                      <a:pt x="1814" y="228"/>
                    </a:lnTo>
                    <a:lnTo>
                      <a:pt x="1715" y="225"/>
                    </a:lnTo>
                    <a:close/>
                    <a:moveTo>
                      <a:pt x="1715" y="0"/>
                    </a:moveTo>
                    <a:lnTo>
                      <a:pt x="1820" y="3"/>
                    </a:lnTo>
                    <a:lnTo>
                      <a:pt x="1923" y="12"/>
                    </a:lnTo>
                    <a:lnTo>
                      <a:pt x="2024" y="28"/>
                    </a:lnTo>
                    <a:lnTo>
                      <a:pt x="2123" y="49"/>
                    </a:lnTo>
                    <a:lnTo>
                      <a:pt x="2219" y="76"/>
                    </a:lnTo>
                    <a:lnTo>
                      <a:pt x="2314" y="107"/>
                    </a:lnTo>
                    <a:lnTo>
                      <a:pt x="2406" y="145"/>
                    </a:lnTo>
                    <a:lnTo>
                      <a:pt x="2495" y="187"/>
                    </a:lnTo>
                    <a:lnTo>
                      <a:pt x="2581" y="235"/>
                    </a:lnTo>
                    <a:lnTo>
                      <a:pt x="2664" y="287"/>
                    </a:lnTo>
                    <a:lnTo>
                      <a:pt x="2745" y="343"/>
                    </a:lnTo>
                    <a:lnTo>
                      <a:pt x="2820" y="405"/>
                    </a:lnTo>
                    <a:lnTo>
                      <a:pt x="2894" y="469"/>
                    </a:lnTo>
                    <a:lnTo>
                      <a:pt x="2963" y="538"/>
                    </a:lnTo>
                    <a:lnTo>
                      <a:pt x="3027" y="612"/>
                    </a:lnTo>
                    <a:lnTo>
                      <a:pt x="3089" y="687"/>
                    </a:lnTo>
                    <a:lnTo>
                      <a:pt x="3145" y="768"/>
                    </a:lnTo>
                    <a:lnTo>
                      <a:pt x="3197" y="851"/>
                    </a:lnTo>
                    <a:lnTo>
                      <a:pt x="3245" y="937"/>
                    </a:lnTo>
                    <a:lnTo>
                      <a:pt x="3287" y="1026"/>
                    </a:lnTo>
                    <a:lnTo>
                      <a:pt x="3325" y="1118"/>
                    </a:lnTo>
                    <a:lnTo>
                      <a:pt x="3356" y="1213"/>
                    </a:lnTo>
                    <a:lnTo>
                      <a:pt x="3383" y="1309"/>
                    </a:lnTo>
                    <a:lnTo>
                      <a:pt x="3404" y="1408"/>
                    </a:lnTo>
                    <a:lnTo>
                      <a:pt x="3420" y="1509"/>
                    </a:lnTo>
                    <a:lnTo>
                      <a:pt x="3429" y="1612"/>
                    </a:lnTo>
                    <a:lnTo>
                      <a:pt x="3432" y="1716"/>
                    </a:lnTo>
                    <a:lnTo>
                      <a:pt x="3429" y="1820"/>
                    </a:lnTo>
                    <a:lnTo>
                      <a:pt x="3420" y="1923"/>
                    </a:lnTo>
                    <a:lnTo>
                      <a:pt x="3404" y="2024"/>
                    </a:lnTo>
                    <a:lnTo>
                      <a:pt x="3383" y="2123"/>
                    </a:lnTo>
                    <a:lnTo>
                      <a:pt x="3356" y="2219"/>
                    </a:lnTo>
                    <a:lnTo>
                      <a:pt x="3325" y="2314"/>
                    </a:lnTo>
                    <a:lnTo>
                      <a:pt x="3287" y="2406"/>
                    </a:lnTo>
                    <a:lnTo>
                      <a:pt x="3245" y="2495"/>
                    </a:lnTo>
                    <a:lnTo>
                      <a:pt x="3197" y="2581"/>
                    </a:lnTo>
                    <a:lnTo>
                      <a:pt x="3145" y="2664"/>
                    </a:lnTo>
                    <a:lnTo>
                      <a:pt x="3089" y="2745"/>
                    </a:lnTo>
                    <a:lnTo>
                      <a:pt x="3027" y="2820"/>
                    </a:lnTo>
                    <a:lnTo>
                      <a:pt x="2963" y="2894"/>
                    </a:lnTo>
                    <a:lnTo>
                      <a:pt x="2894" y="2963"/>
                    </a:lnTo>
                    <a:lnTo>
                      <a:pt x="2820" y="3027"/>
                    </a:lnTo>
                    <a:lnTo>
                      <a:pt x="2745" y="3089"/>
                    </a:lnTo>
                    <a:lnTo>
                      <a:pt x="2664" y="3145"/>
                    </a:lnTo>
                    <a:lnTo>
                      <a:pt x="2581" y="3197"/>
                    </a:lnTo>
                    <a:lnTo>
                      <a:pt x="2495" y="3245"/>
                    </a:lnTo>
                    <a:lnTo>
                      <a:pt x="2406" y="3287"/>
                    </a:lnTo>
                    <a:lnTo>
                      <a:pt x="2314" y="3325"/>
                    </a:lnTo>
                    <a:lnTo>
                      <a:pt x="2219" y="3356"/>
                    </a:lnTo>
                    <a:lnTo>
                      <a:pt x="2123" y="3383"/>
                    </a:lnTo>
                    <a:lnTo>
                      <a:pt x="2024" y="3404"/>
                    </a:lnTo>
                    <a:lnTo>
                      <a:pt x="1923" y="3420"/>
                    </a:lnTo>
                    <a:lnTo>
                      <a:pt x="1820" y="3429"/>
                    </a:lnTo>
                    <a:lnTo>
                      <a:pt x="1715" y="3432"/>
                    </a:lnTo>
                    <a:lnTo>
                      <a:pt x="1612" y="3429"/>
                    </a:lnTo>
                    <a:lnTo>
                      <a:pt x="1509" y="3420"/>
                    </a:lnTo>
                    <a:lnTo>
                      <a:pt x="1408" y="3404"/>
                    </a:lnTo>
                    <a:lnTo>
                      <a:pt x="1309" y="3383"/>
                    </a:lnTo>
                    <a:lnTo>
                      <a:pt x="1213" y="3356"/>
                    </a:lnTo>
                    <a:lnTo>
                      <a:pt x="1118" y="3325"/>
                    </a:lnTo>
                    <a:lnTo>
                      <a:pt x="1025" y="3287"/>
                    </a:lnTo>
                    <a:lnTo>
                      <a:pt x="937" y="3245"/>
                    </a:lnTo>
                    <a:lnTo>
                      <a:pt x="851" y="3197"/>
                    </a:lnTo>
                    <a:lnTo>
                      <a:pt x="768" y="3145"/>
                    </a:lnTo>
                    <a:lnTo>
                      <a:pt x="687" y="3089"/>
                    </a:lnTo>
                    <a:lnTo>
                      <a:pt x="610" y="3027"/>
                    </a:lnTo>
                    <a:lnTo>
                      <a:pt x="538" y="2963"/>
                    </a:lnTo>
                    <a:lnTo>
                      <a:pt x="469" y="2894"/>
                    </a:lnTo>
                    <a:lnTo>
                      <a:pt x="405" y="2820"/>
                    </a:lnTo>
                    <a:lnTo>
                      <a:pt x="343" y="2745"/>
                    </a:lnTo>
                    <a:lnTo>
                      <a:pt x="287" y="2664"/>
                    </a:lnTo>
                    <a:lnTo>
                      <a:pt x="235" y="2581"/>
                    </a:lnTo>
                    <a:lnTo>
                      <a:pt x="187" y="2495"/>
                    </a:lnTo>
                    <a:lnTo>
                      <a:pt x="145" y="2406"/>
                    </a:lnTo>
                    <a:lnTo>
                      <a:pt x="107" y="2314"/>
                    </a:lnTo>
                    <a:lnTo>
                      <a:pt x="76" y="2219"/>
                    </a:lnTo>
                    <a:lnTo>
                      <a:pt x="49" y="2123"/>
                    </a:lnTo>
                    <a:lnTo>
                      <a:pt x="28" y="2024"/>
                    </a:lnTo>
                    <a:lnTo>
                      <a:pt x="12" y="1923"/>
                    </a:lnTo>
                    <a:lnTo>
                      <a:pt x="3" y="1820"/>
                    </a:lnTo>
                    <a:lnTo>
                      <a:pt x="0" y="1716"/>
                    </a:lnTo>
                    <a:lnTo>
                      <a:pt x="3" y="1612"/>
                    </a:lnTo>
                    <a:lnTo>
                      <a:pt x="12" y="1509"/>
                    </a:lnTo>
                    <a:lnTo>
                      <a:pt x="28" y="1408"/>
                    </a:lnTo>
                    <a:lnTo>
                      <a:pt x="49" y="1309"/>
                    </a:lnTo>
                    <a:lnTo>
                      <a:pt x="76" y="1213"/>
                    </a:lnTo>
                    <a:lnTo>
                      <a:pt x="107" y="1118"/>
                    </a:lnTo>
                    <a:lnTo>
                      <a:pt x="145" y="1026"/>
                    </a:lnTo>
                    <a:lnTo>
                      <a:pt x="187" y="937"/>
                    </a:lnTo>
                    <a:lnTo>
                      <a:pt x="235" y="851"/>
                    </a:lnTo>
                    <a:lnTo>
                      <a:pt x="287" y="768"/>
                    </a:lnTo>
                    <a:lnTo>
                      <a:pt x="343" y="687"/>
                    </a:lnTo>
                    <a:lnTo>
                      <a:pt x="405" y="612"/>
                    </a:lnTo>
                    <a:lnTo>
                      <a:pt x="469" y="538"/>
                    </a:lnTo>
                    <a:lnTo>
                      <a:pt x="538" y="469"/>
                    </a:lnTo>
                    <a:lnTo>
                      <a:pt x="610" y="405"/>
                    </a:lnTo>
                    <a:lnTo>
                      <a:pt x="687" y="343"/>
                    </a:lnTo>
                    <a:lnTo>
                      <a:pt x="768" y="287"/>
                    </a:lnTo>
                    <a:lnTo>
                      <a:pt x="851" y="235"/>
                    </a:lnTo>
                    <a:lnTo>
                      <a:pt x="937" y="187"/>
                    </a:lnTo>
                    <a:lnTo>
                      <a:pt x="1025" y="145"/>
                    </a:lnTo>
                    <a:lnTo>
                      <a:pt x="1118" y="107"/>
                    </a:lnTo>
                    <a:lnTo>
                      <a:pt x="1213" y="76"/>
                    </a:lnTo>
                    <a:lnTo>
                      <a:pt x="1309" y="49"/>
                    </a:lnTo>
                    <a:lnTo>
                      <a:pt x="1408" y="28"/>
                    </a:lnTo>
                    <a:lnTo>
                      <a:pt x="1509" y="12"/>
                    </a:lnTo>
                    <a:lnTo>
                      <a:pt x="1612" y="3"/>
                    </a:lnTo>
                    <a:lnTo>
                      <a:pt x="1715" y="0"/>
                    </a:lnTo>
                    <a:close/>
                  </a:path>
                </a:pathLst>
              </a:custGeom>
              <a:grp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000"/>
              </a:p>
            </p:txBody>
          </p:sp>
          <p:sp>
            <p:nvSpPr>
              <p:cNvPr id="45" name="Freeform 15">
                <a:extLst>
                  <a:ext uri="{FF2B5EF4-FFF2-40B4-BE49-F238E27FC236}">
                    <a16:creationId xmlns:a16="http://schemas.microsoft.com/office/drawing/2014/main" id="{19164829-BD35-32FB-E4A3-631190F01A56}"/>
                  </a:ext>
                </a:extLst>
              </p:cNvPr>
              <p:cNvSpPr>
                <a:spLocks/>
              </p:cNvSpPr>
              <p:nvPr/>
            </p:nvSpPr>
            <p:spPr bwMode="auto">
              <a:xfrm>
                <a:off x="2492374" y="3350749"/>
                <a:ext cx="644526" cy="473077"/>
              </a:xfrm>
              <a:custGeom>
                <a:avLst/>
                <a:gdLst>
                  <a:gd name="T0" fmla="*/ 1514 w 1626"/>
                  <a:gd name="T1" fmla="*/ 0 h 1190"/>
                  <a:gd name="T2" fmla="*/ 1536 w 1626"/>
                  <a:gd name="T3" fmla="*/ 2 h 1190"/>
                  <a:gd name="T4" fmla="*/ 1557 w 1626"/>
                  <a:gd name="T5" fmla="*/ 8 h 1190"/>
                  <a:gd name="T6" fmla="*/ 1575 w 1626"/>
                  <a:gd name="T7" fmla="*/ 19 h 1190"/>
                  <a:gd name="T8" fmla="*/ 1593 w 1626"/>
                  <a:gd name="T9" fmla="*/ 33 h 1190"/>
                  <a:gd name="T10" fmla="*/ 1608 w 1626"/>
                  <a:gd name="T11" fmla="*/ 51 h 1190"/>
                  <a:gd name="T12" fmla="*/ 1618 w 1626"/>
                  <a:gd name="T13" fmla="*/ 71 h 1190"/>
                  <a:gd name="T14" fmla="*/ 1624 w 1626"/>
                  <a:gd name="T15" fmla="*/ 92 h 1190"/>
                  <a:gd name="T16" fmla="*/ 1626 w 1626"/>
                  <a:gd name="T17" fmla="*/ 112 h 1190"/>
                  <a:gd name="T18" fmla="*/ 1624 w 1626"/>
                  <a:gd name="T19" fmla="*/ 134 h 1190"/>
                  <a:gd name="T20" fmla="*/ 1618 w 1626"/>
                  <a:gd name="T21" fmla="*/ 155 h 1190"/>
                  <a:gd name="T22" fmla="*/ 1608 w 1626"/>
                  <a:gd name="T23" fmla="*/ 175 h 1190"/>
                  <a:gd name="T24" fmla="*/ 1593 w 1626"/>
                  <a:gd name="T25" fmla="*/ 193 h 1190"/>
                  <a:gd name="T26" fmla="*/ 629 w 1626"/>
                  <a:gd name="T27" fmla="*/ 1157 h 1190"/>
                  <a:gd name="T28" fmla="*/ 629 w 1626"/>
                  <a:gd name="T29" fmla="*/ 1157 h 1190"/>
                  <a:gd name="T30" fmla="*/ 611 w 1626"/>
                  <a:gd name="T31" fmla="*/ 1171 h 1190"/>
                  <a:gd name="T32" fmla="*/ 591 w 1626"/>
                  <a:gd name="T33" fmla="*/ 1182 h 1190"/>
                  <a:gd name="T34" fmla="*/ 571 w 1626"/>
                  <a:gd name="T35" fmla="*/ 1188 h 1190"/>
                  <a:gd name="T36" fmla="*/ 550 w 1626"/>
                  <a:gd name="T37" fmla="*/ 1190 h 1190"/>
                  <a:gd name="T38" fmla="*/ 528 w 1626"/>
                  <a:gd name="T39" fmla="*/ 1188 h 1190"/>
                  <a:gd name="T40" fmla="*/ 507 w 1626"/>
                  <a:gd name="T41" fmla="*/ 1182 h 1190"/>
                  <a:gd name="T42" fmla="*/ 487 w 1626"/>
                  <a:gd name="T43" fmla="*/ 1171 h 1190"/>
                  <a:gd name="T44" fmla="*/ 470 w 1626"/>
                  <a:gd name="T45" fmla="*/ 1157 h 1190"/>
                  <a:gd name="T46" fmla="*/ 33 w 1626"/>
                  <a:gd name="T47" fmla="*/ 720 h 1190"/>
                  <a:gd name="T48" fmla="*/ 18 w 1626"/>
                  <a:gd name="T49" fmla="*/ 702 h 1190"/>
                  <a:gd name="T50" fmla="*/ 8 w 1626"/>
                  <a:gd name="T51" fmla="*/ 682 h 1190"/>
                  <a:gd name="T52" fmla="*/ 2 w 1626"/>
                  <a:gd name="T53" fmla="*/ 662 h 1190"/>
                  <a:gd name="T54" fmla="*/ 0 w 1626"/>
                  <a:gd name="T55" fmla="*/ 640 h 1190"/>
                  <a:gd name="T56" fmla="*/ 2 w 1626"/>
                  <a:gd name="T57" fmla="*/ 619 h 1190"/>
                  <a:gd name="T58" fmla="*/ 8 w 1626"/>
                  <a:gd name="T59" fmla="*/ 598 h 1190"/>
                  <a:gd name="T60" fmla="*/ 18 w 1626"/>
                  <a:gd name="T61" fmla="*/ 578 h 1190"/>
                  <a:gd name="T62" fmla="*/ 33 w 1626"/>
                  <a:gd name="T63" fmla="*/ 561 h 1190"/>
                  <a:gd name="T64" fmla="*/ 51 w 1626"/>
                  <a:gd name="T65" fmla="*/ 546 h 1190"/>
                  <a:gd name="T66" fmla="*/ 69 w 1626"/>
                  <a:gd name="T67" fmla="*/ 536 h 1190"/>
                  <a:gd name="T68" fmla="*/ 90 w 1626"/>
                  <a:gd name="T69" fmla="*/ 529 h 1190"/>
                  <a:gd name="T70" fmla="*/ 112 w 1626"/>
                  <a:gd name="T71" fmla="*/ 527 h 1190"/>
                  <a:gd name="T72" fmla="*/ 134 w 1626"/>
                  <a:gd name="T73" fmla="*/ 529 h 1190"/>
                  <a:gd name="T74" fmla="*/ 155 w 1626"/>
                  <a:gd name="T75" fmla="*/ 536 h 1190"/>
                  <a:gd name="T76" fmla="*/ 174 w 1626"/>
                  <a:gd name="T77" fmla="*/ 546 h 1190"/>
                  <a:gd name="T78" fmla="*/ 192 w 1626"/>
                  <a:gd name="T79" fmla="*/ 561 h 1190"/>
                  <a:gd name="T80" fmla="*/ 550 w 1626"/>
                  <a:gd name="T81" fmla="*/ 918 h 1190"/>
                  <a:gd name="T82" fmla="*/ 1434 w 1626"/>
                  <a:gd name="T83" fmla="*/ 33 h 1190"/>
                  <a:gd name="T84" fmla="*/ 1452 w 1626"/>
                  <a:gd name="T85" fmla="*/ 19 h 1190"/>
                  <a:gd name="T86" fmla="*/ 1471 w 1626"/>
                  <a:gd name="T87" fmla="*/ 8 h 1190"/>
                  <a:gd name="T88" fmla="*/ 1492 w 1626"/>
                  <a:gd name="T89" fmla="*/ 2 h 1190"/>
                  <a:gd name="T90" fmla="*/ 1514 w 1626"/>
                  <a:gd name="T91" fmla="*/ 0 h 1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26" h="1190">
                    <a:moveTo>
                      <a:pt x="1514" y="0"/>
                    </a:moveTo>
                    <a:lnTo>
                      <a:pt x="1536" y="2"/>
                    </a:lnTo>
                    <a:lnTo>
                      <a:pt x="1557" y="8"/>
                    </a:lnTo>
                    <a:lnTo>
                      <a:pt x="1575" y="19"/>
                    </a:lnTo>
                    <a:lnTo>
                      <a:pt x="1593" y="33"/>
                    </a:lnTo>
                    <a:lnTo>
                      <a:pt x="1608" y="51"/>
                    </a:lnTo>
                    <a:lnTo>
                      <a:pt x="1618" y="71"/>
                    </a:lnTo>
                    <a:lnTo>
                      <a:pt x="1624" y="92"/>
                    </a:lnTo>
                    <a:lnTo>
                      <a:pt x="1626" y="112"/>
                    </a:lnTo>
                    <a:lnTo>
                      <a:pt x="1624" y="134"/>
                    </a:lnTo>
                    <a:lnTo>
                      <a:pt x="1618" y="155"/>
                    </a:lnTo>
                    <a:lnTo>
                      <a:pt x="1608" y="175"/>
                    </a:lnTo>
                    <a:lnTo>
                      <a:pt x="1593" y="193"/>
                    </a:lnTo>
                    <a:lnTo>
                      <a:pt x="629" y="1157"/>
                    </a:lnTo>
                    <a:lnTo>
                      <a:pt x="629" y="1157"/>
                    </a:lnTo>
                    <a:lnTo>
                      <a:pt x="611" y="1171"/>
                    </a:lnTo>
                    <a:lnTo>
                      <a:pt x="591" y="1182"/>
                    </a:lnTo>
                    <a:lnTo>
                      <a:pt x="571" y="1188"/>
                    </a:lnTo>
                    <a:lnTo>
                      <a:pt x="550" y="1190"/>
                    </a:lnTo>
                    <a:lnTo>
                      <a:pt x="528" y="1188"/>
                    </a:lnTo>
                    <a:lnTo>
                      <a:pt x="507" y="1182"/>
                    </a:lnTo>
                    <a:lnTo>
                      <a:pt x="487" y="1171"/>
                    </a:lnTo>
                    <a:lnTo>
                      <a:pt x="470" y="1157"/>
                    </a:lnTo>
                    <a:lnTo>
                      <a:pt x="33" y="720"/>
                    </a:lnTo>
                    <a:lnTo>
                      <a:pt x="18" y="702"/>
                    </a:lnTo>
                    <a:lnTo>
                      <a:pt x="8" y="682"/>
                    </a:lnTo>
                    <a:lnTo>
                      <a:pt x="2" y="662"/>
                    </a:lnTo>
                    <a:lnTo>
                      <a:pt x="0" y="640"/>
                    </a:lnTo>
                    <a:lnTo>
                      <a:pt x="2" y="619"/>
                    </a:lnTo>
                    <a:lnTo>
                      <a:pt x="8" y="598"/>
                    </a:lnTo>
                    <a:lnTo>
                      <a:pt x="18" y="578"/>
                    </a:lnTo>
                    <a:lnTo>
                      <a:pt x="33" y="561"/>
                    </a:lnTo>
                    <a:lnTo>
                      <a:pt x="51" y="546"/>
                    </a:lnTo>
                    <a:lnTo>
                      <a:pt x="69" y="536"/>
                    </a:lnTo>
                    <a:lnTo>
                      <a:pt x="90" y="529"/>
                    </a:lnTo>
                    <a:lnTo>
                      <a:pt x="112" y="527"/>
                    </a:lnTo>
                    <a:lnTo>
                      <a:pt x="134" y="529"/>
                    </a:lnTo>
                    <a:lnTo>
                      <a:pt x="155" y="536"/>
                    </a:lnTo>
                    <a:lnTo>
                      <a:pt x="174" y="546"/>
                    </a:lnTo>
                    <a:lnTo>
                      <a:pt x="192" y="561"/>
                    </a:lnTo>
                    <a:lnTo>
                      <a:pt x="550" y="918"/>
                    </a:lnTo>
                    <a:lnTo>
                      <a:pt x="1434" y="33"/>
                    </a:lnTo>
                    <a:lnTo>
                      <a:pt x="1452" y="19"/>
                    </a:lnTo>
                    <a:lnTo>
                      <a:pt x="1471" y="8"/>
                    </a:lnTo>
                    <a:lnTo>
                      <a:pt x="1492" y="2"/>
                    </a:lnTo>
                    <a:lnTo>
                      <a:pt x="1514" y="0"/>
                    </a:lnTo>
                    <a:close/>
                  </a:path>
                </a:pathLst>
              </a:custGeom>
              <a:grp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000"/>
              </a:p>
            </p:txBody>
          </p:sp>
        </p:grpSp>
        <p:grpSp>
          <p:nvGrpSpPr>
            <p:cNvPr id="35" name="Group 34">
              <a:extLst>
                <a:ext uri="{FF2B5EF4-FFF2-40B4-BE49-F238E27FC236}">
                  <a16:creationId xmlns:a16="http://schemas.microsoft.com/office/drawing/2014/main" id="{181151A2-19E4-1A11-E039-D315C0F5A751}"/>
                </a:ext>
              </a:extLst>
            </p:cNvPr>
            <p:cNvGrpSpPr/>
            <p:nvPr/>
          </p:nvGrpSpPr>
          <p:grpSpPr>
            <a:xfrm>
              <a:off x="480932" y="4316968"/>
              <a:ext cx="333588" cy="333588"/>
              <a:chOff x="2133600" y="2709750"/>
              <a:chExt cx="1362075" cy="1362075"/>
            </a:xfrm>
            <a:grpFill/>
          </p:grpSpPr>
          <p:sp>
            <p:nvSpPr>
              <p:cNvPr id="42" name="Freeform 14">
                <a:extLst>
                  <a:ext uri="{FF2B5EF4-FFF2-40B4-BE49-F238E27FC236}">
                    <a16:creationId xmlns:a16="http://schemas.microsoft.com/office/drawing/2014/main" id="{26CA8C8A-D926-3135-4CFF-4FA739C35462}"/>
                  </a:ext>
                </a:extLst>
              </p:cNvPr>
              <p:cNvSpPr>
                <a:spLocks noEditPoints="1"/>
              </p:cNvSpPr>
              <p:nvPr/>
            </p:nvSpPr>
            <p:spPr bwMode="auto">
              <a:xfrm>
                <a:off x="2133600" y="2709750"/>
                <a:ext cx="1362075" cy="1362075"/>
              </a:xfrm>
              <a:custGeom>
                <a:avLst/>
                <a:gdLst>
                  <a:gd name="T0" fmla="*/ 1428 w 3432"/>
                  <a:gd name="T1" fmla="*/ 253 h 3432"/>
                  <a:gd name="T2" fmla="*/ 1073 w 3432"/>
                  <a:gd name="T3" fmla="*/ 371 h 3432"/>
                  <a:gd name="T4" fmla="*/ 763 w 3432"/>
                  <a:gd name="T5" fmla="*/ 570 h 3432"/>
                  <a:gd name="T6" fmla="*/ 513 w 3432"/>
                  <a:gd name="T7" fmla="*/ 836 h 3432"/>
                  <a:gd name="T8" fmla="*/ 334 w 3432"/>
                  <a:gd name="T9" fmla="*/ 1158 h 3432"/>
                  <a:gd name="T10" fmla="*/ 237 w 3432"/>
                  <a:gd name="T11" fmla="*/ 1522 h 3432"/>
                  <a:gd name="T12" fmla="*/ 237 w 3432"/>
                  <a:gd name="T13" fmla="*/ 1910 h 3432"/>
                  <a:gd name="T14" fmla="*/ 334 w 3432"/>
                  <a:gd name="T15" fmla="*/ 2274 h 3432"/>
                  <a:gd name="T16" fmla="*/ 513 w 3432"/>
                  <a:gd name="T17" fmla="*/ 2596 h 3432"/>
                  <a:gd name="T18" fmla="*/ 763 w 3432"/>
                  <a:gd name="T19" fmla="*/ 2862 h 3432"/>
                  <a:gd name="T20" fmla="*/ 1073 w 3432"/>
                  <a:gd name="T21" fmla="*/ 3061 h 3432"/>
                  <a:gd name="T22" fmla="*/ 1428 w 3432"/>
                  <a:gd name="T23" fmla="*/ 3179 h 3432"/>
                  <a:gd name="T24" fmla="*/ 1814 w 3432"/>
                  <a:gd name="T25" fmla="*/ 3204 h 3432"/>
                  <a:gd name="T26" fmla="*/ 2187 w 3432"/>
                  <a:gd name="T27" fmla="*/ 3130 h 3432"/>
                  <a:gd name="T28" fmla="*/ 2520 w 3432"/>
                  <a:gd name="T29" fmla="*/ 2971 h 3432"/>
                  <a:gd name="T30" fmla="*/ 2802 w 3432"/>
                  <a:gd name="T31" fmla="*/ 2737 h 3432"/>
                  <a:gd name="T32" fmla="*/ 3018 w 3432"/>
                  <a:gd name="T33" fmla="*/ 2441 h 3432"/>
                  <a:gd name="T34" fmla="*/ 3157 w 3432"/>
                  <a:gd name="T35" fmla="*/ 2097 h 3432"/>
                  <a:gd name="T36" fmla="*/ 3207 w 3432"/>
                  <a:gd name="T37" fmla="*/ 1716 h 3432"/>
                  <a:gd name="T38" fmla="*/ 3157 w 3432"/>
                  <a:gd name="T39" fmla="*/ 1335 h 3432"/>
                  <a:gd name="T40" fmla="*/ 3018 w 3432"/>
                  <a:gd name="T41" fmla="*/ 991 h 3432"/>
                  <a:gd name="T42" fmla="*/ 2802 w 3432"/>
                  <a:gd name="T43" fmla="*/ 695 h 3432"/>
                  <a:gd name="T44" fmla="*/ 2520 w 3432"/>
                  <a:gd name="T45" fmla="*/ 461 h 3432"/>
                  <a:gd name="T46" fmla="*/ 2187 w 3432"/>
                  <a:gd name="T47" fmla="*/ 302 h 3432"/>
                  <a:gd name="T48" fmla="*/ 1814 w 3432"/>
                  <a:gd name="T49" fmla="*/ 228 h 3432"/>
                  <a:gd name="T50" fmla="*/ 1923 w 3432"/>
                  <a:gd name="T51" fmla="*/ 12 h 3432"/>
                  <a:gd name="T52" fmla="*/ 2314 w 3432"/>
                  <a:gd name="T53" fmla="*/ 107 h 3432"/>
                  <a:gd name="T54" fmla="*/ 2664 w 3432"/>
                  <a:gd name="T55" fmla="*/ 287 h 3432"/>
                  <a:gd name="T56" fmla="*/ 2963 w 3432"/>
                  <a:gd name="T57" fmla="*/ 538 h 3432"/>
                  <a:gd name="T58" fmla="*/ 3197 w 3432"/>
                  <a:gd name="T59" fmla="*/ 851 h 3432"/>
                  <a:gd name="T60" fmla="*/ 3356 w 3432"/>
                  <a:gd name="T61" fmla="*/ 1213 h 3432"/>
                  <a:gd name="T62" fmla="*/ 3429 w 3432"/>
                  <a:gd name="T63" fmla="*/ 1612 h 3432"/>
                  <a:gd name="T64" fmla="*/ 3404 w 3432"/>
                  <a:gd name="T65" fmla="*/ 2024 h 3432"/>
                  <a:gd name="T66" fmla="*/ 3287 w 3432"/>
                  <a:gd name="T67" fmla="*/ 2406 h 3432"/>
                  <a:gd name="T68" fmla="*/ 3089 w 3432"/>
                  <a:gd name="T69" fmla="*/ 2745 h 3432"/>
                  <a:gd name="T70" fmla="*/ 2820 w 3432"/>
                  <a:gd name="T71" fmla="*/ 3027 h 3432"/>
                  <a:gd name="T72" fmla="*/ 2495 w 3432"/>
                  <a:gd name="T73" fmla="*/ 3245 h 3432"/>
                  <a:gd name="T74" fmla="*/ 2123 w 3432"/>
                  <a:gd name="T75" fmla="*/ 3383 h 3432"/>
                  <a:gd name="T76" fmla="*/ 1715 w 3432"/>
                  <a:gd name="T77" fmla="*/ 3432 h 3432"/>
                  <a:gd name="T78" fmla="*/ 1309 w 3432"/>
                  <a:gd name="T79" fmla="*/ 3383 h 3432"/>
                  <a:gd name="T80" fmla="*/ 937 w 3432"/>
                  <a:gd name="T81" fmla="*/ 3245 h 3432"/>
                  <a:gd name="T82" fmla="*/ 610 w 3432"/>
                  <a:gd name="T83" fmla="*/ 3027 h 3432"/>
                  <a:gd name="T84" fmla="*/ 343 w 3432"/>
                  <a:gd name="T85" fmla="*/ 2745 h 3432"/>
                  <a:gd name="T86" fmla="*/ 145 w 3432"/>
                  <a:gd name="T87" fmla="*/ 2406 h 3432"/>
                  <a:gd name="T88" fmla="*/ 28 w 3432"/>
                  <a:gd name="T89" fmla="*/ 2024 h 3432"/>
                  <a:gd name="T90" fmla="*/ 3 w 3432"/>
                  <a:gd name="T91" fmla="*/ 1612 h 3432"/>
                  <a:gd name="T92" fmla="*/ 76 w 3432"/>
                  <a:gd name="T93" fmla="*/ 1213 h 3432"/>
                  <a:gd name="T94" fmla="*/ 235 w 3432"/>
                  <a:gd name="T95" fmla="*/ 851 h 3432"/>
                  <a:gd name="T96" fmla="*/ 469 w 3432"/>
                  <a:gd name="T97" fmla="*/ 538 h 3432"/>
                  <a:gd name="T98" fmla="*/ 768 w 3432"/>
                  <a:gd name="T99" fmla="*/ 287 h 3432"/>
                  <a:gd name="T100" fmla="*/ 1118 w 3432"/>
                  <a:gd name="T101" fmla="*/ 107 h 3432"/>
                  <a:gd name="T102" fmla="*/ 1509 w 3432"/>
                  <a:gd name="T103" fmla="*/ 12 h 3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32" h="3432">
                    <a:moveTo>
                      <a:pt x="1715" y="225"/>
                    </a:moveTo>
                    <a:lnTo>
                      <a:pt x="1618" y="228"/>
                    </a:lnTo>
                    <a:lnTo>
                      <a:pt x="1522" y="237"/>
                    </a:lnTo>
                    <a:lnTo>
                      <a:pt x="1428" y="253"/>
                    </a:lnTo>
                    <a:lnTo>
                      <a:pt x="1335" y="275"/>
                    </a:lnTo>
                    <a:lnTo>
                      <a:pt x="1245" y="302"/>
                    </a:lnTo>
                    <a:lnTo>
                      <a:pt x="1158" y="334"/>
                    </a:lnTo>
                    <a:lnTo>
                      <a:pt x="1073" y="371"/>
                    </a:lnTo>
                    <a:lnTo>
                      <a:pt x="991" y="414"/>
                    </a:lnTo>
                    <a:lnTo>
                      <a:pt x="912" y="461"/>
                    </a:lnTo>
                    <a:lnTo>
                      <a:pt x="836" y="513"/>
                    </a:lnTo>
                    <a:lnTo>
                      <a:pt x="763" y="570"/>
                    </a:lnTo>
                    <a:lnTo>
                      <a:pt x="695" y="630"/>
                    </a:lnTo>
                    <a:lnTo>
                      <a:pt x="630" y="695"/>
                    </a:lnTo>
                    <a:lnTo>
                      <a:pt x="570" y="763"/>
                    </a:lnTo>
                    <a:lnTo>
                      <a:pt x="513" y="836"/>
                    </a:lnTo>
                    <a:lnTo>
                      <a:pt x="461" y="912"/>
                    </a:lnTo>
                    <a:lnTo>
                      <a:pt x="414" y="991"/>
                    </a:lnTo>
                    <a:lnTo>
                      <a:pt x="371" y="1073"/>
                    </a:lnTo>
                    <a:lnTo>
                      <a:pt x="334" y="1158"/>
                    </a:lnTo>
                    <a:lnTo>
                      <a:pt x="302" y="1245"/>
                    </a:lnTo>
                    <a:lnTo>
                      <a:pt x="275" y="1335"/>
                    </a:lnTo>
                    <a:lnTo>
                      <a:pt x="253" y="1428"/>
                    </a:lnTo>
                    <a:lnTo>
                      <a:pt x="237" y="1522"/>
                    </a:lnTo>
                    <a:lnTo>
                      <a:pt x="228" y="1618"/>
                    </a:lnTo>
                    <a:lnTo>
                      <a:pt x="225" y="1716"/>
                    </a:lnTo>
                    <a:lnTo>
                      <a:pt x="228" y="1814"/>
                    </a:lnTo>
                    <a:lnTo>
                      <a:pt x="237" y="1910"/>
                    </a:lnTo>
                    <a:lnTo>
                      <a:pt x="253" y="2004"/>
                    </a:lnTo>
                    <a:lnTo>
                      <a:pt x="275" y="2097"/>
                    </a:lnTo>
                    <a:lnTo>
                      <a:pt x="302" y="2187"/>
                    </a:lnTo>
                    <a:lnTo>
                      <a:pt x="334" y="2274"/>
                    </a:lnTo>
                    <a:lnTo>
                      <a:pt x="371" y="2359"/>
                    </a:lnTo>
                    <a:lnTo>
                      <a:pt x="414" y="2441"/>
                    </a:lnTo>
                    <a:lnTo>
                      <a:pt x="461" y="2520"/>
                    </a:lnTo>
                    <a:lnTo>
                      <a:pt x="513" y="2596"/>
                    </a:lnTo>
                    <a:lnTo>
                      <a:pt x="570" y="2669"/>
                    </a:lnTo>
                    <a:lnTo>
                      <a:pt x="630" y="2737"/>
                    </a:lnTo>
                    <a:lnTo>
                      <a:pt x="695" y="2802"/>
                    </a:lnTo>
                    <a:lnTo>
                      <a:pt x="763" y="2862"/>
                    </a:lnTo>
                    <a:lnTo>
                      <a:pt x="836" y="2919"/>
                    </a:lnTo>
                    <a:lnTo>
                      <a:pt x="912" y="2971"/>
                    </a:lnTo>
                    <a:lnTo>
                      <a:pt x="991" y="3018"/>
                    </a:lnTo>
                    <a:lnTo>
                      <a:pt x="1073" y="3061"/>
                    </a:lnTo>
                    <a:lnTo>
                      <a:pt x="1158" y="3098"/>
                    </a:lnTo>
                    <a:lnTo>
                      <a:pt x="1245" y="3130"/>
                    </a:lnTo>
                    <a:lnTo>
                      <a:pt x="1335" y="3157"/>
                    </a:lnTo>
                    <a:lnTo>
                      <a:pt x="1428" y="3179"/>
                    </a:lnTo>
                    <a:lnTo>
                      <a:pt x="1522" y="3195"/>
                    </a:lnTo>
                    <a:lnTo>
                      <a:pt x="1618" y="3204"/>
                    </a:lnTo>
                    <a:lnTo>
                      <a:pt x="1715" y="3207"/>
                    </a:lnTo>
                    <a:lnTo>
                      <a:pt x="1814" y="3204"/>
                    </a:lnTo>
                    <a:lnTo>
                      <a:pt x="1910" y="3195"/>
                    </a:lnTo>
                    <a:lnTo>
                      <a:pt x="2004" y="3179"/>
                    </a:lnTo>
                    <a:lnTo>
                      <a:pt x="2097" y="3157"/>
                    </a:lnTo>
                    <a:lnTo>
                      <a:pt x="2187" y="3130"/>
                    </a:lnTo>
                    <a:lnTo>
                      <a:pt x="2274" y="3098"/>
                    </a:lnTo>
                    <a:lnTo>
                      <a:pt x="2359" y="3061"/>
                    </a:lnTo>
                    <a:lnTo>
                      <a:pt x="2441" y="3018"/>
                    </a:lnTo>
                    <a:lnTo>
                      <a:pt x="2520" y="2971"/>
                    </a:lnTo>
                    <a:lnTo>
                      <a:pt x="2596" y="2919"/>
                    </a:lnTo>
                    <a:lnTo>
                      <a:pt x="2669" y="2862"/>
                    </a:lnTo>
                    <a:lnTo>
                      <a:pt x="2737" y="2802"/>
                    </a:lnTo>
                    <a:lnTo>
                      <a:pt x="2802" y="2737"/>
                    </a:lnTo>
                    <a:lnTo>
                      <a:pt x="2862" y="2669"/>
                    </a:lnTo>
                    <a:lnTo>
                      <a:pt x="2919" y="2596"/>
                    </a:lnTo>
                    <a:lnTo>
                      <a:pt x="2971" y="2520"/>
                    </a:lnTo>
                    <a:lnTo>
                      <a:pt x="3018" y="2441"/>
                    </a:lnTo>
                    <a:lnTo>
                      <a:pt x="3061" y="2359"/>
                    </a:lnTo>
                    <a:lnTo>
                      <a:pt x="3098" y="2274"/>
                    </a:lnTo>
                    <a:lnTo>
                      <a:pt x="3130" y="2187"/>
                    </a:lnTo>
                    <a:lnTo>
                      <a:pt x="3157" y="2097"/>
                    </a:lnTo>
                    <a:lnTo>
                      <a:pt x="3179" y="2004"/>
                    </a:lnTo>
                    <a:lnTo>
                      <a:pt x="3195" y="1910"/>
                    </a:lnTo>
                    <a:lnTo>
                      <a:pt x="3204" y="1814"/>
                    </a:lnTo>
                    <a:lnTo>
                      <a:pt x="3207" y="1716"/>
                    </a:lnTo>
                    <a:lnTo>
                      <a:pt x="3204" y="1618"/>
                    </a:lnTo>
                    <a:lnTo>
                      <a:pt x="3195" y="1522"/>
                    </a:lnTo>
                    <a:lnTo>
                      <a:pt x="3179" y="1428"/>
                    </a:lnTo>
                    <a:lnTo>
                      <a:pt x="3157" y="1335"/>
                    </a:lnTo>
                    <a:lnTo>
                      <a:pt x="3130" y="1245"/>
                    </a:lnTo>
                    <a:lnTo>
                      <a:pt x="3098" y="1158"/>
                    </a:lnTo>
                    <a:lnTo>
                      <a:pt x="3061" y="1073"/>
                    </a:lnTo>
                    <a:lnTo>
                      <a:pt x="3018" y="991"/>
                    </a:lnTo>
                    <a:lnTo>
                      <a:pt x="2971" y="912"/>
                    </a:lnTo>
                    <a:lnTo>
                      <a:pt x="2919" y="836"/>
                    </a:lnTo>
                    <a:lnTo>
                      <a:pt x="2862" y="763"/>
                    </a:lnTo>
                    <a:lnTo>
                      <a:pt x="2802" y="695"/>
                    </a:lnTo>
                    <a:lnTo>
                      <a:pt x="2737" y="630"/>
                    </a:lnTo>
                    <a:lnTo>
                      <a:pt x="2669" y="570"/>
                    </a:lnTo>
                    <a:lnTo>
                      <a:pt x="2596" y="513"/>
                    </a:lnTo>
                    <a:lnTo>
                      <a:pt x="2520" y="461"/>
                    </a:lnTo>
                    <a:lnTo>
                      <a:pt x="2441" y="414"/>
                    </a:lnTo>
                    <a:lnTo>
                      <a:pt x="2359" y="371"/>
                    </a:lnTo>
                    <a:lnTo>
                      <a:pt x="2274" y="334"/>
                    </a:lnTo>
                    <a:lnTo>
                      <a:pt x="2187" y="302"/>
                    </a:lnTo>
                    <a:lnTo>
                      <a:pt x="2097" y="275"/>
                    </a:lnTo>
                    <a:lnTo>
                      <a:pt x="2004" y="253"/>
                    </a:lnTo>
                    <a:lnTo>
                      <a:pt x="1910" y="237"/>
                    </a:lnTo>
                    <a:lnTo>
                      <a:pt x="1814" y="228"/>
                    </a:lnTo>
                    <a:lnTo>
                      <a:pt x="1715" y="225"/>
                    </a:lnTo>
                    <a:close/>
                    <a:moveTo>
                      <a:pt x="1715" y="0"/>
                    </a:moveTo>
                    <a:lnTo>
                      <a:pt x="1820" y="3"/>
                    </a:lnTo>
                    <a:lnTo>
                      <a:pt x="1923" y="12"/>
                    </a:lnTo>
                    <a:lnTo>
                      <a:pt x="2024" y="28"/>
                    </a:lnTo>
                    <a:lnTo>
                      <a:pt x="2123" y="49"/>
                    </a:lnTo>
                    <a:lnTo>
                      <a:pt x="2219" y="76"/>
                    </a:lnTo>
                    <a:lnTo>
                      <a:pt x="2314" y="107"/>
                    </a:lnTo>
                    <a:lnTo>
                      <a:pt x="2406" y="145"/>
                    </a:lnTo>
                    <a:lnTo>
                      <a:pt x="2495" y="187"/>
                    </a:lnTo>
                    <a:lnTo>
                      <a:pt x="2581" y="235"/>
                    </a:lnTo>
                    <a:lnTo>
                      <a:pt x="2664" y="287"/>
                    </a:lnTo>
                    <a:lnTo>
                      <a:pt x="2745" y="343"/>
                    </a:lnTo>
                    <a:lnTo>
                      <a:pt x="2820" y="405"/>
                    </a:lnTo>
                    <a:lnTo>
                      <a:pt x="2894" y="469"/>
                    </a:lnTo>
                    <a:lnTo>
                      <a:pt x="2963" y="538"/>
                    </a:lnTo>
                    <a:lnTo>
                      <a:pt x="3027" y="612"/>
                    </a:lnTo>
                    <a:lnTo>
                      <a:pt x="3089" y="687"/>
                    </a:lnTo>
                    <a:lnTo>
                      <a:pt x="3145" y="768"/>
                    </a:lnTo>
                    <a:lnTo>
                      <a:pt x="3197" y="851"/>
                    </a:lnTo>
                    <a:lnTo>
                      <a:pt x="3245" y="937"/>
                    </a:lnTo>
                    <a:lnTo>
                      <a:pt x="3287" y="1026"/>
                    </a:lnTo>
                    <a:lnTo>
                      <a:pt x="3325" y="1118"/>
                    </a:lnTo>
                    <a:lnTo>
                      <a:pt x="3356" y="1213"/>
                    </a:lnTo>
                    <a:lnTo>
                      <a:pt x="3383" y="1309"/>
                    </a:lnTo>
                    <a:lnTo>
                      <a:pt x="3404" y="1408"/>
                    </a:lnTo>
                    <a:lnTo>
                      <a:pt x="3420" y="1509"/>
                    </a:lnTo>
                    <a:lnTo>
                      <a:pt x="3429" y="1612"/>
                    </a:lnTo>
                    <a:lnTo>
                      <a:pt x="3432" y="1716"/>
                    </a:lnTo>
                    <a:lnTo>
                      <a:pt x="3429" y="1820"/>
                    </a:lnTo>
                    <a:lnTo>
                      <a:pt x="3420" y="1923"/>
                    </a:lnTo>
                    <a:lnTo>
                      <a:pt x="3404" y="2024"/>
                    </a:lnTo>
                    <a:lnTo>
                      <a:pt x="3383" y="2123"/>
                    </a:lnTo>
                    <a:lnTo>
                      <a:pt x="3356" y="2219"/>
                    </a:lnTo>
                    <a:lnTo>
                      <a:pt x="3325" y="2314"/>
                    </a:lnTo>
                    <a:lnTo>
                      <a:pt x="3287" y="2406"/>
                    </a:lnTo>
                    <a:lnTo>
                      <a:pt x="3245" y="2495"/>
                    </a:lnTo>
                    <a:lnTo>
                      <a:pt x="3197" y="2581"/>
                    </a:lnTo>
                    <a:lnTo>
                      <a:pt x="3145" y="2664"/>
                    </a:lnTo>
                    <a:lnTo>
                      <a:pt x="3089" y="2745"/>
                    </a:lnTo>
                    <a:lnTo>
                      <a:pt x="3027" y="2820"/>
                    </a:lnTo>
                    <a:lnTo>
                      <a:pt x="2963" y="2894"/>
                    </a:lnTo>
                    <a:lnTo>
                      <a:pt x="2894" y="2963"/>
                    </a:lnTo>
                    <a:lnTo>
                      <a:pt x="2820" y="3027"/>
                    </a:lnTo>
                    <a:lnTo>
                      <a:pt x="2745" y="3089"/>
                    </a:lnTo>
                    <a:lnTo>
                      <a:pt x="2664" y="3145"/>
                    </a:lnTo>
                    <a:lnTo>
                      <a:pt x="2581" y="3197"/>
                    </a:lnTo>
                    <a:lnTo>
                      <a:pt x="2495" y="3245"/>
                    </a:lnTo>
                    <a:lnTo>
                      <a:pt x="2406" y="3287"/>
                    </a:lnTo>
                    <a:lnTo>
                      <a:pt x="2314" y="3325"/>
                    </a:lnTo>
                    <a:lnTo>
                      <a:pt x="2219" y="3356"/>
                    </a:lnTo>
                    <a:lnTo>
                      <a:pt x="2123" y="3383"/>
                    </a:lnTo>
                    <a:lnTo>
                      <a:pt x="2024" y="3404"/>
                    </a:lnTo>
                    <a:lnTo>
                      <a:pt x="1923" y="3420"/>
                    </a:lnTo>
                    <a:lnTo>
                      <a:pt x="1820" y="3429"/>
                    </a:lnTo>
                    <a:lnTo>
                      <a:pt x="1715" y="3432"/>
                    </a:lnTo>
                    <a:lnTo>
                      <a:pt x="1612" y="3429"/>
                    </a:lnTo>
                    <a:lnTo>
                      <a:pt x="1509" y="3420"/>
                    </a:lnTo>
                    <a:lnTo>
                      <a:pt x="1408" y="3404"/>
                    </a:lnTo>
                    <a:lnTo>
                      <a:pt x="1309" y="3383"/>
                    </a:lnTo>
                    <a:lnTo>
                      <a:pt x="1213" y="3356"/>
                    </a:lnTo>
                    <a:lnTo>
                      <a:pt x="1118" y="3325"/>
                    </a:lnTo>
                    <a:lnTo>
                      <a:pt x="1025" y="3287"/>
                    </a:lnTo>
                    <a:lnTo>
                      <a:pt x="937" y="3245"/>
                    </a:lnTo>
                    <a:lnTo>
                      <a:pt x="851" y="3197"/>
                    </a:lnTo>
                    <a:lnTo>
                      <a:pt x="768" y="3145"/>
                    </a:lnTo>
                    <a:lnTo>
                      <a:pt x="687" y="3089"/>
                    </a:lnTo>
                    <a:lnTo>
                      <a:pt x="610" y="3027"/>
                    </a:lnTo>
                    <a:lnTo>
                      <a:pt x="538" y="2963"/>
                    </a:lnTo>
                    <a:lnTo>
                      <a:pt x="469" y="2894"/>
                    </a:lnTo>
                    <a:lnTo>
                      <a:pt x="405" y="2820"/>
                    </a:lnTo>
                    <a:lnTo>
                      <a:pt x="343" y="2745"/>
                    </a:lnTo>
                    <a:lnTo>
                      <a:pt x="287" y="2664"/>
                    </a:lnTo>
                    <a:lnTo>
                      <a:pt x="235" y="2581"/>
                    </a:lnTo>
                    <a:lnTo>
                      <a:pt x="187" y="2495"/>
                    </a:lnTo>
                    <a:lnTo>
                      <a:pt x="145" y="2406"/>
                    </a:lnTo>
                    <a:lnTo>
                      <a:pt x="107" y="2314"/>
                    </a:lnTo>
                    <a:lnTo>
                      <a:pt x="76" y="2219"/>
                    </a:lnTo>
                    <a:lnTo>
                      <a:pt x="49" y="2123"/>
                    </a:lnTo>
                    <a:lnTo>
                      <a:pt x="28" y="2024"/>
                    </a:lnTo>
                    <a:lnTo>
                      <a:pt x="12" y="1923"/>
                    </a:lnTo>
                    <a:lnTo>
                      <a:pt x="3" y="1820"/>
                    </a:lnTo>
                    <a:lnTo>
                      <a:pt x="0" y="1716"/>
                    </a:lnTo>
                    <a:lnTo>
                      <a:pt x="3" y="1612"/>
                    </a:lnTo>
                    <a:lnTo>
                      <a:pt x="12" y="1509"/>
                    </a:lnTo>
                    <a:lnTo>
                      <a:pt x="28" y="1408"/>
                    </a:lnTo>
                    <a:lnTo>
                      <a:pt x="49" y="1309"/>
                    </a:lnTo>
                    <a:lnTo>
                      <a:pt x="76" y="1213"/>
                    </a:lnTo>
                    <a:lnTo>
                      <a:pt x="107" y="1118"/>
                    </a:lnTo>
                    <a:lnTo>
                      <a:pt x="145" y="1026"/>
                    </a:lnTo>
                    <a:lnTo>
                      <a:pt x="187" y="937"/>
                    </a:lnTo>
                    <a:lnTo>
                      <a:pt x="235" y="851"/>
                    </a:lnTo>
                    <a:lnTo>
                      <a:pt x="287" y="768"/>
                    </a:lnTo>
                    <a:lnTo>
                      <a:pt x="343" y="687"/>
                    </a:lnTo>
                    <a:lnTo>
                      <a:pt x="405" y="612"/>
                    </a:lnTo>
                    <a:lnTo>
                      <a:pt x="469" y="538"/>
                    </a:lnTo>
                    <a:lnTo>
                      <a:pt x="538" y="469"/>
                    </a:lnTo>
                    <a:lnTo>
                      <a:pt x="610" y="405"/>
                    </a:lnTo>
                    <a:lnTo>
                      <a:pt x="687" y="343"/>
                    </a:lnTo>
                    <a:lnTo>
                      <a:pt x="768" y="287"/>
                    </a:lnTo>
                    <a:lnTo>
                      <a:pt x="851" y="235"/>
                    </a:lnTo>
                    <a:lnTo>
                      <a:pt x="937" y="187"/>
                    </a:lnTo>
                    <a:lnTo>
                      <a:pt x="1025" y="145"/>
                    </a:lnTo>
                    <a:lnTo>
                      <a:pt x="1118" y="107"/>
                    </a:lnTo>
                    <a:lnTo>
                      <a:pt x="1213" y="76"/>
                    </a:lnTo>
                    <a:lnTo>
                      <a:pt x="1309" y="49"/>
                    </a:lnTo>
                    <a:lnTo>
                      <a:pt x="1408" y="28"/>
                    </a:lnTo>
                    <a:lnTo>
                      <a:pt x="1509" y="12"/>
                    </a:lnTo>
                    <a:lnTo>
                      <a:pt x="1612" y="3"/>
                    </a:lnTo>
                    <a:lnTo>
                      <a:pt x="1715" y="0"/>
                    </a:lnTo>
                    <a:close/>
                  </a:path>
                </a:pathLst>
              </a:custGeom>
              <a:grp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000" dirty="0"/>
              </a:p>
            </p:txBody>
          </p:sp>
          <p:sp>
            <p:nvSpPr>
              <p:cNvPr id="43" name="Freeform 15">
                <a:extLst>
                  <a:ext uri="{FF2B5EF4-FFF2-40B4-BE49-F238E27FC236}">
                    <a16:creationId xmlns:a16="http://schemas.microsoft.com/office/drawing/2014/main" id="{D20000AB-06DB-A974-CCA8-247CFB077001}"/>
                  </a:ext>
                </a:extLst>
              </p:cNvPr>
              <p:cNvSpPr>
                <a:spLocks/>
              </p:cNvSpPr>
              <p:nvPr/>
            </p:nvSpPr>
            <p:spPr bwMode="auto">
              <a:xfrm>
                <a:off x="2492374" y="3154249"/>
                <a:ext cx="644526" cy="473077"/>
              </a:xfrm>
              <a:custGeom>
                <a:avLst/>
                <a:gdLst>
                  <a:gd name="T0" fmla="*/ 1514 w 1626"/>
                  <a:gd name="T1" fmla="*/ 0 h 1190"/>
                  <a:gd name="T2" fmla="*/ 1536 w 1626"/>
                  <a:gd name="T3" fmla="*/ 2 h 1190"/>
                  <a:gd name="T4" fmla="*/ 1557 w 1626"/>
                  <a:gd name="T5" fmla="*/ 8 h 1190"/>
                  <a:gd name="T6" fmla="*/ 1575 w 1626"/>
                  <a:gd name="T7" fmla="*/ 19 h 1190"/>
                  <a:gd name="T8" fmla="*/ 1593 w 1626"/>
                  <a:gd name="T9" fmla="*/ 33 h 1190"/>
                  <a:gd name="T10" fmla="*/ 1608 w 1626"/>
                  <a:gd name="T11" fmla="*/ 51 h 1190"/>
                  <a:gd name="T12" fmla="*/ 1618 w 1626"/>
                  <a:gd name="T13" fmla="*/ 71 h 1190"/>
                  <a:gd name="T14" fmla="*/ 1624 w 1626"/>
                  <a:gd name="T15" fmla="*/ 92 h 1190"/>
                  <a:gd name="T16" fmla="*/ 1626 w 1626"/>
                  <a:gd name="T17" fmla="*/ 112 h 1190"/>
                  <a:gd name="T18" fmla="*/ 1624 w 1626"/>
                  <a:gd name="T19" fmla="*/ 134 h 1190"/>
                  <a:gd name="T20" fmla="*/ 1618 w 1626"/>
                  <a:gd name="T21" fmla="*/ 155 h 1190"/>
                  <a:gd name="T22" fmla="*/ 1608 w 1626"/>
                  <a:gd name="T23" fmla="*/ 175 h 1190"/>
                  <a:gd name="T24" fmla="*/ 1593 w 1626"/>
                  <a:gd name="T25" fmla="*/ 193 h 1190"/>
                  <a:gd name="T26" fmla="*/ 629 w 1626"/>
                  <a:gd name="T27" fmla="*/ 1157 h 1190"/>
                  <a:gd name="T28" fmla="*/ 629 w 1626"/>
                  <a:gd name="T29" fmla="*/ 1157 h 1190"/>
                  <a:gd name="T30" fmla="*/ 611 w 1626"/>
                  <a:gd name="T31" fmla="*/ 1171 h 1190"/>
                  <a:gd name="T32" fmla="*/ 591 w 1626"/>
                  <a:gd name="T33" fmla="*/ 1182 h 1190"/>
                  <a:gd name="T34" fmla="*/ 571 w 1626"/>
                  <a:gd name="T35" fmla="*/ 1188 h 1190"/>
                  <a:gd name="T36" fmla="*/ 550 w 1626"/>
                  <a:gd name="T37" fmla="*/ 1190 h 1190"/>
                  <a:gd name="T38" fmla="*/ 528 w 1626"/>
                  <a:gd name="T39" fmla="*/ 1188 h 1190"/>
                  <a:gd name="T40" fmla="*/ 507 w 1626"/>
                  <a:gd name="T41" fmla="*/ 1182 h 1190"/>
                  <a:gd name="T42" fmla="*/ 487 w 1626"/>
                  <a:gd name="T43" fmla="*/ 1171 h 1190"/>
                  <a:gd name="T44" fmla="*/ 470 w 1626"/>
                  <a:gd name="T45" fmla="*/ 1157 h 1190"/>
                  <a:gd name="T46" fmla="*/ 33 w 1626"/>
                  <a:gd name="T47" fmla="*/ 720 h 1190"/>
                  <a:gd name="T48" fmla="*/ 18 w 1626"/>
                  <a:gd name="T49" fmla="*/ 702 h 1190"/>
                  <a:gd name="T50" fmla="*/ 8 w 1626"/>
                  <a:gd name="T51" fmla="*/ 682 h 1190"/>
                  <a:gd name="T52" fmla="*/ 2 w 1626"/>
                  <a:gd name="T53" fmla="*/ 662 h 1190"/>
                  <a:gd name="T54" fmla="*/ 0 w 1626"/>
                  <a:gd name="T55" fmla="*/ 640 h 1190"/>
                  <a:gd name="T56" fmla="*/ 2 w 1626"/>
                  <a:gd name="T57" fmla="*/ 619 h 1190"/>
                  <a:gd name="T58" fmla="*/ 8 w 1626"/>
                  <a:gd name="T59" fmla="*/ 598 h 1190"/>
                  <a:gd name="T60" fmla="*/ 18 w 1626"/>
                  <a:gd name="T61" fmla="*/ 578 h 1190"/>
                  <a:gd name="T62" fmla="*/ 33 w 1626"/>
                  <a:gd name="T63" fmla="*/ 561 h 1190"/>
                  <a:gd name="T64" fmla="*/ 51 w 1626"/>
                  <a:gd name="T65" fmla="*/ 546 h 1190"/>
                  <a:gd name="T66" fmla="*/ 69 w 1626"/>
                  <a:gd name="T67" fmla="*/ 536 h 1190"/>
                  <a:gd name="T68" fmla="*/ 90 w 1626"/>
                  <a:gd name="T69" fmla="*/ 529 h 1190"/>
                  <a:gd name="T70" fmla="*/ 112 w 1626"/>
                  <a:gd name="T71" fmla="*/ 527 h 1190"/>
                  <a:gd name="T72" fmla="*/ 134 w 1626"/>
                  <a:gd name="T73" fmla="*/ 529 h 1190"/>
                  <a:gd name="T74" fmla="*/ 155 w 1626"/>
                  <a:gd name="T75" fmla="*/ 536 h 1190"/>
                  <a:gd name="T76" fmla="*/ 174 w 1626"/>
                  <a:gd name="T77" fmla="*/ 546 h 1190"/>
                  <a:gd name="T78" fmla="*/ 192 w 1626"/>
                  <a:gd name="T79" fmla="*/ 561 h 1190"/>
                  <a:gd name="T80" fmla="*/ 550 w 1626"/>
                  <a:gd name="T81" fmla="*/ 918 h 1190"/>
                  <a:gd name="T82" fmla="*/ 1434 w 1626"/>
                  <a:gd name="T83" fmla="*/ 33 h 1190"/>
                  <a:gd name="T84" fmla="*/ 1452 w 1626"/>
                  <a:gd name="T85" fmla="*/ 19 h 1190"/>
                  <a:gd name="T86" fmla="*/ 1471 w 1626"/>
                  <a:gd name="T87" fmla="*/ 8 h 1190"/>
                  <a:gd name="T88" fmla="*/ 1492 w 1626"/>
                  <a:gd name="T89" fmla="*/ 2 h 1190"/>
                  <a:gd name="T90" fmla="*/ 1514 w 1626"/>
                  <a:gd name="T91" fmla="*/ 0 h 1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26" h="1190">
                    <a:moveTo>
                      <a:pt x="1514" y="0"/>
                    </a:moveTo>
                    <a:lnTo>
                      <a:pt x="1536" y="2"/>
                    </a:lnTo>
                    <a:lnTo>
                      <a:pt x="1557" y="8"/>
                    </a:lnTo>
                    <a:lnTo>
                      <a:pt x="1575" y="19"/>
                    </a:lnTo>
                    <a:lnTo>
                      <a:pt x="1593" y="33"/>
                    </a:lnTo>
                    <a:lnTo>
                      <a:pt x="1608" y="51"/>
                    </a:lnTo>
                    <a:lnTo>
                      <a:pt x="1618" y="71"/>
                    </a:lnTo>
                    <a:lnTo>
                      <a:pt x="1624" y="92"/>
                    </a:lnTo>
                    <a:lnTo>
                      <a:pt x="1626" y="112"/>
                    </a:lnTo>
                    <a:lnTo>
                      <a:pt x="1624" y="134"/>
                    </a:lnTo>
                    <a:lnTo>
                      <a:pt x="1618" y="155"/>
                    </a:lnTo>
                    <a:lnTo>
                      <a:pt x="1608" y="175"/>
                    </a:lnTo>
                    <a:lnTo>
                      <a:pt x="1593" y="193"/>
                    </a:lnTo>
                    <a:lnTo>
                      <a:pt x="629" y="1157"/>
                    </a:lnTo>
                    <a:lnTo>
                      <a:pt x="629" y="1157"/>
                    </a:lnTo>
                    <a:lnTo>
                      <a:pt x="611" y="1171"/>
                    </a:lnTo>
                    <a:lnTo>
                      <a:pt x="591" y="1182"/>
                    </a:lnTo>
                    <a:lnTo>
                      <a:pt x="571" y="1188"/>
                    </a:lnTo>
                    <a:lnTo>
                      <a:pt x="550" y="1190"/>
                    </a:lnTo>
                    <a:lnTo>
                      <a:pt x="528" y="1188"/>
                    </a:lnTo>
                    <a:lnTo>
                      <a:pt x="507" y="1182"/>
                    </a:lnTo>
                    <a:lnTo>
                      <a:pt x="487" y="1171"/>
                    </a:lnTo>
                    <a:lnTo>
                      <a:pt x="470" y="1157"/>
                    </a:lnTo>
                    <a:lnTo>
                      <a:pt x="33" y="720"/>
                    </a:lnTo>
                    <a:lnTo>
                      <a:pt x="18" y="702"/>
                    </a:lnTo>
                    <a:lnTo>
                      <a:pt x="8" y="682"/>
                    </a:lnTo>
                    <a:lnTo>
                      <a:pt x="2" y="662"/>
                    </a:lnTo>
                    <a:lnTo>
                      <a:pt x="0" y="640"/>
                    </a:lnTo>
                    <a:lnTo>
                      <a:pt x="2" y="619"/>
                    </a:lnTo>
                    <a:lnTo>
                      <a:pt x="8" y="598"/>
                    </a:lnTo>
                    <a:lnTo>
                      <a:pt x="18" y="578"/>
                    </a:lnTo>
                    <a:lnTo>
                      <a:pt x="33" y="561"/>
                    </a:lnTo>
                    <a:lnTo>
                      <a:pt x="51" y="546"/>
                    </a:lnTo>
                    <a:lnTo>
                      <a:pt x="69" y="536"/>
                    </a:lnTo>
                    <a:lnTo>
                      <a:pt x="90" y="529"/>
                    </a:lnTo>
                    <a:lnTo>
                      <a:pt x="112" y="527"/>
                    </a:lnTo>
                    <a:lnTo>
                      <a:pt x="134" y="529"/>
                    </a:lnTo>
                    <a:lnTo>
                      <a:pt x="155" y="536"/>
                    </a:lnTo>
                    <a:lnTo>
                      <a:pt x="174" y="546"/>
                    </a:lnTo>
                    <a:lnTo>
                      <a:pt x="192" y="561"/>
                    </a:lnTo>
                    <a:lnTo>
                      <a:pt x="550" y="918"/>
                    </a:lnTo>
                    <a:lnTo>
                      <a:pt x="1434" y="33"/>
                    </a:lnTo>
                    <a:lnTo>
                      <a:pt x="1452" y="19"/>
                    </a:lnTo>
                    <a:lnTo>
                      <a:pt x="1471" y="8"/>
                    </a:lnTo>
                    <a:lnTo>
                      <a:pt x="1492" y="2"/>
                    </a:lnTo>
                    <a:lnTo>
                      <a:pt x="1514" y="0"/>
                    </a:lnTo>
                    <a:close/>
                  </a:path>
                </a:pathLst>
              </a:custGeom>
              <a:grp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000"/>
              </a:p>
            </p:txBody>
          </p:sp>
        </p:grpSp>
      </p:grpSp>
      <p:grpSp>
        <p:nvGrpSpPr>
          <p:cNvPr id="52" name="Group 51">
            <a:extLst>
              <a:ext uri="{FF2B5EF4-FFF2-40B4-BE49-F238E27FC236}">
                <a16:creationId xmlns:a16="http://schemas.microsoft.com/office/drawing/2014/main" id="{8CC9222F-D8B4-50D7-69FE-48E18B76B6DD}"/>
              </a:ext>
              <a:ext uri="{C183D7F6-B498-43B3-948B-1728B52AA6E4}">
                <adec:decorative xmlns:adec="http://schemas.microsoft.com/office/drawing/2017/decorative" val="1"/>
              </a:ext>
            </a:extLst>
          </p:cNvPr>
          <p:cNvGrpSpPr/>
          <p:nvPr/>
        </p:nvGrpSpPr>
        <p:grpSpPr>
          <a:xfrm>
            <a:off x="401505" y="3656783"/>
            <a:ext cx="333588" cy="2294267"/>
            <a:chOff x="480932" y="2356289"/>
            <a:chExt cx="333588" cy="2294267"/>
          </a:xfrm>
          <a:solidFill>
            <a:srgbClr val="5B3754"/>
          </a:solidFill>
        </p:grpSpPr>
        <p:grpSp>
          <p:nvGrpSpPr>
            <p:cNvPr id="53" name="Group 52">
              <a:extLst>
                <a:ext uri="{FF2B5EF4-FFF2-40B4-BE49-F238E27FC236}">
                  <a16:creationId xmlns:a16="http://schemas.microsoft.com/office/drawing/2014/main" id="{25BB6356-4068-0A46-7FE3-39B1E74C7E3A}"/>
                </a:ext>
              </a:extLst>
            </p:cNvPr>
            <p:cNvGrpSpPr/>
            <p:nvPr/>
          </p:nvGrpSpPr>
          <p:grpSpPr>
            <a:xfrm>
              <a:off x="480932" y="2356289"/>
              <a:ext cx="333588" cy="333588"/>
              <a:chOff x="2133600" y="3181350"/>
              <a:chExt cx="1362075" cy="1362075"/>
            </a:xfrm>
            <a:grpFill/>
          </p:grpSpPr>
          <p:sp>
            <p:nvSpPr>
              <p:cNvPr id="63" name="Freeform 14">
                <a:extLst>
                  <a:ext uri="{FF2B5EF4-FFF2-40B4-BE49-F238E27FC236}">
                    <a16:creationId xmlns:a16="http://schemas.microsoft.com/office/drawing/2014/main" id="{F0E6F5F5-1F19-13BE-4F19-86B260127C0E}"/>
                  </a:ext>
                </a:extLst>
              </p:cNvPr>
              <p:cNvSpPr>
                <a:spLocks noEditPoints="1"/>
              </p:cNvSpPr>
              <p:nvPr/>
            </p:nvSpPr>
            <p:spPr bwMode="auto">
              <a:xfrm>
                <a:off x="2133600" y="3181350"/>
                <a:ext cx="1362075" cy="1362075"/>
              </a:xfrm>
              <a:custGeom>
                <a:avLst/>
                <a:gdLst>
                  <a:gd name="T0" fmla="*/ 1428 w 3432"/>
                  <a:gd name="T1" fmla="*/ 253 h 3432"/>
                  <a:gd name="T2" fmla="*/ 1073 w 3432"/>
                  <a:gd name="T3" fmla="*/ 371 h 3432"/>
                  <a:gd name="T4" fmla="*/ 763 w 3432"/>
                  <a:gd name="T5" fmla="*/ 570 h 3432"/>
                  <a:gd name="T6" fmla="*/ 513 w 3432"/>
                  <a:gd name="T7" fmla="*/ 836 h 3432"/>
                  <a:gd name="T8" fmla="*/ 334 w 3432"/>
                  <a:gd name="T9" fmla="*/ 1158 h 3432"/>
                  <a:gd name="T10" fmla="*/ 237 w 3432"/>
                  <a:gd name="T11" fmla="*/ 1522 h 3432"/>
                  <a:gd name="T12" fmla="*/ 237 w 3432"/>
                  <a:gd name="T13" fmla="*/ 1910 h 3432"/>
                  <a:gd name="T14" fmla="*/ 334 w 3432"/>
                  <a:gd name="T15" fmla="*/ 2274 h 3432"/>
                  <a:gd name="T16" fmla="*/ 513 w 3432"/>
                  <a:gd name="T17" fmla="*/ 2596 h 3432"/>
                  <a:gd name="T18" fmla="*/ 763 w 3432"/>
                  <a:gd name="T19" fmla="*/ 2862 h 3432"/>
                  <a:gd name="T20" fmla="*/ 1073 w 3432"/>
                  <a:gd name="T21" fmla="*/ 3061 h 3432"/>
                  <a:gd name="T22" fmla="*/ 1428 w 3432"/>
                  <a:gd name="T23" fmla="*/ 3179 h 3432"/>
                  <a:gd name="T24" fmla="*/ 1814 w 3432"/>
                  <a:gd name="T25" fmla="*/ 3204 h 3432"/>
                  <a:gd name="T26" fmla="*/ 2187 w 3432"/>
                  <a:gd name="T27" fmla="*/ 3130 h 3432"/>
                  <a:gd name="T28" fmla="*/ 2520 w 3432"/>
                  <a:gd name="T29" fmla="*/ 2971 h 3432"/>
                  <a:gd name="T30" fmla="*/ 2802 w 3432"/>
                  <a:gd name="T31" fmla="*/ 2737 h 3432"/>
                  <a:gd name="T32" fmla="*/ 3018 w 3432"/>
                  <a:gd name="T33" fmla="*/ 2441 h 3432"/>
                  <a:gd name="T34" fmla="*/ 3157 w 3432"/>
                  <a:gd name="T35" fmla="*/ 2097 h 3432"/>
                  <a:gd name="T36" fmla="*/ 3207 w 3432"/>
                  <a:gd name="T37" fmla="*/ 1716 h 3432"/>
                  <a:gd name="T38" fmla="*/ 3157 w 3432"/>
                  <a:gd name="T39" fmla="*/ 1335 h 3432"/>
                  <a:gd name="T40" fmla="*/ 3018 w 3432"/>
                  <a:gd name="T41" fmla="*/ 991 h 3432"/>
                  <a:gd name="T42" fmla="*/ 2802 w 3432"/>
                  <a:gd name="T43" fmla="*/ 695 h 3432"/>
                  <a:gd name="T44" fmla="*/ 2520 w 3432"/>
                  <a:gd name="T45" fmla="*/ 461 h 3432"/>
                  <a:gd name="T46" fmla="*/ 2187 w 3432"/>
                  <a:gd name="T47" fmla="*/ 302 h 3432"/>
                  <a:gd name="T48" fmla="*/ 1814 w 3432"/>
                  <a:gd name="T49" fmla="*/ 228 h 3432"/>
                  <a:gd name="T50" fmla="*/ 1923 w 3432"/>
                  <a:gd name="T51" fmla="*/ 12 h 3432"/>
                  <a:gd name="T52" fmla="*/ 2314 w 3432"/>
                  <a:gd name="T53" fmla="*/ 107 h 3432"/>
                  <a:gd name="T54" fmla="*/ 2664 w 3432"/>
                  <a:gd name="T55" fmla="*/ 287 h 3432"/>
                  <a:gd name="T56" fmla="*/ 2963 w 3432"/>
                  <a:gd name="T57" fmla="*/ 538 h 3432"/>
                  <a:gd name="T58" fmla="*/ 3197 w 3432"/>
                  <a:gd name="T59" fmla="*/ 851 h 3432"/>
                  <a:gd name="T60" fmla="*/ 3356 w 3432"/>
                  <a:gd name="T61" fmla="*/ 1213 h 3432"/>
                  <a:gd name="T62" fmla="*/ 3429 w 3432"/>
                  <a:gd name="T63" fmla="*/ 1612 h 3432"/>
                  <a:gd name="T64" fmla="*/ 3404 w 3432"/>
                  <a:gd name="T65" fmla="*/ 2024 h 3432"/>
                  <a:gd name="T66" fmla="*/ 3287 w 3432"/>
                  <a:gd name="T67" fmla="*/ 2406 h 3432"/>
                  <a:gd name="T68" fmla="*/ 3089 w 3432"/>
                  <a:gd name="T69" fmla="*/ 2745 h 3432"/>
                  <a:gd name="T70" fmla="*/ 2820 w 3432"/>
                  <a:gd name="T71" fmla="*/ 3027 h 3432"/>
                  <a:gd name="T72" fmla="*/ 2495 w 3432"/>
                  <a:gd name="T73" fmla="*/ 3245 h 3432"/>
                  <a:gd name="T74" fmla="*/ 2123 w 3432"/>
                  <a:gd name="T75" fmla="*/ 3383 h 3432"/>
                  <a:gd name="T76" fmla="*/ 1715 w 3432"/>
                  <a:gd name="T77" fmla="*/ 3432 h 3432"/>
                  <a:gd name="T78" fmla="*/ 1309 w 3432"/>
                  <a:gd name="T79" fmla="*/ 3383 h 3432"/>
                  <a:gd name="T80" fmla="*/ 937 w 3432"/>
                  <a:gd name="T81" fmla="*/ 3245 h 3432"/>
                  <a:gd name="T82" fmla="*/ 610 w 3432"/>
                  <a:gd name="T83" fmla="*/ 3027 h 3432"/>
                  <a:gd name="T84" fmla="*/ 343 w 3432"/>
                  <a:gd name="T85" fmla="*/ 2745 h 3432"/>
                  <a:gd name="T86" fmla="*/ 145 w 3432"/>
                  <a:gd name="T87" fmla="*/ 2406 h 3432"/>
                  <a:gd name="T88" fmla="*/ 28 w 3432"/>
                  <a:gd name="T89" fmla="*/ 2024 h 3432"/>
                  <a:gd name="T90" fmla="*/ 3 w 3432"/>
                  <a:gd name="T91" fmla="*/ 1612 h 3432"/>
                  <a:gd name="T92" fmla="*/ 76 w 3432"/>
                  <a:gd name="T93" fmla="*/ 1213 h 3432"/>
                  <a:gd name="T94" fmla="*/ 235 w 3432"/>
                  <a:gd name="T95" fmla="*/ 851 h 3432"/>
                  <a:gd name="T96" fmla="*/ 469 w 3432"/>
                  <a:gd name="T97" fmla="*/ 538 h 3432"/>
                  <a:gd name="T98" fmla="*/ 768 w 3432"/>
                  <a:gd name="T99" fmla="*/ 287 h 3432"/>
                  <a:gd name="T100" fmla="*/ 1118 w 3432"/>
                  <a:gd name="T101" fmla="*/ 107 h 3432"/>
                  <a:gd name="T102" fmla="*/ 1509 w 3432"/>
                  <a:gd name="T103" fmla="*/ 12 h 3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32" h="3432">
                    <a:moveTo>
                      <a:pt x="1715" y="225"/>
                    </a:moveTo>
                    <a:lnTo>
                      <a:pt x="1618" y="228"/>
                    </a:lnTo>
                    <a:lnTo>
                      <a:pt x="1522" y="237"/>
                    </a:lnTo>
                    <a:lnTo>
                      <a:pt x="1428" y="253"/>
                    </a:lnTo>
                    <a:lnTo>
                      <a:pt x="1335" y="275"/>
                    </a:lnTo>
                    <a:lnTo>
                      <a:pt x="1245" y="302"/>
                    </a:lnTo>
                    <a:lnTo>
                      <a:pt x="1158" y="334"/>
                    </a:lnTo>
                    <a:lnTo>
                      <a:pt x="1073" y="371"/>
                    </a:lnTo>
                    <a:lnTo>
                      <a:pt x="991" y="414"/>
                    </a:lnTo>
                    <a:lnTo>
                      <a:pt x="912" y="461"/>
                    </a:lnTo>
                    <a:lnTo>
                      <a:pt x="836" y="513"/>
                    </a:lnTo>
                    <a:lnTo>
                      <a:pt x="763" y="570"/>
                    </a:lnTo>
                    <a:lnTo>
                      <a:pt x="695" y="630"/>
                    </a:lnTo>
                    <a:lnTo>
                      <a:pt x="630" y="695"/>
                    </a:lnTo>
                    <a:lnTo>
                      <a:pt x="570" y="763"/>
                    </a:lnTo>
                    <a:lnTo>
                      <a:pt x="513" y="836"/>
                    </a:lnTo>
                    <a:lnTo>
                      <a:pt x="461" y="912"/>
                    </a:lnTo>
                    <a:lnTo>
                      <a:pt x="414" y="991"/>
                    </a:lnTo>
                    <a:lnTo>
                      <a:pt x="371" y="1073"/>
                    </a:lnTo>
                    <a:lnTo>
                      <a:pt x="334" y="1158"/>
                    </a:lnTo>
                    <a:lnTo>
                      <a:pt x="302" y="1245"/>
                    </a:lnTo>
                    <a:lnTo>
                      <a:pt x="275" y="1335"/>
                    </a:lnTo>
                    <a:lnTo>
                      <a:pt x="253" y="1428"/>
                    </a:lnTo>
                    <a:lnTo>
                      <a:pt x="237" y="1522"/>
                    </a:lnTo>
                    <a:lnTo>
                      <a:pt x="228" y="1618"/>
                    </a:lnTo>
                    <a:lnTo>
                      <a:pt x="225" y="1716"/>
                    </a:lnTo>
                    <a:lnTo>
                      <a:pt x="228" y="1814"/>
                    </a:lnTo>
                    <a:lnTo>
                      <a:pt x="237" y="1910"/>
                    </a:lnTo>
                    <a:lnTo>
                      <a:pt x="253" y="2004"/>
                    </a:lnTo>
                    <a:lnTo>
                      <a:pt x="275" y="2097"/>
                    </a:lnTo>
                    <a:lnTo>
                      <a:pt x="302" y="2187"/>
                    </a:lnTo>
                    <a:lnTo>
                      <a:pt x="334" y="2274"/>
                    </a:lnTo>
                    <a:lnTo>
                      <a:pt x="371" y="2359"/>
                    </a:lnTo>
                    <a:lnTo>
                      <a:pt x="414" y="2441"/>
                    </a:lnTo>
                    <a:lnTo>
                      <a:pt x="461" y="2520"/>
                    </a:lnTo>
                    <a:lnTo>
                      <a:pt x="513" y="2596"/>
                    </a:lnTo>
                    <a:lnTo>
                      <a:pt x="570" y="2669"/>
                    </a:lnTo>
                    <a:lnTo>
                      <a:pt x="630" y="2737"/>
                    </a:lnTo>
                    <a:lnTo>
                      <a:pt x="695" y="2802"/>
                    </a:lnTo>
                    <a:lnTo>
                      <a:pt x="763" y="2862"/>
                    </a:lnTo>
                    <a:lnTo>
                      <a:pt x="836" y="2919"/>
                    </a:lnTo>
                    <a:lnTo>
                      <a:pt x="912" y="2971"/>
                    </a:lnTo>
                    <a:lnTo>
                      <a:pt x="991" y="3018"/>
                    </a:lnTo>
                    <a:lnTo>
                      <a:pt x="1073" y="3061"/>
                    </a:lnTo>
                    <a:lnTo>
                      <a:pt x="1158" y="3098"/>
                    </a:lnTo>
                    <a:lnTo>
                      <a:pt x="1245" y="3130"/>
                    </a:lnTo>
                    <a:lnTo>
                      <a:pt x="1335" y="3157"/>
                    </a:lnTo>
                    <a:lnTo>
                      <a:pt x="1428" y="3179"/>
                    </a:lnTo>
                    <a:lnTo>
                      <a:pt x="1522" y="3195"/>
                    </a:lnTo>
                    <a:lnTo>
                      <a:pt x="1618" y="3204"/>
                    </a:lnTo>
                    <a:lnTo>
                      <a:pt x="1715" y="3207"/>
                    </a:lnTo>
                    <a:lnTo>
                      <a:pt x="1814" y="3204"/>
                    </a:lnTo>
                    <a:lnTo>
                      <a:pt x="1910" y="3195"/>
                    </a:lnTo>
                    <a:lnTo>
                      <a:pt x="2004" y="3179"/>
                    </a:lnTo>
                    <a:lnTo>
                      <a:pt x="2097" y="3157"/>
                    </a:lnTo>
                    <a:lnTo>
                      <a:pt x="2187" y="3130"/>
                    </a:lnTo>
                    <a:lnTo>
                      <a:pt x="2274" y="3098"/>
                    </a:lnTo>
                    <a:lnTo>
                      <a:pt x="2359" y="3061"/>
                    </a:lnTo>
                    <a:lnTo>
                      <a:pt x="2441" y="3018"/>
                    </a:lnTo>
                    <a:lnTo>
                      <a:pt x="2520" y="2971"/>
                    </a:lnTo>
                    <a:lnTo>
                      <a:pt x="2596" y="2919"/>
                    </a:lnTo>
                    <a:lnTo>
                      <a:pt x="2669" y="2862"/>
                    </a:lnTo>
                    <a:lnTo>
                      <a:pt x="2737" y="2802"/>
                    </a:lnTo>
                    <a:lnTo>
                      <a:pt x="2802" y="2737"/>
                    </a:lnTo>
                    <a:lnTo>
                      <a:pt x="2862" y="2669"/>
                    </a:lnTo>
                    <a:lnTo>
                      <a:pt x="2919" y="2596"/>
                    </a:lnTo>
                    <a:lnTo>
                      <a:pt x="2971" y="2520"/>
                    </a:lnTo>
                    <a:lnTo>
                      <a:pt x="3018" y="2441"/>
                    </a:lnTo>
                    <a:lnTo>
                      <a:pt x="3061" y="2359"/>
                    </a:lnTo>
                    <a:lnTo>
                      <a:pt x="3098" y="2274"/>
                    </a:lnTo>
                    <a:lnTo>
                      <a:pt x="3130" y="2187"/>
                    </a:lnTo>
                    <a:lnTo>
                      <a:pt x="3157" y="2097"/>
                    </a:lnTo>
                    <a:lnTo>
                      <a:pt x="3179" y="2004"/>
                    </a:lnTo>
                    <a:lnTo>
                      <a:pt x="3195" y="1910"/>
                    </a:lnTo>
                    <a:lnTo>
                      <a:pt x="3204" y="1814"/>
                    </a:lnTo>
                    <a:lnTo>
                      <a:pt x="3207" y="1716"/>
                    </a:lnTo>
                    <a:lnTo>
                      <a:pt x="3204" y="1618"/>
                    </a:lnTo>
                    <a:lnTo>
                      <a:pt x="3195" y="1522"/>
                    </a:lnTo>
                    <a:lnTo>
                      <a:pt x="3179" y="1428"/>
                    </a:lnTo>
                    <a:lnTo>
                      <a:pt x="3157" y="1335"/>
                    </a:lnTo>
                    <a:lnTo>
                      <a:pt x="3130" y="1245"/>
                    </a:lnTo>
                    <a:lnTo>
                      <a:pt x="3098" y="1158"/>
                    </a:lnTo>
                    <a:lnTo>
                      <a:pt x="3061" y="1073"/>
                    </a:lnTo>
                    <a:lnTo>
                      <a:pt x="3018" y="991"/>
                    </a:lnTo>
                    <a:lnTo>
                      <a:pt x="2971" y="912"/>
                    </a:lnTo>
                    <a:lnTo>
                      <a:pt x="2919" y="836"/>
                    </a:lnTo>
                    <a:lnTo>
                      <a:pt x="2862" y="763"/>
                    </a:lnTo>
                    <a:lnTo>
                      <a:pt x="2802" y="695"/>
                    </a:lnTo>
                    <a:lnTo>
                      <a:pt x="2737" y="630"/>
                    </a:lnTo>
                    <a:lnTo>
                      <a:pt x="2669" y="570"/>
                    </a:lnTo>
                    <a:lnTo>
                      <a:pt x="2596" y="513"/>
                    </a:lnTo>
                    <a:lnTo>
                      <a:pt x="2520" y="461"/>
                    </a:lnTo>
                    <a:lnTo>
                      <a:pt x="2441" y="414"/>
                    </a:lnTo>
                    <a:lnTo>
                      <a:pt x="2359" y="371"/>
                    </a:lnTo>
                    <a:lnTo>
                      <a:pt x="2274" y="334"/>
                    </a:lnTo>
                    <a:lnTo>
                      <a:pt x="2187" y="302"/>
                    </a:lnTo>
                    <a:lnTo>
                      <a:pt x="2097" y="275"/>
                    </a:lnTo>
                    <a:lnTo>
                      <a:pt x="2004" y="253"/>
                    </a:lnTo>
                    <a:lnTo>
                      <a:pt x="1910" y="237"/>
                    </a:lnTo>
                    <a:lnTo>
                      <a:pt x="1814" y="228"/>
                    </a:lnTo>
                    <a:lnTo>
                      <a:pt x="1715" y="225"/>
                    </a:lnTo>
                    <a:close/>
                    <a:moveTo>
                      <a:pt x="1715" y="0"/>
                    </a:moveTo>
                    <a:lnTo>
                      <a:pt x="1820" y="3"/>
                    </a:lnTo>
                    <a:lnTo>
                      <a:pt x="1923" y="12"/>
                    </a:lnTo>
                    <a:lnTo>
                      <a:pt x="2024" y="28"/>
                    </a:lnTo>
                    <a:lnTo>
                      <a:pt x="2123" y="49"/>
                    </a:lnTo>
                    <a:lnTo>
                      <a:pt x="2219" y="76"/>
                    </a:lnTo>
                    <a:lnTo>
                      <a:pt x="2314" y="107"/>
                    </a:lnTo>
                    <a:lnTo>
                      <a:pt x="2406" y="145"/>
                    </a:lnTo>
                    <a:lnTo>
                      <a:pt x="2495" y="187"/>
                    </a:lnTo>
                    <a:lnTo>
                      <a:pt x="2581" y="235"/>
                    </a:lnTo>
                    <a:lnTo>
                      <a:pt x="2664" y="287"/>
                    </a:lnTo>
                    <a:lnTo>
                      <a:pt x="2745" y="343"/>
                    </a:lnTo>
                    <a:lnTo>
                      <a:pt x="2820" y="405"/>
                    </a:lnTo>
                    <a:lnTo>
                      <a:pt x="2894" y="469"/>
                    </a:lnTo>
                    <a:lnTo>
                      <a:pt x="2963" y="538"/>
                    </a:lnTo>
                    <a:lnTo>
                      <a:pt x="3027" y="612"/>
                    </a:lnTo>
                    <a:lnTo>
                      <a:pt x="3089" y="687"/>
                    </a:lnTo>
                    <a:lnTo>
                      <a:pt x="3145" y="768"/>
                    </a:lnTo>
                    <a:lnTo>
                      <a:pt x="3197" y="851"/>
                    </a:lnTo>
                    <a:lnTo>
                      <a:pt x="3245" y="937"/>
                    </a:lnTo>
                    <a:lnTo>
                      <a:pt x="3287" y="1026"/>
                    </a:lnTo>
                    <a:lnTo>
                      <a:pt x="3325" y="1118"/>
                    </a:lnTo>
                    <a:lnTo>
                      <a:pt x="3356" y="1213"/>
                    </a:lnTo>
                    <a:lnTo>
                      <a:pt x="3383" y="1309"/>
                    </a:lnTo>
                    <a:lnTo>
                      <a:pt x="3404" y="1408"/>
                    </a:lnTo>
                    <a:lnTo>
                      <a:pt x="3420" y="1509"/>
                    </a:lnTo>
                    <a:lnTo>
                      <a:pt x="3429" y="1612"/>
                    </a:lnTo>
                    <a:lnTo>
                      <a:pt x="3432" y="1716"/>
                    </a:lnTo>
                    <a:lnTo>
                      <a:pt x="3429" y="1820"/>
                    </a:lnTo>
                    <a:lnTo>
                      <a:pt x="3420" y="1923"/>
                    </a:lnTo>
                    <a:lnTo>
                      <a:pt x="3404" y="2024"/>
                    </a:lnTo>
                    <a:lnTo>
                      <a:pt x="3383" y="2123"/>
                    </a:lnTo>
                    <a:lnTo>
                      <a:pt x="3356" y="2219"/>
                    </a:lnTo>
                    <a:lnTo>
                      <a:pt x="3325" y="2314"/>
                    </a:lnTo>
                    <a:lnTo>
                      <a:pt x="3287" y="2406"/>
                    </a:lnTo>
                    <a:lnTo>
                      <a:pt x="3245" y="2495"/>
                    </a:lnTo>
                    <a:lnTo>
                      <a:pt x="3197" y="2581"/>
                    </a:lnTo>
                    <a:lnTo>
                      <a:pt x="3145" y="2664"/>
                    </a:lnTo>
                    <a:lnTo>
                      <a:pt x="3089" y="2745"/>
                    </a:lnTo>
                    <a:lnTo>
                      <a:pt x="3027" y="2820"/>
                    </a:lnTo>
                    <a:lnTo>
                      <a:pt x="2963" y="2894"/>
                    </a:lnTo>
                    <a:lnTo>
                      <a:pt x="2894" y="2963"/>
                    </a:lnTo>
                    <a:lnTo>
                      <a:pt x="2820" y="3027"/>
                    </a:lnTo>
                    <a:lnTo>
                      <a:pt x="2745" y="3089"/>
                    </a:lnTo>
                    <a:lnTo>
                      <a:pt x="2664" y="3145"/>
                    </a:lnTo>
                    <a:lnTo>
                      <a:pt x="2581" y="3197"/>
                    </a:lnTo>
                    <a:lnTo>
                      <a:pt x="2495" y="3245"/>
                    </a:lnTo>
                    <a:lnTo>
                      <a:pt x="2406" y="3287"/>
                    </a:lnTo>
                    <a:lnTo>
                      <a:pt x="2314" y="3325"/>
                    </a:lnTo>
                    <a:lnTo>
                      <a:pt x="2219" y="3356"/>
                    </a:lnTo>
                    <a:lnTo>
                      <a:pt x="2123" y="3383"/>
                    </a:lnTo>
                    <a:lnTo>
                      <a:pt x="2024" y="3404"/>
                    </a:lnTo>
                    <a:lnTo>
                      <a:pt x="1923" y="3420"/>
                    </a:lnTo>
                    <a:lnTo>
                      <a:pt x="1820" y="3429"/>
                    </a:lnTo>
                    <a:lnTo>
                      <a:pt x="1715" y="3432"/>
                    </a:lnTo>
                    <a:lnTo>
                      <a:pt x="1612" y="3429"/>
                    </a:lnTo>
                    <a:lnTo>
                      <a:pt x="1509" y="3420"/>
                    </a:lnTo>
                    <a:lnTo>
                      <a:pt x="1408" y="3404"/>
                    </a:lnTo>
                    <a:lnTo>
                      <a:pt x="1309" y="3383"/>
                    </a:lnTo>
                    <a:lnTo>
                      <a:pt x="1213" y="3356"/>
                    </a:lnTo>
                    <a:lnTo>
                      <a:pt x="1118" y="3325"/>
                    </a:lnTo>
                    <a:lnTo>
                      <a:pt x="1025" y="3287"/>
                    </a:lnTo>
                    <a:lnTo>
                      <a:pt x="937" y="3245"/>
                    </a:lnTo>
                    <a:lnTo>
                      <a:pt x="851" y="3197"/>
                    </a:lnTo>
                    <a:lnTo>
                      <a:pt x="768" y="3145"/>
                    </a:lnTo>
                    <a:lnTo>
                      <a:pt x="687" y="3089"/>
                    </a:lnTo>
                    <a:lnTo>
                      <a:pt x="610" y="3027"/>
                    </a:lnTo>
                    <a:lnTo>
                      <a:pt x="538" y="2963"/>
                    </a:lnTo>
                    <a:lnTo>
                      <a:pt x="469" y="2894"/>
                    </a:lnTo>
                    <a:lnTo>
                      <a:pt x="405" y="2820"/>
                    </a:lnTo>
                    <a:lnTo>
                      <a:pt x="343" y="2745"/>
                    </a:lnTo>
                    <a:lnTo>
                      <a:pt x="287" y="2664"/>
                    </a:lnTo>
                    <a:lnTo>
                      <a:pt x="235" y="2581"/>
                    </a:lnTo>
                    <a:lnTo>
                      <a:pt x="187" y="2495"/>
                    </a:lnTo>
                    <a:lnTo>
                      <a:pt x="145" y="2406"/>
                    </a:lnTo>
                    <a:lnTo>
                      <a:pt x="107" y="2314"/>
                    </a:lnTo>
                    <a:lnTo>
                      <a:pt x="76" y="2219"/>
                    </a:lnTo>
                    <a:lnTo>
                      <a:pt x="49" y="2123"/>
                    </a:lnTo>
                    <a:lnTo>
                      <a:pt x="28" y="2024"/>
                    </a:lnTo>
                    <a:lnTo>
                      <a:pt x="12" y="1923"/>
                    </a:lnTo>
                    <a:lnTo>
                      <a:pt x="3" y="1820"/>
                    </a:lnTo>
                    <a:lnTo>
                      <a:pt x="0" y="1716"/>
                    </a:lnTo>
                    <a:lnTo>
                      <a:pt x="3" y="1612"/>
                    </a:lnTo>
                    <a:lnTo>
                      <a:pt x="12" y="1509"/>
                    </a:lnTo>
                    <a:lnTo>
                      <a:pt x="28" y="1408"/>
                    </a:lnTo>
                    <a:lnTo>
                      <a:pt x="49" y="1309"/>
                    </a:lnTo>
                    <a:lnTo>
                      <a:pt x="76" y="1213"/>
                    </a:lnTo>
                    <a:lnTo>
                      <a:pt x="107" y="1118"/>
                    </a:lnTo>
                    <a:lnTo>
                      <a:pt x="145" y="1026"/>
                    </a:lnTo>
                    <a:lnTo>
                      <a:pt x="187" y="937"/>
                    </a:lnTo>
                    <a:lnTo>
                      <a:pt x="235" y="851"/>
                    </a:lnTo>
                    <a:lnTo>
                      <a:pt x="287" y="768"/>
                    </a:lnTo>
                    <a:lnTo>
                      <a:pt x="343" y="687"/>
                    </a:lnTo>
                    <a:lnTo>
                      <a:pt x="405" y="612"/>
                    </a:lnTo>
                    <a:lnTo>
                      <a:pt x="469" y="538"/>
                    </a:lnTo>
                    <a:lnTo>
                      <a:pt x="538" y="469"/>
                    </a:lnTo>
                    <a:lnTo>
                      <a:pt x="610" y="405"/>
                    </a:lnTo>
                    <a:lnTo>
                      <a:pt x="687" y="343"/>
                    </a:lnTo>
                    <a:lnTo>
                      <a:pt x="768" y="287"/>
                    </a:lnTo>
                    <a:lnTo>
                      <a:pt x="851" y="235"/>
                    </a:lnTo>
                    <a:lnTo>
                      <a:pt x="937" y="187"/>
                    </a:lnTo>
                    <a:lnTo>
                      <a:pt x="1025" y="145"/>
                    </a:lnTo>
                    <a:lnTo>
                      <a:pt x="1118" y="107"/>
                    </a:lnTo>
                    <a:lnTo>
                      <a:pt x="1213" y="76"/>
                    </a:lnTo>
                    <a:lnTo>
                      <a:pt x="1309" y="49"/>
                    </a:lnTo>
                    <a:lnTo>
                      <a:pt x="1408" y="28"/>
                    </a:lnTo>
                    <a:lnTo>
                      <a:pt x="1509" y="12"/>
                    </a:lnTo>
                    <a:lnTo>
                      <a:pt x="1612" y="3"/>
                    </a:lnTo>
                    <a:lnTo>
                      <a:pt x="1715" y="0"/>
                    </a:lnTo>
                    <a:close/>
                  </a:path>
                </a:pathLst>
              </a:custGeom>
              <a:grp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000"/>
              </a:p>
            </p:txBody>
          </p:sp>
          <p:sp>
            <p:nvSpPr>
              <p:cNvPr id="64" name="Freeform 15">
                <a:extLst>
                  <a:ext uri="{FF2B5EF4-FFF2-40B4-BE49-F238E27FC236}">
                    <a16:creationId xmlns:a16="http://schemas.microsoft.com/office/drawing/2014/main" id="{904E7DA0-1492-2D17-0CAA-A22798AE45F7}"/>
                  </a:ext>
                </a:extLst>
              </p:cNvPr>
              <p:cNvSpPr>
                <a:spLocks/>
              </p:cNvSpPr>
              <p:nvPr/>
            </p:nvSpPr>
            <p:spPr bwMode="auto">
              <a:xfrm>
                <a:off x="2492375" y="3625850"/>
                <a:ext cx="644525" cy="473075"/>
              </a:xfrm>
              <a:custGeom>
                <a:avLst/>
                <a:gdLst>
                  <a:gd name="T0" fmla="*/ 1514 w 1626"/>
                  <a:gd name="T1" fmla="*/ 0 h 1190"/>
                  <a:gd name="T2" fmla="*/ 1536 w 1626"/>
                  <a:gd name="T3" fmla="*/ 2 h 1190"/>
                  <a:gd name="T4" fmla="*/ 1557 w 1626"/>
                  <a:gd name="T5" fmla="*/ 8 h 1190"/>
                  <a:gd name="T6" fmla="*/ 1575 w 1626"/>
                  <a:gd name="T7" fmla="*/ 19 h 1190"/>
                  <a:gd name="T8" fmla="*/ 1593 w 1626"/>
                  <a:gd name="T9" fmla="*/ 33 h 1190"/>
                  <a:gd name="T10" fmla="*/ 1608 w 1626"/>
                  <a:gd name="T11" fmla="*/ 51 h 1190"/>
                  <a:gd name="T12" fmla="*/ 1618 w 1626"/>
                  <a:gd name="T13" fmla="*/ 71 h 1190"/>
                  <a:gd name="T14" fmla="*/ 1624 w 1626"/>
                  <a:gd name="T15" fmla="*/ 92 h 1190"/>
                  <a:gd name="T16" fmla="*/ 1626 w 1626"/>
                  <a:gd name="T17" fmla="*/ 112 h 1190"/>
                  <a:gd name="T18" fmla="*/ 1624 w 1626"/>
                  <a:gd name="T19" fmla="*/ 134 h 1190"/>
                  <a:gd name="T20" fmla="*/ 1618 w 1626"/>
                  <a:gd name="T21" fmla="*/ 155 h 1190"/>
                  <a:gd name="T22" fmla="*/ 1608 w 1626"/>
                  <a:gd name="T23" fmla="*/ 175 h 1190"/>
                  <a:gd name="T24" fmla="*/ 1593 w 1626"/>
                  <a:gd name="T25" fmla="*/ 193 h 1190"/>
                  <a:gd name="T26" fmla="*/ 629 w 1626"/>
                  <a:gd name="T27" fmla="*/ 1157 h 1190"/>
                  <a:gd name="T28" fmla="*/ 629 w 1626"/>
                  <a:gd name="T29" fmla="*/ 1157 h 1190"/>
                  <a:gd name="T30" fmla="*/ 611 w 1626"/>
                  <a:gd name="T31" fmla="*/ 1171 h 1190"/>
                  <a:gd name="T32" fmla="*/ 591 w 1626"/>
                  <a:gd name="T33" fmla="*/ 1182 h 1190"/>
                  <a:gd name="T34" fmla="*/ 571 w 1626"/>
                  <a:gd name="T35" fmla="*/ 1188 h 1190"/>
                  <a:gd name="T36" fmla="*/ 550 w 1626"/>
                  <a:gd name="T37" fmla="*/ 1190 h 1190"/>
                  <a:gd name="T38" fmla="*/ 528 w 1626"/>
                  <a:gd name="T39" fmla="*/ 1188 h 1190"/>
                  <a:gd name="T40" fmla="*/ 507 w 1626"/>
                  <a:gd name="T41" fmla="*/ 1182 h 1190"/>
                  <a:gd name="T42" fmla="*/ 487 w 1626"/>
                  <a:gd name="T43" fmla="*/ 1171 h 1190"/>
                  <a:gd name="T44" fmla="*/ 470 w 1626"/>
                  <a:gd name="T45" fmla="*/ 1157 h 1190"/>
                  <a:gd name="T46" fmla="*/ 33 w 1626"/>
                  <a:gd name="T47" fmla="*/ 720 h 1190"/>
                  <a:gd name="T48" fmla="*/ 18 w 1626"/>
                  <a:gd name="T49" fmla="*/ 702 h 1190"/>
                  <a:gd name="T50" fmla="*/ 8 w 1626"/>
                  <a:gd name="T51" fmla="*/ 682 h 1190"/>
                  <a:gd name="T52" fmla="*/ 2 w 1626"/>
                  <a:gd name="T53" fmla="*/ 662 h 1190"/>
                  <a:gd name="T54" fmla="*/ 0 w 1626"/>
                  <a:gd name="T55" fmla="*/ 640 h 1190"/>
                  <a:gd name="T56" fmla="*/ 2 w 1626"/>
                  <a:gd name="T57" fmla="*/ 619 h 1190"/>
                  <a:gd name="T58" fmla="*/ 8 w 1626"/>
                  <a:gd name="T59" fmla="*/ 598 h 1190"/>
                  <a:gd name="T60" fmla="*/ 18 w 1626"/>
                  <a:gd name="T61" fmla="*/ 578 h 1190"/>
                  <a:gd name="T62" fmla="*/ 33 w 1626"/>
                  <a:gd name="T63" fmla="*/ 561 h 1190"/>
                  <a:gd name="T64" fmla="*/ 51 w 1626"/>
                  <a:gd name="T65" fmla="*/ 546 h 1190"/>
                  <a:gd name="T66" fmla="*/ 69 w 1626"/>
                  <a:gd name="T67" fmla="*/ 536 h 1190"/>
                  <a:gd name="T68" fmla="*/ 90 w 1626"/>
                  <a:gd name="T69" fmla="*/ 529 h 1190"/>
                  <a:gd name="T70" fmla="*/ 112 w 1626"/>
                  <a:gd name="T71" fmla="*/ 527 h 1190"/>
                  <a:gd name="T72" fmla="*/ 134 w 1626"/>
                  <a:gd name="T73" fmla="*/ 529 h 1190"/>
                  <a:gd name="T74" fmla="*/ 155 w 1626"/>
                  <a:gd name="T75" fmla="*/ 536 h 1190"/>
                  <a:gd name="T76" fmla="*/ 174 w 1626"/>
                  <a:gd name="T77" fmla="*/ 546 h 1190"/>
                  <a:gd name="T78" fmla="*/ 192 w 1626"/>
                  <a:gd name="T79" fmla="*/ 561 h 1190"/>
                  <a:gd name="T80" fmla="*/ 550 w 1626"/>
                  <a:gd name="T81" fmla="*/ 918 h 1190"/>
                  <a:gd name="T82" fmla="*/ 1434 w 1626"/>
                  <a:gd name="T83" fmla="*/ 33 h 1190"/>
                  <a:gd name="T84" fmla="*/ 1452 w 1626"/>
                  <a:gd name="T85" fmla="*/ 19 h 1190"/>
                  <a:gd name="T86" fmla="*/ 1471 w 1626"/>
                  <a:gd name="T87" fmla="*/ 8 h 1190"/>
                  <a:gd name="T88" fmla="*/ 1492 w 1626"/>
                  <a:gd name="T89" fmla="*/ 2 h 1190"/>
                  <a:gd name="T90" fmla="*/ 1514 w 1626"/>
                  <a:gd name="T91" fmla="*/ 0 h 1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26" h="1190">
                    <a:moveTo>
                      <a:pt x="1514" y="0"/>
                    </a:moveTo>
                    <a:lnTo>
                      <a:pt x="1536" y="2"/>
                    </a:lnTo>
                    <a:lnTo>
                      <a:pt x="1557" y="8"/>
                    </a:lnTo>
                    <a:lnTo>
                      <a:pt x="1575" y="19"/>
                    </a:lnTo>
                    <a:lnTo>
                      <a:pt x="1593" y="33"/>
                    </a:lnTo>
                    <a:lnTo>
                      <a:pt x="1608" y="51"/>
                    </a:lnTo>
                    <a:lnTo>
                      <a:pt x="1618" y="71"/>
                    </a:lnTo>
                    <a:lnTo>
                      <a:pt x="1624" y="92"/>
                    </a:lnTo>
                    <a:lnTo>
                      <a:pt x="1626" y="112"/>
                    </a:lnTo>
                    <a:lnTo>
                      <a:pt x="1624" y="134"/>
                    </a:lnTo>
                    <a:lnTo>
                      <a:pt x="1618" y="155"/>
                    </a:lnTo>
                    <a:lnTo>
                      <a:pt x="1608" y="175"/>
                    </a:lnTo>
                    <a:lnTo>
                      <a:pt x="1593" y="193"/>
                    </a:lnTo>
                    <a:lnTo>
                      <a:pt x="629" y="1157"/>
                    </a:lnTo>
                    <a:lnTo>
                      <a:pt x="629" y="1157"/>
                    </a:lnTo>
                    <a:lnTo>
                      <a:pt x="611" y="1171"/>
                    </a:lnTo>
                    <a:lnTo>
                      <a:pt x="591" y="1182"/>
                    </a:lnTo>
                    <a:lnTo>
                      <a:pt x="571" y="1188"/>
                    </a:lnTo>
                    <a:lnTo>
                      <a:pt x="550" y="1190"/>
                    </a:lnTo>
                    <a:lnTo>
                      <a:pt x="528" y="1188"/>
                    </a:lnTo>
                    <a:lnTo>
                      <a:pt x="507" y="1182"/>
                    </a:lnTo>
                    <a:lnTo>
                      <a:pt x="487" y="1171"/>
                    </a:lnTo>
                    <a:lnTo>
                      <a:pt x="470" y="1157"/>
                    </a:lnTo>
                    <a:lnTo>
                      <a:pt x="33" y="720"/>
                    </a:lnTo>
                    <a:lnTo>
                      <a:pt x="18" y="702"/>
                    </a:lnTo>
                    <a:lnTo>
                      <a:pt x="8" y="682"/>
                    </a:lnTo>
                    <a:lnTo>
                      <a:pt x="2" y="662"/>
                    </a:lnTo>
                    <a:lnTo>
                      <a:pt x="0" y="640"/>
                    </a:lnTo>
                    <a:lnTo>
                      <a:pt x="2" y="619"/>
                    </a:lnTo>
                    <a:lnTo>
                      <a:pt x="8" y="598"/>
                    </a:lnTo>
                    <a:lnTo>
                      <a:pt x="18" y="578"/>
                    </a:lnTo>
                    <a:lnTo>
                      <a:pt x="33" y="561"/>
                    </a:lnTo>
                    <a:lnTo>
                      <a:pt x="51" y="546"/>
                    </a:lnTo>
                    <a:lnTo>
                      <a:pt x="69" y="536"/>
                    </a:lnTo>
                    <a:lnTo>
                      <a:pt x="90" y="529"/>
                    </a:lnTo>
                    <a:lnTo>
                      <a:pt x="112" y="527"/>
                    </a:lnTo>
                    <a:lnTo>
                      <a:pt x="134" y="529"/>
                    </a:lnTo>
                    <a:lnTo>
                      <a:pt x="155" y="536"/>
                    </a:lnTo>
                    <a:lnTo>
                      <a:pt x="174" y="546"/>
                    </a:lnTo>
                    <a:lnTo>
                      <a:pt x="192" y="561"/>
                    </a:lnTo>
                    <a:lnTo>
                      <a:pt x="550" y="918"/>
                    </a:lnTo>
                    <a:lnTo>
                      <a:pt x="1434" y="33"/>
                    </a:lnTo>
                    <a:lnTo>
                      <a:pt x="1452" y="19"/>
                    </a:lnTo>
                    <a:lnTo>
                      <a:pt x="1471" y="8"/>
                    </a:lnTo>
                    <a:lnTo>
                      <a:pt x="1492" y="2"/>
                    </a:lnTo>
                    <a:lnTo>
                      <a:pt x="1514" y="0"/>
                    </a:lnTo>
                    <a:close/>
                  </a:path>
                </a:pathLst>
              </a:custGeom>
              <a:grp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000"/>
              </a:p>
            </p:txBody>
          </p:sp>
        </p:grpSp>
        <p:grpSp>
          <p:nvGrpSpPr>
            <p:cNvPr id="54" name="Group 53">
              <a:extLst>
                <a:ext uri="{FF2B5EF4-FFF2-40B4-BE49-F238E27FC236}">
                  <a16:creationId xmlns:a16="http://schemas.microsoft.com/office/drawing/2014/main" id="{375BE12E-1E72-2D13-1890-FDDC7913E7CE}"/>
                </a:ext>
              </a:extLst>
            </p:cNvPr>
            <p:cNvGrpSpPr/>
            <p:nvPr/>
          </p:nvGrpSpPr>
          <p:grpSpPr>
            <a:xfrm>
              <a:off x="480932" y="3329400"/>
              <a:ext cx="333588" cy="333588"/>
              <a:chOff x="2133600" y="2984850"/>
              <a:chExt cx="1362075" cy="1362075"/>
            </a:xfrm>
            <a:grpFill/>
          </p:grpSpPr>
          <p:sp>
            <p:nvSpPr>
              <p:cNvPr id="61" name="Freeform 14">
                <a:extLst>
                  <a:ext uri="{FF2B5EF4-FFF2-40B4-BE49-F238E27FC236}">
                    <a16:creationId xmlns:a16="http://schemas.microsoft.com/office/drawing/2014/main" id="{459F776C-057E-35BD-270A-66AAA79CC32C}"/>
                  </a:ext>
                </a:extLst>
              </p:cNvPr>
              <p:cNvSpPr>
                <a:spLocks noEditPoints="1"/>
              </p:cNvSpPr>
              <p:nvPr/>
            </p:nvSpPr>
            <p:spPr bwMode="auto">
              <a:xfrm>
                <a:off x="2133600" y="2984850"/>
                <a:ext cx="1362075" cy="1362075"/>
              </a:xfrm>
              <a:custGeom>
                <a:avLst/>
                <a:gdLst>
                  <a:gd name="T0" fmla="*/ 1428 w 3432"/>
                  <a:gd name="T1" fmla="*/ 253 h 3432"/>
                  <a:gd name="T2" fmla="*/ 1073 w 3432"/>
                  <a:gd name="T3" fmla="*/ 371 h 3432"/>
                  <a:gd name="T4" fmla="*/ 763 w 3432"/>
                  <a:gd name="T5" fmla="*/ 570 h 3432"/>
                  <a:gd name="T6" fmla="*/ 513 w 3432"/>
                  <a:gd name="T7" fmla="*/ 836 h 3432"/>
                  <a:gd name="T8" fmla="*/ 334 w 3432"/>
                  <a:gd name="T9" fmla="*/ 1158 h 3432"/>
                  <a:gd name="T10" fmla="*/ 237 w 3432"/>
                  <a:gd name="T11" fmla="*/ 1522 h 3432"/>
                  <a:gd name="T12" fmla="*/ 237 w 3432"/>
                  <a:gd name="T13" fmla="*/ 1910 h 3432"/>
                  <a:gd name="T14" fmla="*/ 334 w 3432"/>
                  <a:gd name="T15" fmla="*/ 2274 h 3432"/>
                  <a:gd name="T16" fmla="*/ 513 w 3432"/>
                  <a:gd name="T17" fmla="*/ 2596 h 3432"/>
                  <a:gd name="T18" fmla="*/ 763 w 3432"/>
                  <a:gd name="T19" fmla="*/ 2862 h 3432"/>
                  <a:gd name="T20" fmla="*/ 1073 w 3432"/>
                  <a:gd name="T21" fmla="*/ 3061 h 3432"/>
                  <a:gd name="T22" fmla="*/ 1428 w 3432"/>
                  <a:gd name="T23" fmla="*/ 3179 h 3432"/>
                  <a:gd name="T24" fmla="*/ 1814 w 3432"/>
                  <a:gd name="T25" fmla="*/ 3204 h 3432"/>
                  <a:gd name="T26" fmla="*/ 2187 w 3432"/>
                  <a:gd name="T27" fmla="*/ 3130 h 3432"/>
                  <a:gd name="T28" fmla="*/ 2520 w 3432"/>
                  <a:gd name="T29" fmla="*/ 2971 h 3432"/>
                  <a:gd name="T30" fmla="*/ 2802 w 3432"/>
                  <a:gd name="T31" fmla="*/ 2737 h 3432"/>
                  <a:gd name="T32" fmla="*/ 3018 w 3432"/>
                  <a:gd name="T33" fmla="*/ 2441 h 3432"/>
                  <a:gd name="T34" fmla="*/ 3157 w 3432"/>
                  <a:gd name="T35" fmla="*/ 2097 h 3432"/>
                  <a:gd name="T36" fmla="*/ 3207 w 3432"/>
                  <a:gd name="T37" fmla="*/ 1716 h 3432"/>
                  <a:gd name="T38" fmla="*/ 3157 w 3432"/>
                  <a:gd name="T39" fmla="*/ 1335 h 3432"/>
                  <a:gd name="T40" fmla="*/ 3018 w 3432"/>
                  <a:gd name="T41" fmla="*/ 991 h 3432"/>
                  <a:gd name="T42" fmla="*/ 2802 w 3432"/>
                  <a:gd name="T43" fmla="*/ 695 h 3432"/>
                  <a:gd name="T44" fmla="*/ 2520 w 3432"/>
                  <a:gd name="T45" fmla="*/ 461 h 3432"/>
                  <a:gd name="T46" fmla="*/ 2187 w 3432"/>
                  <a:gd name="T47" fmla="*/ 302 h 3432"/>
                  <a:gd name="T48" fmla="*/ 1814 w 3432"/>
                  <a:gd name="T49" fmla="*/ 228 h 3432"/>
                  <a:gd name="T50" fmla="*/ 1923 w 3432"/>
                  <a:gd name="T51" fmla="*/ 12 h 3432"/>
                  <a:gd name="T52" fmla="*/ 2314 w 3432"/>
                  <a:gd name="T53" fmla="*/ 107 h 3432"/>
                  <a:gd name="T54" fmla="*/ 2664 w 3432"/>
                  <a:gd name="T55" fmla="*/ 287 h 3432"/>
                  <a:gd name="T56" fmla="*/ 2963 w 3432"/>
                  <a:gd name="T57" fmla="*/ 538 h 3432"/>
                  <a:gd name="T58" fmla="*/ 3197 w 3432"/>
                  <a:gd name="T59" fmla="*/ 851 h 3432"/>
                  <a:gd name="T60" fmla="*/ 3356 w 3432"/>
                  <a:gd name="T61" fmla="*/ 1213 h 3432"/>
                  <a:gd name="T62" fmla="*/ 3429 w 3432"/>
                  <a:gd name="T63" fmla="*/ 1612 h 3432"/>
                  <a:gd name="T64" fmla="*/ 3404 w 3432"/>
                  <a:gd name="T65" fmla="*/ 2024 h 3432"/>
                  <a:gd name="T66" fmla="*/ 3287 w 3432"/>
                  <a:gd name="T67" fmla="*/ 2406 h 3432"/>
                  <a:gd name="T68" fmla="*/ 3089 w 3432"/>
                  <a:gd name="T69" fmla="*/ 2745 h 3432"/>
                  <a:gd name="T70" fmla="*/ 2820 w 3432"/>
                  <a:gd name="T71" fmla="*/ 3027 h 3432"/>
                  <a:gd name="T72" fmla="*/ 2495 w 3432"/>
                  <a:gd name="T73" fmla="*/ 3245 h 3432"/>
                  <a:gd name="T74" fmla="*/ 2123 w 3432"/>
                  <a:gd name="T75" fmla="*/ 3383 h 3432"/>
                  <a:gd name="T76" fmla="*/ 1715 w 3432"/>
                  <a:gd name="T77" fmla="*/ 3432 h 3432"/>
                  <a:gd name="T78" fmla="*/ 1309 w 3432"/>
                  <a:gd name="T79" fmla="*/ 3383 h 3432"/>
                  <a:gd name="T80" fmla="*/ 937 w 3432"/>
                  <a:gd name="T81" fmla="*/ 3245 h 3432"/>
                  <a:gd name="T82" fmla="*/ 610 w 3432"/>
                  <a:gd name="T83" fmla="*/ 3027 h 3432"/>
                  <a:gd name="T84" fmla="*/ 343 w 3432"/>
                  <a:gd name="T85" fmla="*/ 2745 h 3432"/>
                  <a:gd name="T86" fmla="*/ 145 w 3432"/>
                  <a:gd name="T87" fmla="*/ 2406 h 3432"/>
                  <a:gd name="T88" fmla="*/ 28 w 3432"/>
                  <a:gd name="T89" fmla="*/ 2024 h 3432"/>
                  <a:gd name="T90" fmla="*/ 3 w 3432"/>
                  <a:gd name="T91" fmla="*/ 1612 h 3432"/>
                  <a:gd name="T92" fmla="*/ 76 w 3432"/>
                  <a:gd name="T93" fmla="*/ 1213 h 3432"/>
                  <a:gd name="T94" fmla="*/ 235 w 3432"/>
                  <a:gd name="T95" fmla="*/ 851 h 3432"/>
                  <a:gd name="T96" fmla="*/ 469 w 3432"/>
                  <a:gd name="T97" fmla="*/ 538 h 3432"/>
                  <a:gd name="T98" fmla="*/ 768 w 3432"/>
                  <a:gd name="T99" fmla="*/ 287 h 3432"/>
                  <a:gd name="T100" fmla="*/ 1118 w 3432"/>
                  <a:gd name="T101" fmla="*/ 107 h 3432"/>
                  <a:gd name="T102" fmla="*/ 1509 w 3432"/>
                  <a:gd name="T103" fmla="*/ 12 h 3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32" h="3432">
                    <a:moveTo>
                      <a:pt x="1715" y="225"/>
                    </a:moveTo>
                    <a:lnTo>
                      <a:pt x="1618" y="228"/>
                    </a:lnTo>
                    <a:lnTo>
                      <a:pt x="1522" y="237"/>
                    </a:lnTo>
                    <a:lnTo>
                      <a:pt x="1428" y="253"/>
                    </a:lnTo>
                    <a:lnTo>
                      <a:pt x="1335" y="275"/>
                    </a:lnTo>
                    <a:lnTo>
                      <a:pt x="1245" y="302"/>
                    </a:lnTo>
                    <a:lnTo>
                      <a:pt x="1158" y="334"/>
                    </a:lnTo>
                    <a:lnTo>
                      <a:pt x="1073" y="371"/>
                    </a:lnTo>
                    <a:lnTo>
                      <a:pt x="991" y="414"/>
                    </a:lnTo>
                    <a:lnTo>
                      <a:pt x="912" y="461"/>
                    </a:lnTo>
                    <a:lnTo>
                      <a:pt x="836" y="513"/>
                    </a:lnTo>
                    <a:lnTo>
                      <a:pt x="763" y="570"/>
                    </a:lnTo>
                    <a:lnTo>
                      <a:pt x="695" y="630"/>
                    </a:lnTo>
                    <a:lnTo>
                      <a:pt x="630" y="695"/>
                    </a:lnTo>
                    <a:lnTo>
                      <a:pt x="570" y="763"/>
                    </a:lnTo>
                    <a:lnTo>
                      <a:pt x="513" y="836"/>
                    </a:lnTo>
                    <a:lnTo>
                      <a:pt x="461" y="912"/>
                    </a:lnTo>
                    <a:lnTo>
                      <a:pt x="414" y="991"/>
                    </a:lnTo>
                    <a:lnTo>
                      <a:pt x="371" y="1073"/>
                    </a:lnTo>
                    <a:lnTo>
                      <a:pt x="334" y="1158"/>
                    </a:lnTo>
                    <a:lnTo>
                      <a:pt x="302" y="1245"/>
                    </a:lnTo>
                    <a:lnTo>
                      <a:pt x="275" y="1335"/>
                    </a:lnTo>
                    <a:lnTo>
                      <a:pt x="253" y="1428"/>
                    </a:lnTo>
                    <a:lnTo>
                      <a:pt x="237" y="1522"/>
                    </a:lnTo>
                    <a:lnTo>
                      <a:pt x="228" y="1618"/>
                    </a:lnTo>
                    <a:lnTo>
                      <a:pt x="225" y="1716"/>
                    </a:lnTo>
                    <a:lnTo>
                      <a:pt x="228" y="1814"/>
                    </a:lnTo>
                    <a:lnTo>
                      <a:pt x="237" y="1910"/>
                    </a:lnTo>
                    <a:lnTo>
                      <a:pt x="253" y="2004"/>
                    </a:lnTo>
                    <a:lnTo>
                      <a:pt x="275" y="2097"/>
                    </a:lnTo>
                    <a:lnTo>
                      <a:pt x="302" y="2187"/>
                    </a:lnTo>
                    <a:lnTo>
                      <a:pt x="334" y="2274"/>
                    </a:lnTo>
                    <a:lnTo>
                      <a:pt x="371" y="2359"/>
                    </a:lnTo>
                    <a:lnTo>
                      <a:pt x="414" y="2441"/>
                    </a:lnTo>
                    <a:lnTo>
                      <a:pt x="461" y="2520"/>
                    </a:lnTo>
                    <a:lnTo>
                      <a:pt x="513" y="2596"/>
                    </a:lnTo>
                    <a:lnTo>
                      <a:pt x="570" y="2669"/>
                    </a:lnTo>
                    <a:lnTo>
                      <a:pt x="630" y="2737"/>
                    </a:lnTo>
                    <a:lnTo>
                      <a:pt x="695" y="2802"/>
                    </a:lnTo>
                    <a:lnTo>
                      <a:pt x="763" y="2862"/>
                    </a:lnTo>
                    <a:lnTo>
                      <a:pt x="836" y="2919"/>
                    </a:lnTo>
                    <a:lnTo>
                      <a:pt x="912" y="2971"/>
                    </a:lnTo>
                    <a:lnTo>
                      <a:pt x="991" y="3018"/>
                    </a:lnTo>
                    <a:lnTo>
                      <a:pt x="1073" y="3061"/>
                    </a:lnTo>
                    <a:lnTo>
                      <a:pt x="1158" y="3098"/>
                    </a:lnTo>
                    <a:lnTo>
                      <a:pt x="1245" y="3130"/>
                    </a:lnTo>
                    <a:lnTo>
                      <a:pt x="1335" y="3157"/>
                    </a:lnTo>
                    <a:lnTo>
                      <a:pt x="1428" y="3179"/>
                    </a:lnTo>
                    <a:lnTo>
                      <a:pt x="1522" y="3195"/>
                    </a:lnTo>
                    <a:lnTo>
                      <a:pt x="1618" y="3204"/>
                    </a:lnTo>
                    <a:lnTo>
                      <a:pt x="1715" y="3207"/>
                    </a:lnTo>
                    <a:lnTo>
                      <a:pt x="1814" y="3204"/>
                    </a:lnTo>
                    <a:lnTo>
                      <a:pt x="1910" y="3195"/>
                    </a:lnTo>
                    <a:lnTo>
                      <a:pt x="2004" y="3179"/>
                    </a:lnTo>
                    <a:lnTo>
                      <a:pt x="2097" y="3157"/>
                    </a:lnTo>
                    <a:lnTo>
                      <a:pt x="2187" y="3130"/>
                    </a:lnTo>
                    <a:lnTo>
                      <a:pt x="2274" y="3098"/>
                    </a:lnTo>
                    <a:lnTo>
                      <a:pt x="2359" y="3061"/>
                    </a:lnTo>
                    <a:lnTo>
                      <a:pt x="2441" y="3018"/>
                    </a:lnTo>
                    <a:lnTo>
                      <a:pt x="2520" y="2971"/>
                    </a:lnTo>
                    <a:lnTo>
                      <a:pt x="2596" y="2919"/>
                    </a:lnTo>
                    <a:lnTo>
                      <a:pt x="2669" y="2862"/>
                    </a:lnTo>
                    <a:lnTo>
                      <a:pt x="2737" y="2802"/>
                    </a:lnTo>
                    <a:lnTo>
                      <a:pt x="2802" y="2737"/>
                    </a:lnTo>
                    <a:lnTo>
                      <a:pt x="2862" y="2669"/>
                    </a:lnTo>
                    <a:lnTo>
                      <a:pt x="2919" y="2596"/>
                    </a:lnTo>
                    <a:lnTo>
                      <a:pt x="2971" y="2520"/>
                    </a:lnTo>
                    <a:lnTo>
                      <a:pt x="3018" y="2441"/>
                    </a:lnTo>
                    <a:lnTo>
                      <a:pt x="3061" y="2359"/>
                    </a:lnTo>
                    <a:lnTo>
                      <a:pt x="3098" y="2274"/>
                    </a:lnTo>
                    <a:lnTo>
                      <a:pt x="3130" y="2187"/>
                    </a:lnTo>
                    <a:lnTo>
                      <a:pt x="3157" y="2097"/>
                    </a:lnTo>
                    <a:lnTo>
                      <a:pt x="3179" y="2004"/>
                    </a:lnTo>
                    <a:lnTo>
                      <a:pt x="3195" y="1910"/>
                    </a:lnTo>
                    <a:lnTo>
                      <a:pt x="3204" y="1814"/>
                    </a:lnTo>
                    <a:lnTo>
                      <a:pt x="3207" y="1716"/>
                    </a:lnTo>
                    <a:lnTo>
                      <a:pt x="3204" y="1618"/>
                    </a:lnTo>
                    <a:lnTo>
                      <a:pt x="3195" y="1522"/>
                    </a:lnTo>
                    <a:lnTo>
                      <a:pt x="3179" y="1428"/>
                    </a:lnTo>
                    <a:lnTo>
                      <a:pt x="3157" y="1335"/>
                    </a:lnTo>
                    <a:lnTo>
                      <a:pt x="3130" y="1245"/>
                    </a:lnTo>
                    <a:lnTo>
                      <a:pt x="3098" y="1158"/>
                    </a:lnTo>
                    <a:lnTo>
                      <a:pt x="3061" y="1073"/>
                    </a:lnTo>
                    <a:lnTo>
                      <a:pt x="3018" y="991"/>
                    </a:lnTo>
                    <a:lnTo>
                      <a:pt x="2971" y="912"/>
                    </a:lnTo>
                    <a:lnTo>
                      <a:pt x="2919" y="836"/>
                    </a:lnTo>
                    <a:lnTo>
                      <a:pt x="2862" y="763"/>
                    </a:lnTo>
                    <a:lnTo>
                      <a:pt x="2802" y="695"/>
                    </a:lnTo>
                    <a:lnTo>
                      <a:pt x="2737" y="630"/>
                    </a:lnTo>
                    <a:lnTo>
                      <a:pt x="2669" y="570"/>
                    </a:lnTo>
                    <a:lnTo>
                      <a:pt x="2596" y="513"/>
                    </a:lnTo>
                    <a:lnTo>
                      <a:pt x="2520" y="461"/>
                    </a:lnTo>
                    <a:lnTo>
                      <a:pt x="2441" y="414"/>
                    </a:lnTo>
                    <a:lnTo>
                      <a:pt x="2359" y="371"/>
                    </a:lnTo>
                    <a:lnTo>
                      <a:pt x="2274" y="334"/>
                    </a:lnTo>
                    <a:lnTo>
                      <a:pt x="2187" y="302"/>
                    </a:lnTo>
                    <a:lnTo>
                      <a:pt x="2097" y="275"/>
                    </a:lnTo>
                    <a:lnTo>
                      <a:pt x="2004" y="253"/>
                    </a:lnTo>
                    <a:lnTo>
                      <a:pt x="1910" y="237"/>
                    </a:lnTo>
                    <a:lnTo>
                      <a:pt x="1814" y="228"/>
                    </a:lnTo>
                    <a:lnTo>
                      <a:pt x="1715" y="225"/>
                    </a:lnTo>
                    <a:close/>
                    <a:moveTo>
                      <a:pt x="1715" y="0"/>
                    </a:moveTo>
                    <a:lnTo>
                      <a:pt x="1820" y="3"/>
                    </a:lnTo>
                    <a:lnTo>
                      <a:pt x="1923" y="12"/>
                    </a:lnTo>
                    <a:lnTo>
                      <a:pt x="2024" y="28"/>
                    </a:lnTo>
                    <a:lnTo>
                      <a:pt x="2123" y="49"/>
                    </a:lnTo>
                    <a:lnTo>
                      <a:pt x="2219" y="76"/>
                    </a:lnTo>
                    <a:lnTo>
                      <a:pt x="2314" y="107"/>
                    </a:lnTo>
                    <a:lnTo>
                      <a:pt x="2406" y="145"/>
                    </a:lnTo>
                    <a:lnTo>
                      <a:pt x="2495" y="187"/>
                    </a:lnTo>
                    <a:lnTo>
                      <a:pt x="2581" y="235"/>
                    </a:lnTo>
                    <a:lnTo>
                      <a:pt x="2664" y="287"/>
                    </a:lnTo>
                    <a:lnTo>
                      <a:pt x="2745" y="343"/>
                    </a:lnTo>
                    <a:lnTo>
                      <a:pt x="2820" y="405"/>
                    </a:lnTo>
                    <a:lnTo>
                      <a:pt x="2894" y="469"/>
                    </a:lnTo>
                    <a:lnTo>
                      <a:pt x="2963" y="538"/>
                    </a:lnTo>
                    <a:lnTo>
                      <a:pt x="3027" y="612"/>
                    </a:lnTo>
                    <a:lnTo>
                      <a:pt x="3089" y="687"/>
                    </a:lnTo>
                    <a:lnTo>
                      <a:pt x="3145" y="768"/>
                    </a:lnTo>
                    <a:lnTo>
                      <a:pt x="3197" y="851"/>
                    </a:lnTo>
                    <a:lnTo>
                      <a:pt x="3245" y="937"/>
                    </a:lnTo>
                    <a:lnTo>
                      <a:pt x="3287" y="1026"/>
                    </a:lnTo>
                    <a:lnTo>
                      <a:pt x="3325" y="1118"/>
                    </a:lnTo>
                    <a:lnTo>
                      <a:pt x="3356" y="1213"/>
                    </a:lnTo>
                    <a:lnTo>
                      <a:pt x="3383" y="1309"/>
                    </a:lnTo>
                    <a:lnTo>
                      <a:pt x="3404" y="1408"/>
                    </a:lnTo>
                    <a:lnTo>
                      <a:pt x="3420" y="1509"/>
                    </a:lnTo>
                    <a:lnTo>
                      <a:pt x="3429" y="1612"/>
                    </a:lnTo>
                    <a:lnTo>
                      <a:pt x="3432" y="1716"/>
                    </a:lnTo>
                    <a:lnTo>
                      <a:pt x="3429" y="1820"/>
                    </a:lnTo>
                    <a:lnTo>
                      <a:pt x="3420" y="1923"/>
                    </a:lnTo>
                    <a:lnTo>
                      <a:pt x="3404" y="2024"/>
                    </a:lnTo>
                    <a:lnTo>
                      <a:pt x="3383" y="2123"/>
                    </a:lnTo>
                    <a:lnTo>
                      <a:pt x="3356" y="2219"/>
                    </a:lnTo>
                    <a:lnTo>
                      <a:pt x="3325" y="2314"/>
                    </a:lnTo>
                    <a:lnTo>
                      <a:pt x="3287" y="2406"/>
                    </a:lnTo>
                    <a:lnTo>
                      <a:pt x="3245" y="2495"/>
                    </a:lnTo>
                    <a:lnTo>
                      <a:pt x="3197" y="2581"/>
                    </a:lnTo>
                    <a:lnTo>
                      <a:pt x="3145" y="2664"/>
                    </a:lnTo>
                    <a:lnTo>
                      <a:pt x="3089" y="2745"/>
                    </a:lnTo>
                    <a:lnTo>
                      <a:pt x="3027" y="2820"/>
                    </a:lnTo>
                    <a:lnTo>
                      <a:pt x="2963" y="2894"/>
                    </a:lnTo>
                    <a:lnTo>
                      <a:pt x="2894" y="2963"/>
                    </a:lnTo>
                    <a:lnTo>
                      <a:pt x="2820" y="3027"/>
                    </a:lnTo>
                    <a:lnTo>
                      <a:pt x="2745" y="3089"/>
                    </a:lnTo>
                    <a:lnTo>
                      <a:pt x="2664" y="3145"/>
                    </a:lnTo>
                    <a:lnTo>
                      <a:pt x="2581" y="3197"/>
                    </a:lnTo>
                    <a:lnTo>
                      <a:pt x="2495" y="3245"/>
                    </a:lnTo>
                    <a:lnTo>
                      <a:pt x="2406" y="3287"/>
                    </a:lnTo>
                    <a:lnTo>
                      <a:pt x="2314" y="3325"/>
                    </a:lnTo>
                    <a:lnTo>
                      <a:pt x="2219" y="3356"/>
                    </a:lnTo>
                    <a:lnTo>
                      <a:pt x="2123" y="3383"/>
                    </a:lnTo>
                    <a:lnTo>
                      <a:pt x="2024" y="3404"/>
                    </a:lnTo>
                    <a:lnTo>
                      <a:pt x="1923" y="3420"/>
                    </a:lnTo>
                    <a:lnTo>
                      <a:pt x="1820" y="3429"/>
                    </a:lnTo>
                    <a:lnTo>
                      <a:pt x="1715" y="3432"/>
                    </a:lnTo>
                    <a:lnTo>
                      <a:pt x="1612" y="3429"/>
                    </a:lnTo>
                    <a:lnTo>
                      <a:pt x="1509" y="3420"/>
                    </a:lnTo>
                    <a:lnTo>
                      <a:pt x="1408" y="3404"/>
                    </a:lnTo>
                    <a:lnTo>
                      <a:pt x="1309" y="3383"/>
                    </a:lnTo>
                    <a:lnTo>
                      <a:pt x="1213" y="3356"/>
                    </a:lnTo>
                    <a:lnTo>
                      <a:pt x="1118" y="3325"/>
                    </a:lnTo>
                    <a:lnTo>
                      <a:pt x="1025" y="3287"/>
                    </a:lnTo>
                    <a:lnTo>
                      <a:pt x="937" y="3245"/>
                    </a:lnTo>
                    <a:lnTo>
                      <a:pt x="851" y="3197"/>
                    </a:lnTo>
                    <a:lnTo>
                      <a:pt x="768" y="3145"/>
                    </a:lnTo>
                    <a:lnTo>
                      <a:pt x="687" y="3089"/>
                    </a:lnTo>
                    <a:lnTo>
                      <a:pt x="610" y="3027"/>
                    </a:lnTo>
                    <a:lnTo>
                      <a:pt x="538" y="2963"/>
                    </a:lnTo>
                    <a:lnTo>
                      <a:pt x="469" y="2894"/>
                    </a:lnTo>
                    <a:lnTo>
                      <a:pt x="405" y="2820"/>
                    </a:lnTo>
                    <a:lnTo>
                      <a:pt x="343" y="2745"/>
                    </a:lnTo>
                    <a:lnTo>
                      <a:pt x="287" y="2664"/>
                    </a:lnTo>
                    <a:lnTo>
                      <a:pt x="235" y="2581"/>
                    </a:lnTo>
                    <a:lnTo>
                      <a:pt x="187" y="2495"/>
                    </a:lnTo>
                    <a:lnTo>
                      <a:pt x="145" y="2406"/>
                    </a:lnTo>
                    <a:lnTo>
                      <a:pt x="107" y="2314"/>
                    </a:lnTo>
                    <a:lnTo>
                      <a:pt x="76" y="2219"/>
                    </a:lnTo>
                    <a:lnTo>
                      <a:pt x="49" y="2123"/>
                    </a:lnTo>
                    <a:lnTo>
                      <a:pt x="28" y="2024"/>
                    </a:lnTo>
                    <a:lnTo>
                      <a:pt x="12" y="1923"/>
                    </a:lnTo>
                    <a:lnTo>
                      <a:pt x="3" y="1820"/>
                    </a:lnTo>
                    <a:lnTo>
                      <a:pt x="0" y="1716"/>
                    </a:lnTo>
                    <a:lnTo>
                      <a:pt x="3" y="1612"/>
                    </a:lnTo>
                    <a:lnTo>
                      <a:pt x="12" y="1509"/>
                    </a:lnTo>
                    <a:lnTo>
                      <a:pt x="28" y="1408"/>
                    </a:lnTo>
                    <a:lnTo>
                      <a:pt x="49" y="1309"/>
                    </a:lnTo>
                    <a:lnTo>
                      <a:pt x="76" y="1213"/>
                    </a:lnTo>
                    <a:lnTo>
                      <a:pt x="107" y="1118"/>
                    </a:lnTo>
                    <a:lnTo>
                      <a:pt x="145" y="1026"/>
                    </a:lnTo>
                    <a:lnTo>
                      <a:pt x="187" y="937"/>
                    </a:lnTo>
                    <a:lnTo>
                      <a:pt x="235" y="851"/>
                    </a:lnTo>
                    <a:lnTo>
                      <a:pt x="287" y="768"/>
                    </a:lnTo>
                    <a:lnTo>
                      <a:pt x="343" y="687"/>
                    </a:lnTo>
                    <a:lnTo>
                      <a:pt x="405" y="612"/>
                    </a:lnTo>
                    <a:lnTo>
                      <a:pt x="469" y="538"/>
                    </a:lnTo>
                    <a:lnTo>
                      <a:pt x="538" y="469"/>
                    </a:lnTo>
                    <a:lnTo>
                      <a:pt x="610" y="405"/>
                    </a:lnTo>
                    <a:lnTo>
                      <a:pt x="687" y="343"/>
                    </a:lnTo>
                    <a:lnTo>
                      <a:pt x="768" y="287"/>
                    </a:lnTo>
                    <a:lnTo>
                      <a:pt x="851" y="235"/>
                    </a:lnTo>
                    <a:lnTo>
                      <a:pt x="937" y="187"/>
                    </a:lnTo>
                    <a:lnTo>
                      <a:pt x="1025" y="145"/>
                    </a:lnTo>
                    <a:lnTo>
                      <a:pt x="1118" y="107"/>
                    </a:lnTo>
                    <a:lnTo>
                      <a:pt x="1213" y="76"/>
                    </a:lnTo>
                    <a:lnTo>
                      <a:pt x="1309" y="49"/>
                    </a:lnTo>
                    <a:lnTo>
                      <a:pt x="1408" y="28"/>
                    </a:lnTo>
                    <a:lnTo>
                      <a:pt x="1509" y="12"/>
                    </a:lnTo>
                    <a:lnTo>
                      <a:pt x="1612" y="3"/>
                    </a:lnTo>
                    <a:lnTo>
                      <a:pt x="1715" y="0"/>
                    </a:lnTo>
                    <a:close/>
                  </a:path>
                </a:pathLst>
              </a:custGeom>
              <a:grp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000" dirty="0"/>
              </a:p>
            </p:txBody>
          </p:sp>
          <p:sp>
            <p:nvSpPr>
              <p:cNvPr id="62" name="Freeform 15">
                <a:extLst>
                  <a:ext uri="{FF2B5EF4-FFF2-40B4-BE49-F238E27FC236}">
                    <a16:creationId xmlns:a16="http://schemas.microsoft.com/office/drawing/2014/main" id="{1AB9A33A-25C9-58BF-9E48-84449AAD2AC8}"/>
                  </a:ext>
                </a:extLst>
              </p:cNvPr>
              <p:cNvSpPr>
                <a:spLocks/>
              </p:cNvSpPr>
              <p:nvPr/>
            </p:nvSpPr>
            <p:spPr bwMode="auto">
              <a:xfrm>
                <a:off x="2492374" y="3429349"/>
                <a:ext cx="644526" cy="473077"/>
              </a:xfrm>
              <a:custGeom>
                <a:avLst/>
                <a:gdLst>
                  <a:gd name="T0" fmla="*/ 1514 w 1626"/>
                  <a:gd name="T1" fmla="*/ 0 h 1190"/>
                  <a:gd name="T2" fmla="*/ 1536 w 1626"/>
                  <a:gd name="T3" fmla="*/ 2 h 1190"/>
                  <a:gd name="T4" fmla="*/ 1557 w 1626"/>
                  <a:gd name="T5" fmla="*/ 8 h 1190"/>
                  <a:gd name="T6" fmla="*/ 1575 w 1626"/>
                  <a:gd name="T7" fmla="*/ 19 h 1190"/>
                  <a:gd name="T8" fmla="*/ 1593 w 1626"/>
                  <a:gd name="T9" fmla="*/ 33 h 1190"/>
                  <a:gd name="T10" fmla="*/ 1608 w 1626"/>
                  <a:gd name="T11" fmla="*/ 51 h 1190"/>
                  <a:gd name="T12" fmla="*/ 1618 w 1626"/>
                  <a:gd name="T13" fmla="*/ 71 h 1190"/>
                  <a:gd name="T14" fmla="*/ 1624 w 1626"/>
                  <a:gd name="T15" fmla="*/ 92 h 1190"/>
                  <a:gd name="T16" fmla="*/ 1626 w 1626"/>
                  <a:gd name="T17" fmla="*/ 112 h 1190"/>
                  <a:gd name="T18" fmla="*/ 1624 w 1626"/>
                  <a:gd name="T19" fmla="*/ 134 h 1190"/>
                  <a:gd name="T20" fmla="*/ 1618 w 1626"/>
                  <a:gd name="T21" fmla="*/ 155 h 1190"/>
                  <a:gd name="T22" fmla="*/ 1608 w 1626"/>
                  <a:gd name="T23" fmla="*/ 175 h 1190"/>
                  <a:gd name="T24" fmla="*/ 1593 w 1626"/>
                  <a:gd name="T25" fmla="*/ 193 h 1190"/>
                  <a:gd name="T26" fmla="*/ 629 w 1626"/>
                  <a:gd name="T27" fmla="*/ 1157 h 1190"/>
                  <a:gd name="T28" fmla="*/ 629 w 1626"/>
                  <a:gd name="T29" fmla="*/ 1157 h 1190"/>
                  <a:gd name="T30" fmla="*/ 611 w 1626"/>
                  <a:gd name="T31" fmla="*/ 1171 h 1190"/>
                  <a:gd name="T32" fmla="*/ 591 w 1626"/>
                  <a:gd name="T33" fmla="*/ 1182 h 1190"/>
                  <a:gd name="T34" fmla="*/ 571 w 1626"/>
                  <a:gd name="T35" fmla="*/ 1188 h 1190"/>
                  <a:gd name="T36" fmla="*/ 550 w 1626"/>
                  <a:gd name="T37" fmla="*/ 1190 h 1190"/>
                  <a:gd name="T38" fmla="*/ 528 w 1626"/>
                  <a:gd name="T39" fmla="*/ 1188 h 1190"/>
                  <a:gd name="T40" fmla="*/ 507 w 1626"/>
                  <a:gd name="T41" fmla="*/ 1182 h 1190"/>
                  <a:gd name="T42" fmla="*/ 487 w 1626"/>
                  <a:gd name="T43" fmla="*/ 1171 h 1190"/>
                  <a:gd name="T44" fmla="*/ 470 w 1626"/>
                  <a:gd name="T45" fmla="*/ 1157 h 1190"/>
                  <a:gd name="T46" fmla="*/ 33 w 1626"/>
                  <a:gd name="T47" fmla="*/ 720 h 1190"/>
                  <a:gd name="T48" fmla="*/ 18 w 1626"/>
                  <a:gd name="T49" fmla="*/ 702 h 1190"/>
                  <a:gd name="T50" fmla="*/ 8 w 1626"/>
                  <a:gd name="T51" fmla="*/ 682 h 1190"/>
                  <a:gd name="T52" fmla="*/ 2 w 1626"/>
                  <a:gd name="T53" fmla="*/ 662 h 1190"/>
                  <a:gd name="T54" fmla="*/ 0 w 1626"/>
                  <a:gd name="T55" fmla="*/ 640 h 1190"/>
                  <a:gd name="T56" fmla="*/ 2 w 1626"/>
                  <a:gd name="T57" fmla="*/ 619 h 1190"/>
                  <a:gd name="T58" fmla="*/ 8 w 1626"/>
                  <a:gd name="T59" fmla="*/ 598 h 1190"/>
                  <a:gd name="T60" fmla="*/ 18 w 1626"/>
                  <a:gd name="T61" fmla="*/ 578 h 1190"/>
                  <a:gd name="T62" fmla="*/ 33 w 1626"/>
                  <a:gd name="T63" fmla="*/ 561 h 1190"/>
                  <a:gd name="T64" fmla="*/ 51 w 1626"/>
                  <a:gd name="T65" fmla="*/ 546 h 1190"/>
                  <a:gd name="T66" fmla="*/ 69 w 1626"/>
                  <a:gd name="T67" fmla="*/ 536 h 1190"/>
                  <a:gd name="T68" fmla="*/ 90 w 1626"/>
                  <a:gd name="T69" fmla="*/ 529 h 1190"/>
                  <a:gd name="T70" fmla="*/ 112 w 1626"/>
                  <a:gd name="T71" fmla="*/ 527 h 1190"/>
                  <a:gd name="T72" fmla="*/ 134 w 1626"/>
                  <a:gd name="T73" fmla="*/ 529 h 1190"/>
                  <a:gd name="T74" fmla="*/ 155 w 1626"/>
                  <a:gd name="T75" fmla="*/ 536 h 1190"/>
                  <a:gd name="T76" fmla="*/ 174 w 1626"/>
                  <a:gd name="T77" fmla="*/ 546 h 1190"/>
                  <a:gd name="T78" fmla="*/ 192 w 1626"/>
                  <a:gd name="T79" fmla="*/ 561 h 1190"/>
                  <a:gd name="T80" fmla="*/ 550 w 1626"/>
                  <a:gd name="T81" fmla="*/ 918 h 1190"/>
                  <a:gd name="T82" fmla="*/ 1434 w 1626"/>
                  <a:gd name="T83" fmla="*/ 33 h 1190"/>
                  <a:gd name="T84" fmla="*/ 1452 w 1626"/>
                  <a:gd name="T85" fmla="*/ 19 h 1190"/>
                  <a:gd name="T86" fmla="*/ 1471 w 1626"/>
                  <a:gd name="T87" fmla="*/ 8 h 1190"/>
                  <a:gd name="T88" fmla="*/ 1492 w 1626"/>
                  <a:gd name="T89" fmla="*/ 2 h 1190"/>
                  <a:gd name="T90" fmla="*/ 1514 w 1626"/>
                  <a:gd name="T91" fmla="*/ 0 h 1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26" h="1190">
                    <a:moveTo>
                      <a:pt x="1514" y="0"/>
                    </a:moveTo>
                    <a:lnTo>
                      <a:pt x="1536" y="2"/>
                    </a:lnTo>
                    <a:lnTo>
                      <a:pt x="1557" y="8"/>
                    </a:lnTo>
                    <a:lnTo>
                      <a:pt x="1575" y="19"/>
                    </a:lnTo>
                    <a:lnTo>
                      <a:pt x="1593" y="33"/>
                    </a:lnTo>
                    <a:lnTo>
                      <a:pt x="1608" y="51"/>
                    </a:lnTo>
                    <a:lnTo>
                      <a:pt x="1618" y="71"/>
                    </a:lnTo>
                    <a:lnTo>
                      <a:pt x="1624" y="92"/>
                    </a:lnTo>
                    <a:lnTo>
                      <a:pt x="1626" y="112"/>
                    </a:lnTo>
                    <a:lnTo>
                      <a:pt x="1624" y="134"/>
                    </a:lnTo>
                    <a:lnTo>
                      <a:pt x="1618" y="155"/>
                    </a:lnTo>
                    <a:lnTo>
                      <a:pt x="1608" y="175"/>
                    </a:lnTo>
                    <a:lnTo>
                      <a:pt x="1593" y="193"/>
                    </a:lnTo>
                    <a:lnTo>
                      <a:pt x="629" y="1157"/>
                    </a:lnTo>
                    <a:lnTo>
                      <a:pt x="629" y="1157"/>
                    </a:lnTo>
                    <a:lnTo>
                      <a:pt x="611" y="1171"/>
                    </a:lnTo>
                    <a:lnTo>
                      <a:pt x="591" y="1182"/>
                    </a:lnTo>
                    <a:lnTo>
                      <a:pt x="571" y="1188"/>
                    </a:lnTo>
                    <a:lnTo>
                      <a:pt x="550" y="1190"/>
                    </a:lnTo>
                    <a:lnTo>
                      <a:pt x="528" y="1188"/>
                    </a:lnTo>
                    <a:lnTo>
                      <a:pt x="507" y="1182"/>
                    </a:lnTo>
                    <a:lnTo>
                      <a:pt x="487" y="1171"/>
                    </a:lnTo>
                    <a:lnTo>
                      <a:pt x="470" y="1157"/>
                    </a:lnTo>
                    <a:lnTo>
                      <a:pt x="33" y="720"/>
                    </a:lnTo>
                    <a:lnTo>
                      <a:pt x="18" y="702"/>
                    </a:lnTo>
                    <a:lnTo>
                      <a:pt x="8" y="682"/>
                    </a:lnTo>
                    <a:lnTo>
                      <a:pt x="2" y="662"/>
                    </a:lnTo>
                    <a:lnTo>
                      <a:pt x="0" y="640"/>
                    </a:lnTo>
                    <a:lnTo>
                      <a:pt x="2" y="619"/>
                    </a:lnTo>
                    <a:lnTo>
                      <a:pt x="8" y="598"/>
                    </a:lnTo>
                    <a:lnTo>
                      <a:pt x="18" y="578"/>
                    </a:lnTo>
                    <a:lnTo>
                      <a:pt x="33" y="561"/>
                    </a:lnTo>
                    <a:lnTo>
                      <a:pt x="51" y="546"/>
                    </a:lnTo>
                    <a:lnTo>
                      <a:pt x="69" y="536"/>
                    </a:lnTo>
                    <a:lnTo>
                      <a:pt x="90" y="529"/>
                    </a:lnTo>
                    <a:lnTo>
                      <a:pt x="112" y="527"/>
                    </a:lnTo>
                    <a:lnTo>
                      <a:pt x="134" y="529"/>
                    </a:lnTo>
                    <a:lnTo>
                      <a:pt x="155" y="536"/>
                    </a:lnTo>
                    <a:lnTo>
                      <a:pt x="174" y="546"/>
                    </a:lnTo>
                    <a:lnTo>
                      <a:pt x="192" y="561"/>
                    </a:lnTo>
                    <a:lnTo>
                      <a:pt x="550" y="918"/>
                    </a:lnTo>
                    <a:lnTo>
                      <a:pt x="1434" y="33"/>
                    </a:lnTo>
                    <a:lnTo>
                      <a:pt x="1452" y="19"/>
                    </a:lnTo>
                    <a:lnTo>
                      <a:pt x="1471" y="8"/>
                    </a:lnTo>
                    <a:lnTo>
                      <a:pt x="1492" y="2"/>
                    </a:lnTo>
                    <a:lnTo>
                      <a:pt x="1514" y="0"/>
                    </a:lnTo>
                    <a:close/>
                  </a:path>
                </a:pathLst>
              </a:custGeom>
              <a:grp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000"/>
              </a:p>
            </p:txBody>
          </p:sp>
        </p:grpSp>
        <p:grpSp>
          <p:nvGrpSpPr>
            <p:cNvPr id="55" name="Group 54">
              <a:extLst>
                <a:ext uri="{FF2B5EF4-FFF2-40B4-BE49-F238E27FC236}">
                  <a16:creationId xmlns:a16="http://schemas.microsoft.com/office/drawing/2014/main" id="{730ED41B-FAC6-7093-8437-BB52BB03DD04}"/>
                </a:ext>
              </a:extLst>
            </p:cNvPr>
            <p:cNvGrpSpPr/>
            <p:nvPr/>
          </p:nvGrpSpPr>
          <p:grpSpPr>
            <a:xfrm>
              <a:off x="480932" y="3820768"/>
              <a:ext cx="333588" cy="333588"/>
              <a:chOff x="2133600" y="2906250"/>
              <a:chExt cx="1362075" cy="1362075"/>
            </a:xfrm>
            <a:grpFill/>
          </p:grpSpPr>
          <p:sp>
            <p:nvSpPr>
              <p:cNvPr id="59" name="Freeform 14">
                <a:extLst>
                  <a:ext uri="{FF2B5EF4-FFF2-40B4-BE49-F238E27FC236}">
                    <a16:creationId xmlns:a16="http://schemas.microsoft.com/office/drawing/2014/main" id="{57B33F54-CEDE-7F5C-7F70-9674BB90C5F4}"/>
                  </a:ext>
                </a:extLst>
              </p:cNvPr>
              <p:cNvSpPr>
                <a:spLocks noEditPoints="1"/>
              </p:cNvSpPr>
              <p:nvPr/>
            </p:nvSpPr>
            <p:spPr bwMode="auto">
              <a:xfrm>
                <a:off x="2133600" y="2906250"/>
                <a:ext cx="1362075" cy="1362075"/>
              </a:xfrm>
              <a:custGeom>
                <a:avLst/>
                <a:gdLst>
                  <a:gd name="T0" fmla="*/ 1428 w 3432"/>
                  <a:gd name="T1" fmla="*/ 253 h 3432"/>
                  <a:gd name="T2" fmla="*/ 1073 w 3432"/>
                  <a:gd name="T3" fmla="*/ 371 h 3432"/>
                  <a:gd name="T4" fmla="*/ 763 w 3432"/>
                  <a:gd name="T5" fmla="*/ 570 h 3432"/>
                  <a:gd name="T6" fmla="*/ 513 w 3432"/>
                  <a:gd name="T7" fmla="*/ 836 h 3432"/>
                  <a:gd name="T8" fmla="*/ 334 w 3432"/>
                  <a:gd name="T9" fmla="*/ 1158 h 3432"/>
                  <a:gd name="T10" fmla="*/ 237 w 3432"/>
                  <a:gd name="T11" fmla="*/ 1522 h 3432"/>
                  <a:gd name="T12" fmla="*/ 237 w 3432"/>
                  <a:gd name="T13" fmla="*/ 1910 h 3432"/>
                  <a:gd name="T14" fmla="*/ 334 w 3432"/>
                  <a:gd name="T15" fmla="*/ 2274 h 3432"/>
                  <a:gd name="T16" fmla="*/ 513 w 3432"/>
                  <a:gd name="T17" fmla="*/ 2596 h 3432"/>
                  <a:gd name="T18" fmla="*/ 763 w 3432"/>
                  <a:gd name="T19" fmla="*/ 2862 h 3432"/>
                  <a:gd name="T20" fmla="*/ 1073 w 3432"/>
                  <a:gd name="T21" fmla="*/ 3061 h 3432"/>
                  <a:gd name="T22" fmla="*/ 1428 w 3432"/>
                  <a:gd name="T23" fmla="*/ 3179 h 3432"/>
                  <a:gd name="T24" fmla="*/ 1814 w 3432"/>
                  <a:gd name="T25" fmla="*/ 3204 h 3432"/>
                  <a:gd name="T26" fmla="*/ 2187 w 3432"/>
                  <a:gd name="T27" fmla="*/ 3130 h 3432"/>
                  <a:gd name="T28" fmla="*/ 2520 w 3432"/>
                  <a:gd name="T29" fmla="*/ 2971 h 3432"/>
                  <a:gd name="T30" fmla="*/ 2802 w 3432"/>
                  <a:gd name="T31" fmla="*/ 2737 h 3432"/>
                  <a:gd name="T32" fmla="*/ 3018 w 3432"/>
                  <a:gd name="T33" fmla="*/ 2441 h 3432"/>
                  <a:gd name="T34" fmla="*/ 3157 w 3432"/>
                  <a:gd name="T35" fmla="*/ 2097 h 3432"/>
                  <a:gd name="T36" fmla="*/ 3207 w 3432"/>
                  <a:gd name="T37" fmla="*/ 1716 h 3432"/>
                  <a:gd name="T38" fmla="*/ 3157 w 3432"/>
                  <a:gd name="T39" fmla="*/ 1335 h 3432"/>
                  <a:gd name="T40" fmla="*/ 3018 w 3432"/>
                  <a:gd name="T41" fmla="*/ 991 h 3432"/>
                  <a:gd name="T42" fmla="*/ 2802 w 3432"/>
                  <a:gd name="T43" fmla="*/ 695 h 3432"/>
                  <a:gd name="T44" fmla="*/ 2520 w 3432"/>
                  <a:gd name="T45" fmla="*/ 461 h 3432"/>
                  <a:gd name="T46" fmla="*/ 2187 w 3432"/>
                  <a:gd name="T47" fmla="*/ 302 h 3432"/>
                  <a:gd name="T48" fmla="*/ 1814 w 3432"/>
                  <a:gd name="T49" fmla="*/ 228 h 3432"/>
                  <a:gd name="T50" fmla="*/ 1923 w 3432"/>
                  <a:gd name="T51" fmla="*/ 12 h 3432"/>
                  <a:gd name="T52" fmla="*/ 2314 w 3432"/>
                  <a:gd name="T53" fmla="*/ 107 h 3432"/>
                  <a:gd name="T54" fmla="*/ 2664 w 3432"/>
                  <a:gd name="T55" fmla="*/ 287 h 3432"/>
                  <a:gd name="T56" fmla="*/ 2963 w 3432"/>
                  <a:gd name="T57" fmla="*/ 538 h 3432"/>
                  <a:gd name="T58" fmla="*/ 3197 w 3432"/>
                  <a:gd name="T59" fmla="*/ 851 h 3432"/>
                  <a:gd name="T60" fmla="*/ 3356 w 3432"/>
                  <a:gd name="T61" fmla="*/ 1213 h 3432"/>
                  <a:gd name="T62" fmla="*/ 3429 w 3432"/>
                  <a:gd name="T63" fmla="*/ 1612 h 3432"/>
                  <a:gd name="T64" fmla="*/ 3404 w 3432"/>
                  <a:gd name="T65" fmla="*/ 2024 h 3432"/>
                  <a:gd name="T66" fmla="*/ 3287 w 3432"/>
                  <a:gd name="T67" fmla="*/ 2406 h 3432"/>
                  <a:gd name="T68" fmla="*/ 3089 w 3432"/>
                  <a:gd name="T69" fmla="*/ 2745 h 3432"/>
                  <a:gd name="T70" fmla="*/ 2820 w 3432"/>
                  <a:gd name="T71" fmla="*/ 3027 h 3432"/>
                  <a:gd name="T72" fmla="*/ 2495 w 3432"/>
                  <a:gd name="T73" fmla="*/ 3245 h 3432"/>
                  <a:gd name="T74" fmla="*/ 2123 w 3432"/>
                  <a:gd name="T75" fmla="*/ 3383 h 3432"/>
                  <a:gd name="T76" fmla="*/ 1715 w 3432"/>
                  <a:gd name="T77" fmla="*/ 3432 h 3432"/>
                  <a:gd name="T78" fmla="*/ 1309 w 3432"/>
                  <a:gd name="T79" fmla="*/ 3383 h 3432"/>
                  <a:gd name="T80" fmla="*/ 937 w 3432"/>
                  <a:gd name="T81" fmla="*/ 3245 h 3432"/>
                  <a:gd name="T82" fmla="*/ 610 w 3432"/>
                  <a:gd name="T83" fmla="*/ 3027 h 3432"/>
                  <a:gd name="T84" fmla="*/ 343 w 3432"/>
                  <a:gd name="T85" fmla="*/ 2745 h 3432"/>
                  <a:gd name="T86" fmla="*/ 145 w 3432"/>
                  <a:gd name="T87" fmla="*/ 2406 h 3432"/>
                  <a:gd name="T88" fmla="*/ 28 w 3432"/>
                  <a:gd name="T89" fmla="*/ 2024 h 3432"/>
                  <a:gd name="T90" fmla="*/ 3 w 3432"/>
                  <a:gd name="T91" fmla="*/ 1612 h 3432"/>
                  <a:gd name="T92" fmla="*/ 76 w 3432"/>
                  <a:gd name="T93" fmla="*/ 1213 h 3432"/>
                  <a:gd name="T94" fmla="*/ 235 w 3432"/>
                  <a:gd name="T95" fmla="*/ 851 h 3432"/>
                  <a:gd name="T96" fmla="*/ 469 w 3432"/>
                  <a:gd name="T97" fmla="*/ 538 h 3432"/>
                  <a:gd name="T98" fmla="*/ 768 w 3432"/>
                  <a:gd name="T99" fmla="*/ 287 h 3432"/>
                  <a:gd name="T100" fmla="*/ 1118 w 3432"/>
                  <a:gd name="T101" fmla="*/ 107 h 3432"/>
                  <a:gd name="T102" fmla="*/ 1509 w 3432"/>
                  <a:gd name="T103" fmla="*/ 12 h 3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32" h="3432">
                    <a:moveTo>
                      <a:pt x="1715" y="225"/>
                    </a:moveTo>
                    <a:lnTo>
                      <a:pt x="1618" y="228"/>
                    </a:lnTo>
                    <a:lnTo>
                      <a:pt x="1522" y="237"/>
                    </a:lnTo>
                    <a:lnTo>
                      <a:pt x="1428" y="253"/>
                    </a:lnTo>
                    <a:lnTo>
                      <a:pt x="1335" y="275"/>
                    </a:lnTo>
                    <a:lnTo>
                      <a:pt x="1245" y="302"/>
                    </a:lnTo>
                    <a:lnTo>
                      <a:pt x="1158" y="334"/>
                    </a:lnTo>
                    <a:lnTo>
                      <a:pt x="1073" y="371"/>
                    </a:lnTo>
                    <a:lnTo>
                      <a:pt x="991" y="414"/>
                    </a:lnTo>
                    <a:lnTo>
                      <a:pt x="912" y="461"/>
                    </a:lnTo>
                    <a:lnTo>
                      <a:pt x="836" y="513"/>
                    </a:lnTo>
                    <a:lnTo>
                      <a:pt x="763" y="570"/>
                    </a:lnTo>
                    <a:lnTo>
                      <a:pt x="695" y="630"/>
                    </a:lnTo>
                    <a:lnTo>
                      <a:pt x="630" y="695"/>
                    </a:lnTo>
                    <a:lnTo>
                      <a:pt x="570" y="763"/>
                    </a:lnTo>
                    <a:lnTo>
                      <a:pt x="513" y="836"/>
                    </a:lnTo>
                    <a:lnTo>
                      <a:pt x="461" y="912"/>
                    </a:lnTo>
                    <a:lnTo>
                      <a:pt x="414" y="991"/>
                    </a:lnTo>
                    <a:lnTo>
                      <a:pt x="371" y="1073"/>
                    </a:lnTo>
                    <a:lnTo>
                      <a:pt x="334" y="1158"/>
                    </a:lnTo>
                    <a:lnTo>
                      <a:pt x="302" y="1245"/>
                    </a:lnTo>
                    <a:lnTo>
                      <a:pt x="275" y="1335"/>
                    </a:lnTo>
                    <a:lnTo>
                      <a:pt x="253" y="1428"/>
                    </a:lnTo>
                    <a:lnTo>
                      <a:pt x="237" y="1522"/>
                    </a:lnTo>
                    <a:lnTo>
                      <a:pt x="228" y="1618"/>
                    </a:lnTo>
                    <a:lnTo>
                      <a:pt x="225" y="1716"/>
                    </a:lnTo>
                    <a:lnTo>
                      <a:pt x="228" y="1814"/>
                    </a:lnTo>
                    <a:lnTo>
                      <a:pt x="237" y="1910"/>
                    </a:lnTo>
                    <a:lnTo>
                      <a:pt x="253" y="2004"/>
                    </a:lnTo>
                    <a:lnTo>
                      <a:pt x="275" y="2097"/>
                    </a:lnTo>
                    <a:lnTo>
                      <a:pt x="302" y="2187"/>
                    </a:lnTo>
                    <a:lnTo>
                      <a:pt x="334" y="2274"/>
                    </a:lnTo>
                    <a:lnTo>
                      <a:pt x="371" y="2359"/>
                    </a:lnTo>
                    <a:lnTo>
                      <a:pt x="414" y="2441"/>
                    </a:lnTo>
                    <a:lnTo>
                      <a:pt x="461" y="2520"/>
                    </a:lnTo>
                    <a:lnTo>
                      <a:pt x="513" y="2596"/>
                    </a:lnTo>
                    <a:lnTo>
                      <a:pt x="570" y="2669"/>
                    </a:lnTo>
                    <a:lnTo>
                      <a:pt x="630" y="2737"/>
                    </a:lnTo>
                    <a:lnTo>
                      <a:pt x="695" y="2802"/>
                    </a:lnTo>
                    <a:lnTo>
                      <a:pt x="763" y="2862"/>
                    </a:lnTo>
                    <a:lnTo>
                      <a:pt x="836" y="2919"/>
                    </a:lnTo>
                    <a:lnTo>
                      <a:pt x="912" y="2971"/>
                    </a:lnTo>
                    <a:lnTo>
                      <a:pt x="991" y="3018"/>
                    </a:lnTo>
                    <a:lnTo>
                      <a:pt x="1073" y="3061"/>
                    </a:lnTo>
                    <a:lnTo>
                      <a:pt x="1158" y="3098"/>
                    </a:lnTo>
                    <a:lnTo>
                      <a:pt x="1245" y="3130"/>
                    </a:lnTo>
                    <a:lnTo>
                      <a:pt x="1335" y="3157"/>
                    </a:lnTo>
                    <a:lnTo>
                      <a:pt x="1428" y="3179"/>
                    </a:lnTo>
                    <a:lnTo>
                      <a:pt x="1522" y="3195"/>
                    </a:lnTo>
                    <a:lnTo>
                      <a:pt x="1618" y="3204"/>
                    </a:lnTo>
                    <a:lnTo>
                      <a:pt x="1715" y="3207"/>
                    </a:lnTo>
                    <a:lnTo>
                      <a:pt x="1814" y="3204"/>
                    </a:lnTo>
                    <a:lnTo>
                      <a:pt x="1910" y="3195"/>
                    </a:lnTo>
                    <a:lnTo>
                      <a:pt x="2004" y="3179"/>
                    </a:lnTo>
                    <a:lnTo>
                      <a:pt x="2097" y="3157"/>
                    </a:lnTo>
                    <a:lnTo>
                      <a:pt x="2187" y="3130"/>
                    </a:lnTo>
                    <a:lnTo>
                      <a:pt x="2274" y="3098"/>
                    </a:lnTo>
                    <a:lnTo>
                      <a:pt x="2359" y="3061"/>
                    </a:lnTo>
                    <a:lnTo>
                      <a:pt x="2441" y="3018"/>
                    </a:lnTo>
                    <a:lnTo>
                      <a:pt x="2520" y="2971"/>
                    </a:lnTo>
                    <a:lnTo>
                      <a:pt x="2596" y="2919"/>
                    </a:lnTo>
                    <a:lnTo>
                      <a:pt x="2669" y="2862"/>
                    </a:lnTo>
                    <a:lnTo>
                      <a:pt x="2737" y="2802"/>
                    </a:lnTo>
                    <a:lnTo>
                      <a:pt x="2802" y="2737"/>
                    </a:lnTo>
                    <a:lnTo>
                      <a:pt x="2862" y="2669"/>
                    </a:lnTo>
                    <a:lnTo>
                      <a:pt x="2919" y="2596"/>
                    </a:lnTo>
                    <a:lnTo>
                      <a:pt x="2971" y="2520"/>
                    </a:lnTo>
                    <a:lnTo>
                      <a:pt x="3018" y="2441"/>
                    </a:lnTo>
                    <a:lnTo>
                      <a:pt x="3061" y="2359"/>
                    </a:lnTo>
                    <a:lnTo>
                      <a:pt x="3098" y="2274"/>
                    </a:lnTo>
                    <a:lnTo>
                      <a:pt x="3130" y="2187"/>
                    </a:lnTo>
                    <a:lnTo>
                      <a:pt x="3157" y="2097"/>
                    </a:lnTo>
                    <a:lnTo>
                      <a:pt x="3179" y="2004"/>
                    </a:lnTo>
                    <a:lnTo>
                      <a:pt x="3195" y="1910"/>
                    </a:lnTo>
                    <a:lnTo>
                      <a:pt x="3204" y="1814"/>
                    </a:lnTo>
                    <a:lnTo>
                      <a:pt x="3207" y="1716"/>
                    </a:lnTo>
                    <a:lnTo>
                      <a:pt x="3204" y="1618"/>
                    </a:lnTo>
                    <a:lnTo>
                      <a:pt x="3195" y="1522"/>
                    </a:lnTo>
                    <a:lnTo>
                      <a:pt x="3179" y="1428"/>
                    </a:lnTo>
                    <a:lnTo>
                      <a:pt x="3157" y="1335"/>
                    </a:lnTo>
                    <a:lnTo>
                      <a:pt x="3130" y="1245"/>
                    </a:lnTo>
                    <a:lnTo>
                      <a:pt x="3098" y="1158"/>
                    </a:lnTo>
                    <a:lnTo>
                      <a:pt x="3061" y="1073"/>
                    </a:lnTo>
                    <a:lnTo>
                      <a:pt x="3018" y="991"/>
                    </a:lnTo>
                    <a:lnTo>
                      <a:pt x="2971" y="912"/>
                    </a:lnTo>
                    <a:lnTo>
                      <a:pt x="2919" y="836"/>
                    </a:lnTo>
                    <a:lnTo>
                      <a:pt x="2862" y="763"/>
                    </a:lnTo>
                    <a:lnTo>
                      <a:pt x="2802" y="695"/>
                    </a:lnTo>
                    <a:lnTo>
                      <a:pt x="2737" y="630"/>
                    </a:lnTo>
                    <a:lnTo>
                      <a:pt x="2669" y="570"/>
                    </a:lnTo>
                    <a:lnTo>
                      <a:pt x="2596" y="513"/>
                    </a:lnTo>
                    <a:lnTo>
                      <a:pt x="2520" y="461"/>
                    </a:lnTo>
                    <a:lnTo>
                      <a:pt x="2441" y="414"/>
                    </a:lnTo>
                    <a:lnTo>
                      <a:pt x="2359" y="371"/>
                    </a:lnTo>
                    <a:lnTo>
                      <a:pt x="2274" y="334"/>
                    </a:lnTo>
                    <a:lnTo>
                      <a:pt x="2187" y="302"/>
                    </a:lnTo>
                    <a:lnTo>
                      <a:pt x="2097" y="275"/>
                    </a:lnTo>
                    <a:lnTo>
                      <a:pt x="2004" y="253"/>
                    </a:lnTo>
                    <a:lnTo>
                      <a:pt x="1910" y="237"/>
                    </a:lnTo>
                    <a:lnTo>
                      <a:pt x="1814" y="228"/>
                    </a:lnTo>
                    <a:lnTo>
                      <a:pt x="1715" y="225"/>
                    </a:lnTo>
                    <a:close/>
                    <a:moveTo>
                      <a:pt x="1715" y="0"/>
                    </a:moveTo>
                    <a:lnTo>
                      <a:pt x="1820" y="3"/>
                    </a:lnTo>
                    <a:lnTo>
                      <a:pt x="1923" y="12"/>
                    </a:lnTo>
                    <a:lnTo>
                      <a:pt x="2024" y="28"/>
                    </a:lnTo>
                    <a:lnTo>
                      <a:pt x="2123" y="49"/>
                    </a:lnTo>
                    <a:lnTo>
                      <a:pt x="2219" y="76"/>
                    </a:lnTo>
                    <a:lnTo>
                      <a:pt x="2314" y="107"/>
                    </a:lnTo>
                    <a:lnTo>
                      <a:pt x="2406" y="145"/>
                    </a:lnTo>
                    <a:lnTo>
                      <a:pt x="2495" y="187"/>
                    </a:lnTo>
                    <a:lnTo>
                      <a:pt x="2581" y="235"/>
                    </a:lnTo>
                    <a:lnTo>
                      <a:pt x="2664" y="287"/>
                    </a:lnTo>
                    <a:lnTo>
                      <a:pt x="2745" y="343"/>
                    </a:lnTo>
                    <a:lnTo>
                      <a:pt x="2820" y="405"/>
                    </a:lnTo>
                    <a:lnTo>
                      <a:pt x="2894" y="469"/>
                    </a:lnTo>
                    <a:lnTo>
                      <a:pt x="2963" y="538"/>
                    </a:lnTo>
                    <a:lnTo>
                      <a:pt x="3027" y="612"/>
                    </a:lnTo>
                    <a:lnTo>
                      <a:pt x="3089" y="687"/>
                    </a:lnTo>
                    <a:lnTo>
                      <a:pt x="3145" y="768"/>
                    </a:lnTo>
                    <a:lnTo>
                      <a:pt x="3197" y="851"/>
                    </a:lnTo>
                    <a:lnTo>
                      <a:pt x="3245" y="937"/>
                    </a:lnTo>
                    <a:lnTo>
                      <a:pt x="3287" y="1026"/>
                    </a:lnTo>
                    <a:lnTo>
                      <a:pt x="3325" y="1118"/>
                    </a:lnTo>
                    <a:lnTo>
                      <a:pt x="3356" y="1213"/>
                    </a:lnTo>
                    <a:lnTo>
                      <a:pt x="3383" y="1309"/>
                    </a:lnTo>
                    <a:lnTo>
                      <a:pt x="3404" y="1408"/>
                    </a:lnTo>
                    <a:lnTo>
                      <a:pt x="3420" y="1509"/>
                    </a:lnTo>
                    <a:lnTo>
                      <a:pt x="3429" y="1612"/>
                    </a:lnTo>
                    <a:lnTo>
                      <a:pt x="3432" y="1716"/>
                    </a:lnTo>
                    <a:lnTo>
                      <a:pt x="3429" y="1820"/>
                    </a:lnTo>
                    <a:lnTo>
                      <a:pt x="3420" y="1923"/>
                    </a:lnTo>
                    <a:lnTo>
                      <a:pt x="3404" y="2024"/>
                    </a:lnTo>
                    <a:lnTo>
                      <a:pt x="3383" y="2123"/>
                    </a:lnTo>
                    <a:lnTo>
                      <a:pt x="3356" y="2219"/>
                    </a:lnTo>
                    <a:lnTo>
                      <a:pt x="3325" y="2314"/>
                    </a:lnTo>
                    <a:lnTo>
                      <a:pt x="3287" y="2406"/>
                    </a:lnTo>
                    <a:lnTo>
                      <a:pt x="3245" y="2495"/>
                    </a:lnTo>
                    <a:lnTo>
                      <a:pt x="3197" y="2581"/>
                    </a:lnTo>
                    <a:lnTo>
                      <a:pt x="3145" y="2664"/>
                    </a:lnTo>
                    <a:lnTo>
                      <a:pt x="3089" y="2745"/>
                    </a:lnTo>
                    <a:lnTo>
                      <a:pt x="3027" y="2820"/>
                    </a:lnTo>
                    <a:lnTo>
                      <a:pt x="2963" y="2894"/>
                    </a:lnTo>
                    <a:lnTo>
                      <a:pt x="2894" y="2963"/>
                    </a:lnTo>
                    <a:lnTo>
                      <a:pt x="2820" y="3027"/>
                    </a:lnTo>
                    <a:lnTo>
                      <a:pt x="2745" y="3089"/>
                    </a:lnTo>
                    <a:lnTo>
                      <a:pt x="2664" y="3145"/>
                    </a:lnTo>
                    <a:lnTo>
                      <a:pt x="2581" y="3197"/>
                    </a:lnTo>
                    <a:lnTo>
                      <a:pt x="2495" y="3245"/>
                    </a:lnTo>
                    <a:lnTo>
                      <a:pt x="2406" y="3287"/>
                    </a:lnTo>
                    <a:lnTo>
                      <a:pt x="2314" y="3325"/>
                    </a:lnTo>
                    <a:lnTo>
                      <a:pt x="2219" y="3356"/>
                    </a:lnTo>
                    <a:lnTo>
                      <a:pt x="2123" y="3383"/>
                    </a:lnTo>
                    <a:lnTo>
                      <a:pt x="2024" y="3404"/>
                    </a:lnTo>
                    <a:lnTo>
                      <a:pt x="1923" y="3420"/>
                    </a:lnTo>
                    <a:lnTo>
                      <a:pt x="1820" y="3429"/>
                    </a:lnTo>
                    <a:lnTo>
                      <a:pt x="1715" y="3432"/>
                    </a:lnTo>
                    <a:lnTo>
                      <a:pt x="1612" y="3429"/>
                    </a:lnTo>
                    <a:lnTo>
                      <a:pt x="1509" y="3420"/>
                    </a:lnTo>
                    <a:lnTo>
                      <a:pt x="1408" y="3404"/>
                    </a:lnTo>
                    <a:lnTo>
                      <a:pt x="1309" y="3383"/>
                    </a:lnTo>
                    <a:lnTo>
                      <a:pt x="1213" y="3356"/>
                    </a:lnTo>
                    <a:lnTo>
                      <a:pt x="1118" y="3325"/>
                    </a:lnTo>
                    <a:lnTo>
                      <a:pt x="1025" y="3287"/>
                    </a:lnTo>
                    <a:lnTo>
                      <a:pt x="937" y="3245"/>
                    </a:lnTo>
                    <a:lnTo>
                      <a:pt x="851" y="3197"/>
                    </a:lnTo>
                    <a:lnTo>
                      <a:pt x="768" y="3145"/>
                    </a:lnTo>
                    <a:lnTo>
                      <a:pt x="687" y="3089"/>
                    </a:lnTo>
                    <a:lnTo>
                      <a:pt x="610" y="3027"/>
                    </a:lnTo>
                    <a:lnTo>
                      <a:pt x="538" y="2963"/>
                    </a:lnTo>
                    <a:lnTo>
                      <a:pt x="469" y="2894"/>
                    </a:lnTo>
                    <a:lnTo>
                      <a:pt x="405" y="2820"/>
                    </a:lnTo>
                    <a:lnTo>
                      <a:pt x="343" y="2745"/>
                    </a:lnTo>
                    <a:lnTo>
                      <a:pt x="287" y="2664"/>
                    </a:lnTo>
                    <a:lnTo>
                      <a:pt x="235" y="2581"/>
                    </a:lnTo>
                    <a:lnTo>
                      <a:pt x="187" y="2495"/>
                    </a:lnTo>
                    <a:lnTo>
                      <a:pt x="145" y="2406"/>
                    </a:lnTo>
                    <a:lnTo>
                      <a:pt x="107" y="2314"/>
                    </a:lnTo>
                    <a:lnTo>
                      <a:pt x="76" y="2219"/>
                    </a:lnTo>
                    <a:lnTo>
                      <a:pt x="49" y="2123"/>
                    </a:lnTo>
                    <a:lnTo>
                      <a:pt x="28" y="2024"/>
                    </a:lnTo>
                    <a:lnTo>
                      <a:pt x="12" y="1923"/>
                    </a:lnTo>
                    <a:lnTo>
                      <a:pt x="3" y="1820"/>
                    </a:lnTo>
                    <a:lnTo>
                      <a:pt x="0" y="1716"/>
                    </a:lnTo>
                    <a:lnTo>
                      <a:pt x="3" y="1612"/>
                    </a:lnTo>
                    <a:lnTo>
                      <a:pt x="12" y="1509"/>
                    </a:lnTo>
                    <a:lnTo>
                      <a:pt x="28" y="1408"/>
                    </a:lnTo>
                    <a:lnTo>
                      <a:pt x="49" y="1309"/>
                    </a:lnTo>
                    <a:lnTo>
                      <a:pt x="76" y="1213"/>
                    </a:lnTo>
                    <a:lnTo>
                      <a:pt x="107" y="1118"/>
                    </a:lnTo>
                    <a:lnTo>
                      <a:pt x="145" y="1026"/>
                    </a:lnTo>
                    <a:lnTo>
                      <a:pt x="187" y="937"/>
                    </a:lnTo>
                    <a:lnTo>
                      <a:pt x="235" y="851"/>
                    </a:lnTo>
                    <a:lnTo>
                      <a:pt x="287" y="768"/>
                    </a:lnTo>
                    <a:lnTo>
                      <a:pt x="343" y="687"/>
                    </a:lnTo>
                    <a:lnTo>
                      <a:pt x="405" y="612"/>
                    </a:lnTo>
                    <a:lnTo>
                      <a:pt x="469" y="538"/>
                    </a:lnTo>
                    <a:lnTo>
                      <a:pt x="538" y="469"/>
                    </a:lnTo>
                    <a:lnTo>
                      <a:pt x="610" y="405"/>
                    </a:lnTo>
                    <a:lnTo>
                      <a:pt x="687" y="343"/>
                    </a:lnTo>
                    <a:lnTo>
                      <a:pt x="768" y="287"/>
                    </a:lnTo>
                    <a:lnTo>
                      <a:pt x="851" y="235"/>
                    </a:lnTo>
                    <a:lnTo>
                      <a:pt x="937" y="187"/>
                    </a:lnTo>
                    <a:lnTo>
                      <a:pt x="1025" y="145"/>
                    </a:lnTo>
                    <a:lnTo>
                      <a:pt x="1118" y="107"/>
                    </a:lnTo>
                    <a:lnTo>
                      <a:pt x="1213" y="76"/>
                    </a:lnTo>
                    <a:lnTo>
                      <a:pt x="1309" y="49"/>
                    </a:lnTo>
                    <a:lnTo>
                      <a:pt x="1408" y="28"/>
                    </a:lnTo>
                    <a:lnTo>
                      <a:pt x="1509" y="12"/>
                    </a:lnTo>
                    <a:lnTo>
                      <a:pt x="1612" y="3"/>
                    </a:lnTo>
                    <a:lnTo>
                      <a:pt x="1715" y="0"/>
                    </a:lnTo>
                    <a:close/>
                  </a:path>
                </a:pathLst>
              </a:custGeom>
              <a:grp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000"/>
              </a:p>
            </p:txBody>
          </p:sp>
          <p:sp>
            <p:nvSpPr>
              <p:cNvPr id="60" name="Freeform 15">
                <a:extLst>
                  <a:ext uri="{FF2B5EF4-FFF2-40B4-BE49-F238E27FC236}">
                    <a16:creationId xmlns:a16="http://schemas.microsoft.com/office/drawing/2014/main" id="{6B663C91-19AE-E192-A64D-BFCDF1779DF3}"/>
                  </a:ext>
                </a:extLst>
              </p:cNvPr>
              <p:cNvSpPr>
                <a:spLocks/>
              </p:cNvSpPr>
              <p:nvPr/>
            </p:nvSpPr>
            <p:spPr bwMode="auto">
              <a:xfrm>
                <a:off x="2492374" y="3350749"/>
                <a:ext cx="644526" cy="473077"/>
              </a:xfrm>
              <a:custGeom>
                <a:avLst/>
                <a:gdLst>
                  <a:gd name="T0" fmla="*/ 1514 w 1626"/>
                  <a:gd name="T1" fmla="*/ 0 h 1190"/>
                  <a:gd name="T2" fmla="*/ 1536 w 1626"/>
                  <a:gd name="T3" fmla="*/ 2 h 1190"/>
                  <a:gd name="T4" fmla="*/ 1557 w 1626"/>
                  <a:gd name="T5" fmla="*/ 8 h 1190"/>
                  <a:gd name="T6" fmla="*/ 1575 w 1626"/>
                  <a:gd name="T7" fmla="*/ 19 h 1190"/>
                  <a:gd name="T8" fmla="*/ 1593 w 1626"/>
                  <a:gd name="T9" fmla="*/ 33 h 1190"/>
                  <a:gd name="T10" fmla="*/ 1608 w 1626"/>
                  <a:gd name="T11" fmla="*/ 51 h 1190"/>
                  <a:gd name="T12" fmla="*/ 1618 w 1626"/>
                  <a:gd name="T13" fmla="*/ 71 h 1190"/>
                  <a:gd name="T14" fmla="*/ 1624 w 1626"/>
                  <a:gd name="T15" fmla="*/ 92 h 1190"/>
                  <a:gd name="T16" fmla="*/ 1626 w 1626"/>
                  <a:gd name="T17" fmla="*/ 112 h 1190"/>
                  <a:gd name="T18" fmla="*/ 1624 w 1626"/>
                  <a:gd name="T19" fmla="*/ 134 h 1190"/>
                  <a:gd name="T20" fmla="*/ 1618 w 1626"/>
                  <a:gd name="T21" fmla="*/ 155 h 1190"/>
                  <a:gd name="T22" fmla="*/ 1608 w 1626"/>
                  <a:gd name="T23" fmla="*/ 175 h 1190"/>
                  <a:gd name="T24" fmla="*/ 1593 w 1626"/>
                  <a:gd name="T25" fmla="*/ 193 h 1190"/>
                  <a:gd name="T26" fmla="*/ 629 w 1626"/>
                  <a:gd name="T27" fmla="*/ 1157 h 1190"/>
                  <a:gd name="T28" fmla="*/ 629 w 1626"/>
                  <a:gd name="T29" fmla="*/ 1157 h 1190"/>
                  <a:gd name="T30" fmla="*/ 611 w 1626"/>
                  <a:gd name="T31" fmla="*/ 1171 h 1190"/>
                  <a:gd name="T32" fmla="*/ 591 w 1626"/>
                  <a:gd name="T33" fmla="*/ 1182 h 1190"/>
                  <a:gd name="T34" fmla="*/ 571 w 1626"/>
                  <a:gd name="T35" fmla="*/ 1188 h 1190"/>
                  <a:gd name="T36" fmla="*/ 550 w 1626"/>
                  <a:gd name="T37" fmla="*/ 1190 h 1190"/>
                  <a:gd name="T38" fmla="*/ 528 w 1626"/>
                  <a:gd name="T39" fmla="*/ 1188 h 1190"/>
                  <a:gd name="T40" fmla="*/ 507 w 1626"/>
                  <a:gd name="T41" fmla="*/ 1182 h 1190"/>
                  <a:gd name="T42" fmla="*/ 487 w 1626"/>
                  <a:gd name="T43" fmla="*/ 1171 h 1190"/>
                  <a:gd name="T44" fmla="*/ 470 w 1626"/>
                  <a:gd name="T45" fmla="*/ 1157 h 1190"/>
                  <a:gd name="T46" fmla="*/ 33 w 1626"/>
                  <a:gd name="T47" fmla="*/ 720 h 1190"/>
                  <a:gd name="T48" fmla="*/ 18 w 1626"/>
                  <a:gd name="T49" fmla="*/ 702 h 1190"/>
                  <a:gd name="T50" fmla="*/ 8 w 1626"/>
                  <a:gd name="T51" fmla="*/ 682 h 1190"/>
                  <a:gd name="T52" fmla="*/ 2 w 1626"/>
                  <a:gd name="T53" fmla="*/ 662 h 1190"/>
                  <a:gd name="T54" fmla="*/ 0 w 1626"/>
                  <a:gd name="T55" fmla="*/ 640 h 1190"/>
                  <a:gd name="T56" fmla="*/ 2 w 1626"/>
                  <a:gd name="T57" fmla="*/ 619 h 1190"/>
                  <a:gd name="T58" fmla="*/ 8 w 1626"/>
                  <a:gd name="T59" fmla="*/ 598 h 1190"/>
                  <a:gd name="T60" fmla="*/ 18 w 1626"/>
                  <a:gd name="T61" fmla="*/ 578 h 1190"/>
                  <a:gd name="T62" fmla="*/ 33 w 1626"/>
                  <a:gd name="T63" fmla="*/ 561 h 1190"/>
                  <a:gd name="T64" fmla="*/ 51 w 1626"/>
                  <a:gd name="T65" fmla="*/ 546 h 1190"/>
                  <a:gd name="T66" fmla="*/ 69 w 1626"/>
                  <a:gd name="T67" fmla="*/ 536 h 1190"/>
                  <a:gd name="T68" fmla="*/ 90 w 1626"/>
                  <a:gd name="T69" fmla="*/ 529 h 1190"/>
                  <a:gd name="T70" fmla="*/ 112 w 1626"/>
                  <a:gd name="T71" fmla="*/ 527 h 1190"/>
                  <a:gd name="T72" fmla="*/ 134 w 1626"/>
                  <a:gd name="T73" fmla="*/ 529 h 1190"/>
                  <a:gd name="T74" fmla="*/ 155 w 1626"/>
                  <a:gd name="T75" fmla="*/ 536 h 1190"/>
                  <a:gd name="T76" fmla="*/ 174 w 1626"/>
                  <a:gd name="T77" fmla="*/ 546 h 1190"/>
                  <a:gd name="T78" fmla="*/ 192 w 1626"/>
                  <a:gd name="T79" fmla="*/ 561 h 1190"/>
                  <a:gd name="T80" fmla="*/ 550 w 1626"/>
                  <a:gd name="T81" fmla="*/ 918 h 1190"/>
                  <a:gd name="T82" fmla="*/ 1434 w 1626"/>
                  <a:gd name="T83" fmla="*/ 33 h 1190"/>
                  <a:gd name="T84" fmla="*/ 1452 w 1626"/>
                  <a:gd name="T85" fmla="*/ 19 h 1190"/>
                  <a:gd name="T86" fmla="*/ 1471 w 1626"/>
                  <a:gd name="T87" fmla="*/ 8 h 1190"/>
                  <a:gd name="T88" fmla="*/ 1492 w 1626"/>
                  <a:gd name="T89" fmla="*/ 2 h 1190"/>
                  <a:gd name="T90" fmla="*/ 1514 w 1626"/>
                  <a:gd name="T91" fmla="*/ 0 h 1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26" h="1190">
                    <a:moveTo>
                      <a:pt x="1514" y="0"/>
                    </a:moveTo>
                    <a:lnTo>
                      <a:pt x="1536" y="2"/>
                    </a:lnTo>
                    <a:lnTo>
                      <a:pt x="1557" y="8"/>
                    </a:lnTo>
                    <a:lnTo>
                      <a:pt x="1575" y="19"/>
                    </a:lnTo>
                    <a:lnTo>
                      <a:pt x="1593" y="33"/>
                    </a:lnTo>
                    <a:lnTo>
                      <a:pt x="1608" y="51"/>
                    </a:lnTo>
                    <a:lnTo>
                      <a:pt x="1618" y="71"/>
                    </a:lnTo>
                    <a:lnTo>
                      <a:pt x="1624" y="92"/>
                    </a:lnTo>
                    <a:lnTo>
                      <a:pt x="1626" y="112"/>
                    </a:lnTo>
                    <a:lnTo>
                      <a:pt x="1624" y="134"/>
                    </a:lnTo>
                    <a:lnTo>
                      <a:pt x="1618" y="155"/>
                    </a:lnTo>
                    <a:lnTo>
                      <a:pt x="1608" y="175"/>
                    </a:lnTo>
                    <a:lnTo>
                      <a:pt x="1593" y="193"/>
                    </a:lnTo>
                    <a:lnTo>
                      <a:pt x="629" y="1157"/>
                    </a:lnTo>
                    <a:lnTo>
                      <a:pt x="629" y="1157"/>
                    </a:lnTo>
                    <a:lnTo>
                      <a:pt x="611" y="1171"/>
                    </a:lnTo>
                    <a:lnTo>
                      <a:pt x="591" y="1182"/>
                    </a:lnTo>
                    <a:lnTo>
                      <a:pt x="571" y="1188"/>
                    </a:lnTo>
                    <a:lnTo>
                      <a:pt x="550" y="1190"/>
                    </a:lnTo>
                    <a:lnTo>
                      <a:pt x="528" y="1188"/>
                    </a:lnTo>
                    <a:lnTo>
                      <a:pt x="507" y="1182"/>
                    </a:lnTo>
                    <a:lnTo>
                      <a:pt x="487" y="1171"/>
                    </a:lnTo>
                    <a:lnTo>
                      <a:pt x="470" y="1157"/>
                    </a:lnTo>
                    <a:lnTo>
                      <a:pt x="33" y="720"/>
                    </a:lnTo>
                    <a:lnTo>
                      <a:pt x="18" y="702"/>
                    </a:lnTo>
                    <a:lnTo>
                      <a:pt x="8" y="682"/>
                    </a:lnTo>
                    <a:lnTo>
                      <a:pt x="2" y="662"/>
                    </a:lnTo>
                    <a:lnTo>
                      <a:pt x="0" y="640"/>
                    </a:lnTo>
                    <a:lnTo>
                      <a:pt x="2" y="619"/>
                    </a:lnTo>
                    <a:lnTo>
                      <a:pt x="8" y="598"/>
                    </a:lnTo>
                    <a:lnTo>
                      <a:pt x="18" y="578"/>
                    </a:lnTo>
                    <a:lnTo>
                      <a:pt x="33" y="561"/>
                    </a:lnTo>
                    <a:lnTo>
                      <a:pt x="51" y="546"/>
                    </a:lnTo>
                    <a:lnTo>
                      <a:pt x="69" y="536"/>
                    </a:lnTo>
                    <a:lnTo>
                      <a:pt x="90" y="529"/>
                    </a:lnTo>
                    <a:lnTo>
                      <a:pt x="112" y="527"/>
                    </a:lnTo>
                    <a:lnTo>
                      <a:pt x="134" y="529"/>
                    </a:lnTo>
                    <a:lnTo>
                      <a:pt x="155" y="536"/>
                    </a:lnTo>
                    <a:lnTo>
                      <a:pt x="174" y="546"/>
                    </a:lnTo>
                    <a:lnTo>
                      <a:pt x="192" y="561"/>
                    </a:lnTo>
                    <a:lnTo>
                      <a:pt x="550" y="918"/>
                    </a:lnTo>
                    <a:lnTo>
                      <a:pt x="1434" y="33"/>
                    </a:lnTo>
                    <a:lnTo>
                      <a:pt x="1452" y="19"/>
                    </a:lnTo>
                    <a:lnTo>
                      <a:pt x="1471" y="8"/>
                    </a:lnTo>
                    <a:lnTo>
                      <a:pt x="1492" y="2"/>
                    </a:lnTo>
                    <a:lnTo>
                      <a:pt x="1514" y="0"/>
                    </a:lnTo>
                    <a:close/>
                  </a:path>
                </a:pathLst>
              </a:custGeom>
              <a:grp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000"/>
              </a:p>
            </p:txBody>
          </p:sp>
        </p:grpSp>
        <p:grpSp>
          <p:nvGrpSpPr>
            <p:cNvPr id="56" name="Group 55">
              <a:extLst>
                <a:ext uri="{FF2B5EF4-FFF2-40B4-BE49-F238E27FC236}">
                  <a16:creationId xmlns:a16="http://schemas.microsoft.com/office/drawing/2014/main" id="{2F8E5B75-26BB-6141-DC63-5EDBCC2A38E6}"/>
                </a:ext>
              </a:extLst>
            </p:cNvPr>
            <p:cNvGrpSpPr/>
            <p:nvPr/>
          </p:nvGrpSpPr>
          <p:grpSpPr>
            <a:xfrm>
              <a:off x="480932" y="4316968"/>
              <a:ext cx="333588" cy="333588"/>
              <a:chOff x="2133600" y="2709750"/>
              <a:chExt cx="1362075" cy="1362075"/>
            </a:xfrm>
            <a:grpFill/>
          </p:grpSpPr>
          <p:sp>
            <p:nvSpPr>
              <p:cNvPr id="57" name="Freeform 14">
                <a:extLst>
                  <a:ext uri="{FF2B5EF4-FFF2-40B4-BE49-F238E27FC236}">
                    <a16:creationId xmlns:a16="http://schemas.microsoft.com/office/drawing/2014/main" id="{514AE798-C446-A305-5B49-1E92E2BE02A5}"/>
                  </a:ext>
                </a:extLst>
              </p:cNvPr>
              <p:cNvSpPr>
                <a:spLocks noEditPoints="1"/>
              </p:cNvSpPr>
              <p:nvPr/>
            </p:nvSpPr>
            <p:spPr bwMode="auto">
              <a:xfrm>
                <a:off x="2133600" y="2709750"/>
                <a:ext cx="1362075" cy="1362075"/>
              </a:xfrm>
              <a:custGeom>
                <a:avLst/>
                <a:gdLst>
                  <a:gd name="T0" fmla="*/ 1428 w 3432"/>
                  <a:gd name="T1" fmla="*/ 253 h 3432"/>
                  <a:gd name="T2" fmla="*/ 1073 w 3432"/>
                  <a:gd name="T3" fmla="*/ 371 h 3432"/>
                  <a:gd name="T4" fmla="*/ 763 w 3432"/>
                  <a:gd name="T5" fmla="*/ 570 h 3432"/>
                  <a:gd name="T6" fmla="*/ 513 w 3432"/>
                  <a:gd name="T7" fmla="*/ 836 h 3432"/>
                  <a:gd name="T8" fmla="*/ 334 w 3432"/>
                  <a:gd name="T9" fmla="*/ 1158 h 3432"/>
                  <a:gd name="T10" fmla="*/ 237 w 3432"/>
                  <a:gd name="T11" fmla="*/ 1522 h 3432"/>
                  <a:gd name="T12" fmla="*/ 237 w 3432"/>
                  <a:gd name="T13" fmla="*/ 1910 h 3432"/>
                  <a:gd name="T14" fmla="*/ 334 w 3432"/>
                  <a:gd name="T15" fmla="*/ 2274 h 3432"/>
                  <a:gd name="T16" fmla="*/ 513 w 3432"/>
                  <a:gd name="T17" fmla="*/ 2596 h 3432"/>
                  <a:gd name="T18" fmla="*/ 763 w 3432"/>
                  <a:gd name="T19" fmla="*/ 2862 h 3432"/>
                  <a:gd name="T20" fmla="*/ 1073 w 3432"/>
                  <a:gd name="T21" fmla="*/ 3061 h 3432"/>
                  <a:gd name="T22" fmla="*/ 1428 w 3432"/>
                  <a:gd name="T23" fmla="*/ 3179 h 3432"/>
                  <a:gd name="T24" fmla="*/ 1814 w 3432"/>
                  <a:gd name="T25" fmla="*/ 3204 h 3432"/>
                  <a:gd name="T26" fmla="*/ 2187 w 3432"/>
                  <a:gd name="T27" fmla="*/ 3130 h 3432"/>
                  <a:gd name="T28" fmla="*/ 2520 w 3432"/>
                  <a:gd name="T29" fmla="*/ 2971 h 3432"/>
                  <a:gd name="T30" fmla="*/ 2802 w 3432"/>
                  <a:gd name="T31" fmla="*/ 2737 h 3432"/>
                  <a:gd name="T32" fmla="*/ 3018 w 3432"/>
                  <a:gd name="T33" fmla="*/ 2441 h 3432"/>
                  <a:gd name="T34" fmla="*/ 3157 w 3432"/>
                  <a:gd name="T35" fmla="*/ 2097 h 3432"/>
                  <a:gd name="T36" fmla="*/ 3207 w 3432"/>
                  <a:gd name="T37" fmla="*/ 1716 h 3432"/>
                  <a:gd name="T38" fmla="*/ 3157 w 3432"/>
                  <a:gd name="T39" fmla="*/ 1335 h 3432"/>
                  <a:gd name="T40" fmla="*/ 3018 w 3432"/>
                  <a:gd name="T41" fmla="*/ 991 h 3432"/>
                  <a:gd name="T42" fmla="*/ 2802 w 3432"/>
                  <a:gd name="T43" fmla="*/ 695 h 3432"/>
                  <a:gd name="T44" fmla="*/ 2520 w 3432"/>
                  <a:gd name="T45" fmla="*/ 461 h 3432"/>
                  <a:gd name="T46" fmla="*/ 2187 w 3432"/>
                  <a:gd name="T47" fmla="*/ 302 h 3432"/>
                  <a:gd name="T48" fmla="*/ 1814 w 3432"/>
                  <a:gd name="T49" fmla="*/ 228 h 3432"/>
                  <a:gd name="T50" fmla="*/ 1923 w 3432"/>
                  <a:gd name="T51" fmla="*/ 12 h 3432"/>
                  <a:gd name="T52" fmla="*/ 2314 w 3432"/>
                  <a:gd name="T53" fmla="*/ 107 h 3432"/>
                  <a:gd name="T54" fmla="*/ 2664 w 3432"/>
                  <a:gd name="T55" fmla="*/ 287 h 3432"/>
                  <a:gd name="T56" fmla="*/ 2963 w 3432"/>
                  <a:gd name="T57" fmla="*/ 538 h 3432"/>
                  <a:gd name="T58" fmla="*/ 3197 w 3432"/>
                  <a:gd name="T59" fmla="*/ 851 h 3432"/>
                  <a:gd name="T60" fmla="*/ 3356 w 3432"/>
                  <a:gd name="T61" fmla="*/ 1213 h 3432"/>
                  <a:gd name="T62" fmla="*/ 3429 w 3432"/>
                  <a:gd name="T63" fmla="*/ 1612 h 3432"/>
                  <a:gd name="T64" fmla="*/ 3404 w 3432"/>
                  <a:gd name="T65" fmla="*/ 2024 h 3432"/>
                  <a:gd name="T66" fmla="*/ 3287 w 3432"/>
                  <a:gd name="T67" fmla="*/ 2406 h 3432"/>
                  <a:gd name="T68" fmla="*/ 3089 w 3432"/>
                  <a:gd name="T69" fmla="*/ 2745 h 3432"/>
                  <a:gd name="T70" fmla="*/ 2820 w 3432"/>
                  <a:gd name="T71" fmla="*/ 3027 h 3432"/>
                  <a:gd name="T72" fmla="*/ 2495 w 3432"/>
                  <a:gd name="T73" fmla="*/ 3245 h 3432"/>
                  <a:gd name="T74" fmla="*/ 2123 w 3432"/>
                  <a:gd name="T75" fmla="*/ 3383 h 3432"/>
                  <a:gd name="T76" fmla="*/ 1715 w 3432"/>
                  <a:gd name="T77" fmla="*/ 3432 h 3432"/>
                  <a:gd name="T78" fmla="*/ 1309 w 3432"/>
                  <a:gd name="T79" fmla="*/ 3383 h 3432"/>
                  <a:gd name="T80" fmla="*/ 937 w 3432"/>
                  <a:gd name="T81" fmla="*/ 3245 h 3432"/>
                  <a:gd name="T82" fmla="*/ 610 w 3432"/>
                  <a:gd name="T83" fmla="*/ 3027 h 3432"/>
                  <a:gd name="T84" fmla="*/ 343 w 3432"/>
                  <a:gd name="T85" fmla="*/ 2745 h 3432"/>
                  <a:gd name="T86" fmla="*/ 145 w 3432"/>
                  <a:gd name="T87" fmla="*/ 2406 h 3432"/>
                  <a:gd name="T88" fmla="*/ 28 w 3432"/>
                  <a:gd name="T89" fmla="*/ 2024 h 3432"/>
                  <a:gd name="T90" fmla="*/ 3 w 3432"/>
                  <a:gd name="T91" fmla="*/ 1612 h 3432"/>
                  <a:gd name="T92" fmla="*/ 76 w 3432"/>
                  <a:gd name="T93" fmla="*/ 1213 h 3432"/>
                  <a:gd name="T94" fmla="*/ 235 w 3432"/>
                  <a:gd name="T95" fmla="*/ 851 h 3432"/>
                  <a:gd name="T96" fmla="*/ 469 w 3432"/>
                  <a:gd name="T97" fmla="*/ 538 h 3432"/>
                  <a:gd name="T98" fmla="*/ 768 w 3432"/>
                  <a:gd name="T99" fmla="*/ 287 h 3432"/>
                  <a:gd name="T100" fmla="*/ 1118 w 3432"/>
                  <a:gd name="T101" fmla="*/ 107 h 3432"/>
                  <a:gd name="T102" fmla="*/ 1509 w 3432"/>
                  <a:gd name="T103" fmla="*/ 12 h 3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32" h="3432">
                    <a:moveTo>
                      <a:pt x="1715" y="225"/>
                    </a:moveTo>
                    <a:lnTo>
                      <a:pt x="1618" y="228"/>
                    </a:lnTo>
                    <a:lnTo>
                      <a:pt x="1522" y="237"/>
                    </a:lnTo>
                    <a:lnTo>
                      <a:pt x="1428" y="253"/>
                    </a:lnTo>
                    <a:lnTo>
                      <a:pt x="1335" y="275"/>
                    </a:lnTo>
                    <a:lnTo>
                      <a:pt x="1245" y="302"/>
                    </a:lnTo>
                    <a:lnTo>
                      <a:pt x="1158" y="334"/>
                    </a:lnTo>
                    <a:lnTo>
                      <a:pt x="1073" y="371"/>
                    </a:lnTo>
                    <a:lnTo>
                      <a:pt x="991" y="414"/>
                    </a:lnTo>
                    <a:lnTo>
                      <a:pt x="912" y="461"/>
                    </a:lnTo>
                    <a:lnTo>
                      <a:pt x="836" y="513"/>
                    </a:lnTo>
                    <a:lnTo>
                      <a:pt x="763" y="570"/>
                    </a:lnTo>
                    <a:lnTo>
                      <a:pt x="695" y="630"/>
                    </a:lnTo>
                    <a:lnTo>
                      <a:pt x="630" y="695"/>
                    </a:lnTo>
                    <a:lnTo>
                      <a:pt x="570" y="763"/>
                    </a:lnTo>
                    <a:lnTo>
                      <a:pt x="513" y="836"/>
                    </a:lnTo>
                    <a:lnTo>
                      <a:pt x="461" y="912"/>
                    </a:lnTo>
                    <a:lnTo>
                      <a:pt x="414" y="991"/>
                    </a:lnTo>
                    <a:lnTo>
                      <a:pt x="371" y="1073"/>
                    </a:lnTo>
                    <a:lnTo>
                      <a:pt x="334" y="1158"/>
                    </a:lnTo>
                    <a:lnTo>
                      <a:pt x="302" y="1245"/>
                    </a:lnTo>
                    <a:lnTo>
                      <a:pt x="275" y="1335"/>
                    </a:lnTo>
                    <a:lnTo>
                      <a:pt x="253" y="1428"/>
                    </a:lnTo>
                    <a:lnTo>
                      <a:pt x="237" y="1522"/>
                    </a:lnTo>
                    <a:lnTo>
                      <a:pt x="228" y="1618"/>
                    </a:lnTo>
                    <a:lnTo>
                      <a:pt x="225" y="1716"/>
                    </a:lnTo>
                    <a:lnTo>
                      <a:pt x="228" y="1814"/>
                    </a:lnTo>
                    <a:lnTo>
                      <a:pt x="237" y="1910"/>
                    </a:lnTo>
                    <a:lnTo>
                      <a:pt x="253" y="2004"/>
                    </a:lnTo>
                    <a:lnTo>
                      <a:pt x="275" y="2097"/>
                    </a:lnTo>
                    <a:lnTo>
                      <a:pt x="302" y="2187"/>
                    </a:lnTo>
                    <a:lnTo>
                      <a:pt x="334" y="2274"/>
                    </a:lnTo>
                    <a:lnTo>
                      <a:pt x="371" y="2359"/>
                    </a:lnTo>
                    <a:lnTo>
                      <a:pt x="414" y="2441"/>
                    </a:lnTo>
                    <a:lnTo>
                      <a:pt x="461" y="2520"/>
                    </a:lnTo>
                    <a:lnTo>
                      <a:pt x="513" y="2596"/>
                    </a:lnTo>
                    <a:lnTo>
                      <a:pt x="570" y="2669"/>
                    </a:lnTo>
                    <a:lnTo>
                      <a:pt x="630" y="2737"/>
                    </a:lnTo>
                    <a:lnTo>
                      <a:pt x="695" y="2802"/>
                    </a:lnTo>
                    <a:lnTo>
                      <a:pt x="763" y="2862"/>
                    </a:lnTo>
                    <a:lnTo>
                      <a:pt x="836" y="2919"/>
                    </a:lnTo>
                    <a:lnTo>
                      <a:pt x="912" y="2971"/>
                    </a:lnTo>
                    <a:lnTo>
                      <a:pt x="991" y="3018"/>
                    </a:lnTo>
                    <a:lnTo>
                      <a:pt x="1073" y="3061"/>
                    </a:lnTo>
                    <a:lnTo>
                      <a:pt x="1158" y="3098"/>
                    </a:lnTo>
                    <a:lnTo>
                      <a:pt x="1245" y="3130"/>
                    </a:lnTo>
                    <a:lnTo>
                      <a:pt x="1335" y="3157"/>
                    </a:lnTo>
                    <a:lnTo>
                      <a:pt x="1428" y="3179"/>
                    </a:lnTo>
                    <a:lnTo>
                      <a:pt x="1522" y="3195"/>
                    </a:lnTo>
                    <a:lnTo>
                      <a:pt x="1618" y="3204"/>
                    </a:lnTo>
                    <a:lnTo>
                      <a:pt x="1715" y="3207"/>
                    </a:lnTo>
                    <a:lnTo>
                      <a:pt x="1814" y="3204"/>
                    </a:lnTo>
                    <a:lnTo>
                      <a:pt x="1910" y="3195"/>
                    </a:lnTo>
                    <a:lnTo>
                      <a:pt x="2004" y="3179"/>
                    </a:lnTo>
                    <a:lnTo>
                      <a:pt x="2097" y="3157"/>
                    </a:lnTo>
                    <a:lnTo>
                      <a:pt x="2187" y="3130"/>
                    </a:lnTo>
                    <a:lnTo>
                      <a:pt x="2274" y="3098"/>
                    </a:lnTo>
                    <a:lnTo>
                      <a:pt x="2359" y="3061"/>
                    </a:lnTo>
                    <a:lnTo>
                      <a:pt x="2441" y="3018"/>
                    </a:lnTo>
                    <a:lnTo>
                      <a:pt x="2520" y="2971"/>
                    </a:lnTo>
                    <a:lnTo>
                      <a:pt x="2596" y="2919"/>
                    </a:lnTo>
                    <a:lnTo>
                      <a:pt x="2669" y="2862"/>
                    </a:lnTo>
                    <a:lnTo>
                      <a:pt x="2737" y="2802"/>
                    </a:lnTo>
                    <a:lnTo>
                      <a:pt x="2802" y="2737"/>
                    </a:lnTo>
                    <a:lnTo>
                      <a:pt x="2862" y="2669"/>
                    </a:lnTo>
                    <a:lnTo>
                      <a:pt x="2919" y="2596"/>
                    </a:lnTo>
                    <a:lnTo>
                      <a:pt x="2971" y="2520"/>
                    </a:lnTo>
                    <a:lnTo>
                      <a:pt x="3018" y="2441"/>
                    </a:lnTo>
                    <a:lnTo>
                      <a:pt x="3061" y="2359"/>
                    </a:lnTo>
                    <a:lnTo>
                      <a:pt x="3098" y="2274"/>
                    </a:lnTo>
                    <a:lnTo>
                      <a:pt x="3130" y="2187"/>
                    </a:lnTo>
                    <a:lnTo>
                      <a:pt x="3157" y="2097"/>
                    </a:lnTo>
                    <a:lnTo>
                      <a:pt x="3179" y="2004"/>
                    </a:lnTo>
                    <a:lnTo>
                      <a:pt x="3195" y="1910"/>
                    </a:lnTo>
                    <a:lnTo>
                      <a:pt x="3204" y="1814"/>
                    </a:lnTo>
                    <a:lnTo>
                      <a:pt x="3207" y="1716"/>
                    </a:lnTo>
                    <a:lnTo>
                      <a:pt x="3204" y="1618"/>
                    </a:lnTo>
                    <a:lnTo>
                      <a:pt x="3195" y="1522"/>
                    </a:lnTo>
                    <a:lnTo>
                      <a:pt x="3179" y="1428"/>
                    </a:lnTo>
                    <a:lnTo>
                      <a:pt x="3157" y="1335"/>
                    </a:lnTo>
                    <a:lnTo>
                      <a:pt x="3130" y="1245"/>
                    </a:lnTo>
                    <a:lnTo>
                      <a:pt x="3098" y="1158"/>
                    </a:lnTo>
                    <a:lnTo>
                      <a:pt x="3061" y="1073"/>
                    </a:lnTo>
                    <a:lnTo>
                      <a:pt x="3018" y="991"/>
                    </a:lnTo>
                    <a:lnTo>
                      <a:pt x="2971" y="912"/>
                    </a:lnTo>
                    <a:lnTo>
                      <a:pt x="2919" y="836"/>
                    </a:lnTo>
                    <a:lnTo>
                      <a:pt x="2862" y="763"/>
                    </a:lnTo>
                    <a:lnTo>
                      <a:pt x="2802" y="695"/>
                    </a:lnTo>
                    <a:lnTo>
                      <a:pt x="2737" y="630"/>
                    </a:lnTo>
                    <a:lnTo>
                      <a:pt x="2669" y="570"/>
                    </a:lnTo>
                    <a:lnTo>
                      <a:pt x="2596" y="513"/>
                    </a:lnTo>
                    <a:lnTo>
                      <a:pt x="2520" y="461"/>
                    </a:lnTo>
                    <a:lnTo>
                      <a:pt x="2441" y="414"/>
                    </a:lnTo>
                    <a:lnTo>
                      <a:pt x="2359" y="371"/>
                    </a:lnTo>
                    <a:lnTo>
                      <a:pt x="2274" y="334"/>
                    </a:lnTo>
                    <a:lnTo>
                      <a:pt x="2187" y="302"/>
                    </a:lnTo>
                    <a:lnTo>
                      <a:pt x="2097" y="275"/>
                    </a:lnTo>
                    <a:lnTo>
                      <a:pt x="2004" y="253"/>
                    </a:lnTo>
                    <a:lnTo>
                      <a:pt x="1910" y="237"/>
                    </a:lnTo>
                    <a:lnTo>
                      <a:pt x="1814" y="228"/>
                    </a:lnTo>
                    <a:lnTo>
                      <a:pt x="1715" y="225"/>
                    </a:lnTo>
                    <a:close/>
                    <a:moveTo>
                      <a:pt x="1715" y="0"/>
                    </a:moveTo>
                    <a:lnTo>
                      <a:pt x="1820" y="3"/>
                    </a:lnTo>
                    <a:lnTo>
                      <a:pt x="1923" y="12"/>
                    </a:lnTo>
                    <a:lnTo>
                      <a:pt x="2024" y="28"/>
                    </a:lnTo>
                    <a:lnTo>
                      <a:pt x="2123" y="49"/>
                    </a:lnTo>
                    <a:lnTo>
                      <a:pt x="2219" y="76"/>
                    </a:lnTo>
                    <a:lnTo>
                      <a:pt x="2314" y="107"/>
                    </a:lnTo>
                    <a:lnTo>
                      <a:pt x="2406" y="145"/>
                    </a:lnTo>
                    <a:lnTo>
                      <a:pt x="2495" y="187"/>
                    </a:lnTo>
                    <a:lnTo>
                      <a:pt x="2581" y="235"/>
                    </a:lnTo>
                    <a:lnTo>
                      <a:pt x="2664" y="287"/>
                    </a:lnTo>
                    <a:lnTo>
                      <a:pt x="2745" y="343"/>
                    </a:lnTo>
                    <a:lnTo>
                      <a:pt x="2820" y="405"/>
                    </a:lnTo>
                    <a:lnTo>
                      <a:pt x="2894" y="469"/>
                    </a:lnTo>
                    <a:lnTo>
                      <a:pt x="2963" y="538"/>
                    </a:lnTo>
                    <a:lnTo>
                      <a:pt x="3027" y="612"/>
                    </a:lnTo>
                    <a:lnTo>
                      <a:pt x="3089" y="687"/>
                    </a:lnTo>
                    <a:lnTo>
                      <a:pt x="3145" y="768"/>
                    </a:lnTo>
                    <a:lnTo>
                      <a:pt x="3197" y="851"/>
                    </a:lnTo>
                    <a:lnTo>
                      <a:pt x="3245" y="937"/>
                    </a:lnTo>
                    <a:lnTo>
                      <a:pt x="3287" y="1026"/>
                    </a:lnTo>
                    <a:lnTo>
                      <a:pt x="3325" y="1118"/>
                    </a:lnTo>
                    <a:lnTo>
                      <a:pt x="3356" y="1213"/>
                    </a:lnTo>
                    <a:lnTo>
                      <a:pt x="3383" y="1309"/>
                    </a:lnTo>
                    <a:lnTo>
                      <a:pt x="3404" y="1408"/>
                    </a:lnTo>
                    <a:lnTo>
                      <a:pt x="3420" y="1509"/>
                    </a:lnTo>
                    <a:lnTo>
                      <a:pt x="3429" y="1612"/>
                    </a:lnTo>
                    <a:lnTo>
                      <a:pt x="3432" y="1716"/>
                    </a:lnTo>
                    <a:lnTo>
                      <a:pt x="3429" y="1820"/>
                    </a:lnTo>
                    <a:lnTo>
                      <a:pt x="3420" y="1923"/>
                    </a:lnTo>
                    <a:lnTo>
                      <a:pt x="3404" y="2024"/>
                    </a:lnTo>
                    <a:lnTo>
                      <a:pt x="3383" y="2123"/>
                    </a:lnTo>
                    <a:lnTo>
                      <a:pt x="3356" y="2219"/>
                    </a:lnTo>
                    <a:lnTo>
                      <a:pt x="3325" y="2314"/>
                    </a:lnTo>
                    <a:lnTo>
                      <a:pt x="3287" y="2406"/>
                    </a:lnTo>
                    <a:lnTo>
                      <a:pt x="3245" y="2495"/>
                    </a:lnTo>
                    <a:lnTo>
                      <a:pt x="3197" y="2581"/>
                    </a:lnTo>
                    <a:lnTo>
                      <a:pt x="3145" y="2664"/>
                    </a:lnTo>
                    <a:lnTo>
                      <a:pt x="3089" y="2745"/>
                    </a:lnTo>
                    <a:lnTo>
                      <a:pt x="3027" y="2820"/>
                    </a:lnTo>
                    <a:lnTo>
                      <a:pt x="2963" y="2894"/>
                    </a:lnTo>
                    <a:lnTo>
                      <a:pt x="2894" y="2963"/>
                    </a:lnTo>
                    <a:lnTo>
                      <a:pt x="2820" y="3027"/>
                    </a:lnTo>
                    <a:lnTo>
                      <a:pt x="2745" y="3089"/>
                    </a:lnTo>
                    <a:lnTo>
                      <a:pt x="2664" y="3145"/>
                    </a:lnTo>
                    <a:lnTo>
                      <a:pt x="2581" y="3197"/>
                    </a:lnTo>
                    <a:lnTo>
                      <a:pt x="2495" y="3245"/>
                    </a:lnTo>
                    <a:lnTo>
                      <a:pt x="2406" y="3287"/>
                    </a:lnTo>
                    <a:lnTo>
                      <a:pt x="2314" y="3325"/>
                    </a:lnTo>
                    <a:lnTo>
                      <a:pt x="2219" y="3356"/>
                    </a:lnTo>
                    <a:lnTo>
                      <a:pt x="2123" y="3383"/>
                    </a:lnTo>
                    <a:lnTo>
                      <a:pt x="2024" y="3404"/>
                    </a:lnTo>
                    <a:lnTo>
                      <a:pt x="1923" y="3420"/>
                    </a:lnTo>
                    <a:lnTo>
                      <a:pt x="1820" y="3429"/>
                    </a:lnTo>
                    <a:lnTo>
                      <a:pt x="1715" y="3432"/>
                    </a:lnTo>
                    <a:lnTo>
                      <a:pt x="1612" y="3429"/>
                    </a:lnTo>
                    <a:lnTo>
                      <a:pt x="1509" y="3420"/>
                    </a:lnTo>
                    <a:lnTo>
                      <a:pt x="1408" y="3404"/>
                    </a:lnTo>
                    <a:lnTo>
                      <a:pt x="1309" y="3383"/>
                    </a:lnTo>
                    <a:lnTo>
                      <a:pt x="1213" y="3356"/>
                    </a:lnTo>
                    <a:lnTo>
                      <a:pt x="1118" y="3325"/>
                    </a:lnTo>
                    <a:lnTo>
                      <a:pt x="1025" y="3287"/>
                    </a:lnTo>
                    <a:lnTo>
                      <a:pt x="937" y="3245"/>
                    </a:lnTo>
                    <a:lnTo>
                      <a:pt x="851" y="3197"/>
                    </a:lnTo>
                    <a:lnTo>
                      <a:pt x="768" y="3145"/>
                    </a:lnTo>
                    <a:lnTo>
                      <a:pt x="687" y="3089"/>
                    </a:lnTo>
                    <a:lnTo>
                      <a:pt x="610" y="3027"/>
                    </a:lnTo>
                    <a:lnTo>
                      <a:pt x="538" y="2963"/>
                    </a:lnTo>
                    <a:lnTo>
                      <a:pt x="469" y="2894"/>
                    </a:lnTo>
                    <a:lnTo>
                      <a:pt x="405" y="2820"/>
                    </a:lnTo>
                    <a:lnTo>
                      <a:pt x="343" y="2745"/>
                    </a:lnTo>
                    <a:lnTo>
                      <a:pt x="287" y="2664"/>
                    </a:lnTo>
                    <a:lnTo>
                      <a:pt x="235" y="2581"/>
                    </a:lnTo>
                    <a:lnTo>
                      <a:pt x="187" y="2495"/>
                    </a:lnTo>
                    <a:lnTo>
                      <a:pt x="145" y="2406"/>
                    </a:lnTo>
                    <a:lnTo>
                      <a:pt x="107" y="2314"/>
                    </a:lnTo>
                    <a:lnTo>
                      <a:pt x="76" y="2219"/>
                    </a:lnTo>
                    <a:lnTo>
                      <a:pt x="49" y="2123"/>
                    </a:lnTo>
                    <a:lnTo>
                      <a:pt x="28" y="2024"/>
                    </a:lnTo>
                    <a:lnTo>
                      <a:pt x="12" y="1923"/>
                    </a:lnTo>
                    <a:lnTo>
                      <a:pt x="3" y="1820"/>
                    </a:lnTo>
                    <a:lnTo>
                      <a:pt x="0" y="1716"/>
                    </a:lnTo>
                    <a:lnTo>
                      <a:pt x="3" y="1612"/>
                    </a:lnTo>
                    <a:lnTo>
                      <a:pt x="12" y="1509"/>
                    </a:lnTo>
                    <a:lnTo>
                      <a:pt x="28" y="1408"/>
                    </a:lnTo>
                    <a:lnTo>
                      <a:pt x="49" y="1309"/>
                    </a:lnTo>
                    <a:lnTo>
                      <a:pt x="76" y="1213"/>
                    </a:lnTo>
                    <a:lnTo>
                      <a:pt x="107" y="1118"/>
                    </a:lnTo>
                    <a:lnTo>
                      <a:pt x="145" y="1026"/>
                    </a:lnTo>
                    <a:lnTo>
                      <a:pt x="187" y="937"/>
                    </a:lnTo>
                    <a:lnTo>
                      <a:pt x="235" y="851"/>
                    </a:lnTo>
                    <a:lnTo>
                      <a:pt x="287" y="768"/>
                    </a:lnTo>
                    <a:lnTo>
                      <a:pt x="343" y="687"/>
                    </a:lnTo>
                    <a:lnTo>
                      <a:pt x="405" y="612"/>
                    </a:lnTo>
                    <a:lnTo>
                      <a:pt x="469" y="538"/>
                    </a:lnTo>
                    <a:lnTo>
                      <a:pt x="538" y="469"/>
                    </a:lnTo>
                    <a:lnTo>
                      <a:pt x="610" y="405"/>
                    </a:lnTo>
                    <a:lnTo>
                      <a:pt x="687" y="343"/>
                    </a:lnTo>
                    <a:lnTo>
                      <a:pt x="768" y="287"/>
                    </a:lnTo>
                    <a:lnTo>
                      <a:pt x="851" y="235"/>
                    </a:lnTo>
                    <a:lnTo>
                      <a:pt x="937" y="187"/>
                    </a:lnTo>
                    <a:lnTo>
                      <a:pt x="1025" y="145"/>
                    </a:lnTo>
                    <a:lnTo>
                      <a:pt x="1118" y="107"/>
                    </a:lnTo>
                    <a:lnTo>
                      <a:pt x="1213" y="76"/>
                    </a:lnTo>
                    <a:lnTo>
                      <a:pt x="1309" y="49"/>
                    </a:lnTo>
                    <a:lnTo>
                      <a:pt x="1408" y="28"/>
                    </a:lnTo>
                    <a:lnTo>
                      <a:pt x="1509" y="12"/>
                    </a:lnTo>
                    <a:lnTo>
                      <a:pt x="1612" y="3"/>
                    </a:lnTo>
                    <a:lnTo>
                      <a:pt x="1715" y="0"/>
                    </a:lnTo>
                    <a:close/>
                  </a:path>
                </a:pathLst>
              </a:custGeom>
              <a:grp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000" dirty="0"/>
              </a:p>
            </p:txBody>
          </p:sp>
          <p:sp>
            <p:nvSpPr>
              <p:cNvPr id="58" name="Freeform 15">
                <a:extLst>
                  <a:ext uri="{FF2B5EF4-FFF2-40B4-BE49-F238E27FC236}">
                    <a16:creationId xmlns:a16="http://schemas.microsoft.com/office/drawing/2014/main" id="{FEB26D85-E609-FDDE-CF44-C3A2B3BA032E}"/>
                  </a:ext>
                </a:extLst>
              </p:cNvPr>
              <p:cNvSpPr>
                <a:spLocks/>
              </p:cNvSpPr>
              <p:nvPr/>
            </p:nvSpPr>
            <p:spPr bwMode="auto">
              <a:xfrm>
                <a:off x="2492374" y="3154249"/>
                <a:ext cx="644526" cy="473077"/>
              </a:xfrm>
              <a:custGeom>
                <a:avLst/>
                <a:gdLst>
                  <a:gd name="T0" fmla="*/ 1514 w 1626"/>
                  <a:gd name="T1" fmla="*/ 0 h 1190"/>
                  <a:gd name="T2" fmla="*/ 1536 w 1626"/>
                  <a:gd name="T3" fmla="*/ 2 h 1190"/>
                  <a:gd name="T4" fmla="*/ 1557 w 1626"/>
                  <a:gd name="T5" fmla="*/ 8 h 1190"/>
                  <a:gd name="T6" fmla="*/ 1575 w 1626"/>
                  <a:gd name="T7" fmla="*/ 19 h 1190"/>
                  <a:gd name="T8" fmla="*/ 1593 w 1626"/>
                  <a:gd name="T9" fmla="*/ 33 h 1190"/>
                  <a:gd name="T10" fmla="*/ 1608 w 1626"/>
                  <a:gd name="T11" fmla="*/ 51 h 1190"/>
                  <a:gd name="T12" fmla="*/ 1618 w 1626"/>
                  <a:gd name="T13" fmla="*/ 71 h 1190"/>
                  <a:gd name="T14" fmla="*/ 1624 w 1626"/>
                  <a:gd name="T15" fmla="*/ 92 h 1190"/>
                  <a:gd name="T16" fmla="*/ 1626 w 1626"/>
                  <a:gd name="T17" fmla="*/ 112 h 1190"/>
                  <a:gd name="T18" fmla="*/ 1624 w 1626"/>
                  <a:gd name="T19" fmla="*/ 134 h 1190"/>
                  <a:gd name="T20" fmla="*/ 1618 w 1626"/>
                  <a:gd name="T21" fmla="*/ 155 h 1190"/>
                  <a:gd name="T22" fmla="*/ 1608 w 1626"/>
                  <a:gd name="T23" fmla="*/ 175 h 1190"/>
                  <a:gd name="T24" fmla="*/ 1593 w 1626"/>
                  <a:gd name="T25" fmla="*/ 193 h 1190"/>
                  <a:gd name="T26" fmla="*/ 629 w 1626"/>
                  <a:gd name="T27" fmla="*/ 1157 h 1190"/>
                  <a:gd name="T28" fmla="*/ 629 w 1626"/>
                  <a:gd name="T29" fmla="*/ 1157 h 1190"/>
                  <a:gd name="T30" fmla="*/ 611 w 1626"/>
                  <a:gd name="T31" fmla="*/ 1171 h 1190"/>
                  <a:gd name="T32" fmla="*/ 591 w 1626"/>
                  <a:gd name="T33" fmla="*/ 1182 h 1190"/>
                  <a:gd name="T34" fmla="*/ 571 w 1626"/>
                  <a:gd name="T35" fmla="*/ 1188 h 1190"/>
                  <a:gd name="T36" fmla="*/ 550 w 1626"/>
                  <a:gd name="T37" fmla="*/ 1190 h 1190"/>
                  <a:gd name="T38" fmla="*/ 528 w 1626"/>
                  <a:gd name="T39" fmla="*/ 1188 h 1190"/>
                  <a:gd name="T40" fmla="*/ 507 w 1626"/>
                  <a:gd name="T41" fmla="*/ 1182 h 1190"/>
                  <a:gd name="T42" fmla="*/ 487 w 1626"/>
                  <a:gd name="T43" fmla="*/ 1171 h 1190"/>
                  <a:gd name="T44" fmla="*/ 470 w 1626"/>
                  <a:gd name="T45" fmla="*/ 1157 h 1190"/>
                  <a:gd name="T46" fmla="*/ 33 w 1626"/>
                  <a:gd name="T47" fmla="*/ 720 h 1190"/>
                  <a:gd name="T48" fmla="*/ 18 w 1626"/>
                  <a:gd name="T49" fmla="*/ 702 h 1190"/>
                  <a:gd name="T50" fmla="*/ 8 w 1626"/>
                  <a:gd name="T51" fmla="*/ 682 h 1190"/>
                  <a:gd name="T52" fmla="*/ 2 w 1626"/>
                  <a:gd name="T53" fmla="*/ 662 h 1190"/>
                  <a:gd name="T54" fmla="*/ 0 w 1626"/>
                  <a:gd name="T55" fmla="*/ 640 h 1190"/>
                  <a:gd name="T56" fmla="*/ 2 w 1626"/>
                  <a:gd name="T57" fmla="*/ 619 h 1190"/>
                  <a:gd name="T58" fmla="*/ 8 w 1626"/>
                  <a:gd name="T59" fmla="*/ 598 h 1190"/>
                  <a:gd name="T60" fmla="*/ 18 w 1626"/>
                  <a:gd name="T61" fmla="*/ 578 h 1190"/>
                  <a:gd name="T62" fmla="*/ 33 w 1626"/>
                  <a:gd name="T63" fmla="*/ 561 h 1190"/>
                  <a:gd name="T64" fmla="*/ 51 w 1626"/>
                  <a:gd name="T65" fmla="*/ 546 h 1190"/>
                  <a:gd name="T66" fmla="*/ 69 w 1626"/>
                  <a:gd name="T67" fmla="*/ 536 h 1190"/>
                  <a:gd name="T68" fmla="*/ 90 w 1626"/>
                  <a:gd name="T69" fmla="*/ 529 h 1190"/>
                  <a:gd name="T70" fmla="*/ 112 w 1626"/>
                  <a:gd name="T71" fmla="*/ 527 h 1190"/>
                  <a:gd name="T72" fmla="*/ 134 w 1626"/>
                  <a:gd name="T73" fmla="*/ 529 h 1190"/>
                  <a:gd name="T74" fmla="*/ 155 w 1626"/>
                  <a:gd name="T75" fmla="*/ 536 h 1190"/>
                  <a:gd name="T76" fmla="*/ 174 w 1626"/>
                  <a:gd name="T77" fmla="*/ 546 h 1190"/>
                  <a:gd name="T78" fmla="*/ 192 w 1626"/>
                  <a:gd name="T79" fmla="*/ 561 h 1190"/>
                  <a:gd name="T80" fmla="*/ 550 w 1626"/>
                  <a:gd name="T81" fmla="*/ 918 h 1190"/>
                  <a:gd name="T82" fmla="*/ 1434 w 1626"/>
                  <a:gd name="T83" fmla="*/ 33 h 1190"/>
                  <a:gd name="T84" fmla="*/ 1452 w 1626"/>
                  <a:gd name="T85" fmla="*/ 19 h 1190"/>
                  <a:gd name="T86" fmla="*/ 1471 w 1626"/>
                  <a:gd name="T87" fmla="*/ 8 h 1190"/>
                  <a:gd name="T88" fmla="*/ 1492 w 1626"/>
                  <a:gd name="T89" fmla="*/ 2 h 1190"/>
                  <a:gd name="T90" fmla="*/ 1514 w 1626"/>
                  <a:gd name="T91" fmla="*/ 0 h 1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26" h="1190">
                    <a:moveTo>
                      <a:pt x="1514" y="0"/>
                    </a:moveTo>
                    <a:lnTo>
                      <a:pt x="1536" y="2"/>
                    </a:lnTo>
                    <a:lnTo>
                      <a:pt x="1557" y="8"/>
                    </a:lnTo>
                    <a:lnTo>
                      <a:pt x="1575" y="19"/>
                    </a:lnTo>
                    <a:lnTo>
                      <a:pt x="1593" y="33"/>
                    </a:lnTo>
                    <a:lnTo>
                      <a:pt x="1608" y="51"/>
                    </a:lnTo>
                    <a:lnTo>
                      <a:pt x="1618" y="71"/>
                    </a:lnTo>
                    <a:lnTo>
                      <a:pt x="1624" y="92"/>
                    </a:lnTo>
                    <a:lnTo>
                      <a:pt x="1626" y="112"/>
                    </a:lnTo>
                    <a:lnTo>
                      <a:pt x="1624" y="134"/>
                    </a:lnTo>
                    <a:lnTo>
                      <a:pt x="1618" y="155"/>
                    </a:lnTo>
                    <a:lnTo>
                      <a:pt x="1608" y="175"/>
                    </a:lnTo>
                    <a:lnTo>
                      <a:pt x="1593" y="193"/>
                    </a:lnTo>
                    <a:lnTo>
                      <a:pt x="629" y="1157"/>
                    </a:lnTo>
                    <a:lnTo>
                      <a:pt x="629" y="1157"/>
                    </a:lnTo>
                    <a:lnTo>
                      <a:pt x="611" y="1171"/>
                    </a:lnTo>
                    <a:lnTo>
                      <a:pt x="591" y="1182"/>
                    </a:lnTo>
                    <a:lnTo>
                      <a:pt x="571" y="1188"/>
                    </a:lnTo>
                    <a:lnTo>
                      <a:pt x="550" y="1190"/>
                    </a:lnTo>
                    <a:lnTo>
                      <a:pt x="528" y="1188"/>
                    </a:lnTo>
                    <a:lnTo>
                      <a:pt x="507" y="1182"/>
                    </a:lnTo>
                    <a:lnTo>
                      <a:pt x="487" y="1171"/>
                    </a:lnTo>
                    <a:lnTo>
                      <a:pt x="470" y="1157"/>
                    </a:lnTo>
                    <a:lnTo>
                      <a:pt x="33" y="720"/>
                    </a:lnTo>
                    <a:lnTo>
                      <a:pt x="18" y="702"/>
                    </a:lnTo>
                    <a:lnTo>
                      <a:pt x="8" y="682"/>
                    </a:lnTo>
                    <a:lnTo>
                      <a:pt x="2" y="662"/>
                    </a:lnTo>
                    <a:lnTo>
                      <a:pt x="0" y="640"/>
                    </a:lnTo>
                    <a:lnTo>
                      <a:pt x="2" y="619"/>
                    </a:lnTo>
                    <a:lnTo>
                      <a:pt x="8" y="598"/>
                    </a:lnTo>
                    <a:lnTo>
                      <a:pt x="18" y="578"/>
                    </a:lnTo>
                    <a:lnTo>
                      <a:pt x="33" y="561"/>
                    </a:lnTo>
                    <a:lnTo>
                      <a:pt x="51" y="546"/>
                    </a:lnTo>
                    <a:lnTo>
                      <a:pt x="69" y="536"/>
                    </a:lnTo>
                    <a:lnTo>
                      <a:pt x="90" y="529"/>
                    </a:lnTo>
                    <a:lnTo>
                      <a:pt x="112" y="527"/>
                    </a:lnTo>
                    <a:lnTo>
                      <a:pt x="134" y="529"/>
                    </a:lnTo>
                    <a:lnTo>
                      <a:pt x="155" y="536"/>
                    </a:lnTo>
                    <a:lnTo>
                      <a:pt x="174" y="546"/>
                    </a:lnTo>
                    <a:lnTo>
                      <a:pt x="192" y="561"/>
                    </a:lnTo>
                    <a:lnTo>
                      <a:pt x="550" y="918"/>
                    </a:lnTo>
                    <a:lnTo>
                      <a:pt x="1434" y="33"/>
                    </a:lnTo>
                    <a:lnTo>
                      <a:pt x="1452" y="19"/>
                    </a:lnTo>
                    <a:lnTo>
                      <a:pt x="1471" y="8"/>
                    </a:lnTo>
                    <a:lnTo>
                      <a:pt x="1492" y="2"/>
                    </a:lnTo>
                    <a:lnTo>
                      <a:pt x="1514" y="0"/>
                    </a:lnTo>
                    <a:close/>
                  </a:path>
                </a:pathLst>
              </a:custGeom>
              <a:grp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000"/>
              </a:p>
            </p:txBody>
          </p:sp>
        </p:grpSp>
      </p:grpSp>
      <p:sp>
        <p:nvSpPr>
          <p:cNvPr id="65" name="Freeform 14">
            <a:extLst>
              <a:ext uri="{FF2B5EF4-FFF2-40B4-BE49-F238E27FC236}">
                <a16:creationId xmlns:a16="http://schemas.microsoft.com/office/drawing/2014/main" id="{0930E0A6-1C0A-8F1C-E9EB-AD8B83F12460}"/>
              </a:ext>
              <a:ext uri="{C183D7F6-B498-43B3-948B-1728B52AA6E4}">
                <adec:decorative xmlns:adec="http://schemas.microsoft.com/office/drawing/2017/decorative" val="1"/>
              </a:ext>
            </a:extLst>
          </p:cNvPr>
          <p:cNvSpPr>
            <a:spLocks noEditPoints="1"/>
          </p:cNvSpPr>
          <p:nvPr/>
        </p:nvSpPr>
        <p:spPr bwMode="auto">
          <a:xfrm>
            <a:off x="411130" y="4151899"/>
            <a:ext cx="333588" cy="333588"/>
          </a:xfrm>
          <a:custGeom>
            <a:avLst/>
            <a:gdLst>
              <a:gd name="T0" fmla="*/ 1428 w 3432"/>
              <a:gd name="T1" fmla="*/ 253 h 3432"/>
              <a:gd name="T2" fmla="*/ 1073 w 3432"/>
              <a:gd name="T3" fmla="*/ 371 h 3432"/>
              <a:gd name="T4" fmla="*/ 763 w 3432"/>
              <a:gd name="T5" fmla="*/ 570 h 3432"/>
              <a:gd name="T6" fmla="*/ 513 w 3432"/>
              <a:gd name="T7" fmla="*/ 836 h 3432"/>
              <a:gd name="T8" fmla="*/ 334 w 3432"/>
              <a:gd name="T9" fmla="*/ 1158 h 3432"/>
              <a:gd name="T10" fmla="*/ 237 w 3432"/>
              <a:gd name="T11" fmla="*/ 1522 h 3432"/>
              <a:gd name="T12" fmla="*/ 237 w 3432"/>
              <a:gd name="T13" fmla="*/ 1910 h 3432"/>
              <a:gd name="T14" fmla="*/ 334 w 3432"/>
              <a:gd name="T15" fmla="*/ 2274 h 3432"/>
              <a:gd name="T16" fmla="*/ 513 w 3432"/>
              <a:gd name="T17" fmla="*/ 2596 h 3432"/>
              <a:gd name="T18" fmla="*/ 763 w 3432"/>
              <a:gd name="T19" fmla="*/ 2862 h 3432"/>
              <a:gd name="T20" fmla="*/ 1073 w 3432"/>
              <a:gd name="T21" fmla="*/ 3061 h 3432"/>
              <a:gd name="T22" fmla="*/ 1428 w 3432"/>
              <a:gd name="T23" fmla="*/ 3179 h 3432"/>
              <a:gd name="T24" fmla="*/ 1814 w 3432"/>
              <a:gd name="T25" fmla="*/ 3204 h 3432"/>
              <a:gd name="T26" fmla="*/ 2187 w 3432"/>
              <a:gd name="T27" fmla="*/ 3130 h 3432"/>
              <a:gd name="T28" fmla="*/ 2520 w 3432"/>
              <a:gd name="T29" fmla="*/ 2971 h 3432"/>
              <a:gd name="T30" fmla="*/ 2802 w 3432"/>
              <a:gd name="T31" fmla="*/ 2737 h 3432"/>
              <a:gd name="T32" fmla="*/ 3018 w 3432"/>
              <a:gd name="T33" fmla="*/ 2441 h 3432"/>
              <a:gd name="T34" fmla="*/ 3157 w 3432"/>
              <a:gd name="T35" fmla="*/ 2097 h 3432"/>
              <a:gd name="T36" fmla="*/ 3207 w 3432"/>
              <a:gd name="T37" fmla="*/ 1716 h 3432"/>
              <a:gd name="T38" fmla="*/ 3157 w 3432"/>
              <a:gd name="T39" fmla="*/ 1335 h 3432"/>
              <a:gd name="T40" fmla="*/ 3018 w 3432"/>
              <a:gd name="T41" fmla="*/ 991 h 3432"/>
              <a:gd name="T42" fmla="*/ 2802 w 3432"/>
              <a:gd name="T43" fmla="*/ 695 h 3432"/>
              <a:gd name="T44" fmla="*/ 2520 w 3432"/>
              <a:gd name="T45" fmla="*/ 461 h 3432"/>
              <a:gd name="T46" fmla="*/ 2187 w 3432"/>
              <a:gd name="T47" fmla="*/ 302 h 3432"/>
              <a:gd name="T48" fmla="*/ 1814 w 3432"/>
              <a:gd name="T49" fmla="*/ 228 h 3432"/>
              <a:gd name="T50" fmla="*/ 1923 w 3432"/>
              <a:gd name="T51" fmla="*/ 12 h 3432"/>
              <a:gd name="T52" fmla="*/ 2314 w 3432"/>
              <a:gd name="T53" fmla="*/ 107 h 3432"/>
              <a:gd name="T54" fmla="*/ 2664 w 3432"/>
              <a:gd name="T55" fmla="*/ 287 h 3432"/>
              <a:gd name="T56" fmla="*/ 2963 w 3432"/>
              <a:gd name="T57" fmla="*/ 538 h 3432"/>
              <a:gd name="T58" fmla="*/ 3197 w 3432"/>
              <a:gd name="T59" fmla="*/ 851 h 3432"/>
              <a:gd name="T60" fmla="*/ 3356 w 3432"/>
              <a:gd name="T61" fmla="*/ 1213 h 3432"/>
              <a:gd name="T62" fmla="*/ 3429 w 3432"/>
              <a:gd name="T63" fmla="*/ 1612 h 3432"/>
              <a:gd name="T64" fmla="*/ 3404 w 3432"/>
              <a:gd name="T65" fmla="*/ 2024 h 3432"/>
              <a:gd name="T66" fmla="*/ 3287 w 3432"/>
              <a:gd name="T67" fmla="*/ 2406 h 3432"/>
              <a:gd name="T68" fmla="*/ 3089 w 3432"/>
              <a:gd name="T69" fmla="*/ 2745 h 3432"/>
              <a:gd name="T70" fmla="*/ 2820 w 3432"/>
              <a:gd name="T71" fmla="*/ 3027 h 3432"/>
              <a:gd name="T72" fmla="*/ 2495 w 3432"/>
              <a:gd name="T73" fmla="*/ 3245 h 3432"/>
              <a:gd name="T74" fmla="*/ 2123 w 3432"/>
              <a:gd name="T75" fmla="*/ 3383 h 3432"/>
              <a:gd name="T76" fmla="*/ 1715 w 3432"/>
              <a:gd name="T77" fmla="*/ 3432 h 3432"/>
              <a:gd name="T78" fmla="*/ 1309 w 3432"/>
              <a:gd name="T79" fmla="*/ 3383 h 3432"/>
              <a:gd name="T80" fmla="*/ 937 w 3432"/>
              <a:gd name="T81" fmla="*/ 3245 h 3432"/>
              <a:gd name="T82" fmla="*/ 610 w 3432"/>
              <a:gd name="T83" fmla="*/ 3027 h 3432"/>
              <a:gd name="T84" fmla="*/ 343 w 3432"/>
              <a:gd name="T85" fmla="*/ 2745 h 3432"/>
              <a:gd name="T86" fmla="*/ 145 w 3432"/>
              <a:gd name="T87" fmla="*/ 2406 h 3432"/>
              <a:gd name="T88" fmla="*/ 28 w 3432"/>
              <a:gd name="T89" fmla="*/ 2024 h 3432"/>
              <a:gd name="T90" fmla="*/ 3 w 3432"/>
              <a:gd name="T91" fmla="*/ 1612 h 3432"/>
              <a:gd name="T92" fmla="*/ 76 w 3432"/>
              <a:gd name="T93" fmla="*/ 1213 h 3432"/>
              <a:gd name="T94" fmla="*/ 235 w 3432"/>
              <a:gd name="T95" fmla="*/ 851 h 3432"/>
              <a:gd name="T96" fmla="*/ 469 w 3432"/>
              <a:gd name="T97" fmla="*/ 538 h 3432"/>
              <a:gd name="T98" fmla="*/ 768 w 3432"/>
              <a:gd name="T99" fmla="*/ 287 h 3432"/>
              <a:gd name="T100" fmla="*/ 1118 w 3432"/>
              <a:gd name="T101" fmla="*/ 107 h 3432"/>
              <a:gd name="T102" fmla="*/ 1509 w 3432"/>
              <a:gd name="T103" fmla="*/ 12 h 3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32" h="3432">
                <a:moveTo>
                  <a:pt x="1715" y="225"/>
                </a:moveTo>
                <a:lnTo>
                  <a:pt x="1618" y="228"/>
                </a:lnTo>
                <a:lnTo>
                  <a:pt x="1522" y="237"/>
                </a:lnTo>
                <a:lnTo>
                  <a:pt x="1428" y="253"/>
                </a:lnTo>
                <a:lnTo>
                  <a:pt x="1335" y="275"/>
                </a:lnTo>
                <a:lnTo>
                  <a:pt x="1245" y="302"/>
                </a:lnTo>
                <a:lnTo>
                  <a:pt x="1158" y="334"/>
                </a:lnTo>
                <a:lnTo>
                  <a:pt x="1073" y="371"/>
                </a:lnTo>
                <a:lnTo>
                  <a:pt x="991" y="414"/>
                </a:lnTo>
                <a:lnTo>
                  <a:pt x="912" y="461"/>
                </a:lnTo>
                <a:lnTo>
                  <a:pt x="836" y="513"/>
                </a:lnTo>
                <a:lnTo>
                  <a:pt x="763" y="570"/>
                </a:lnTo>
                <a:lnTo>
                  <a:pt x="695" y="630"/>
                </a:lnTo>
                <a:lnTo>
                  <a:pt x="630" y="695"/>
                </a:lnTo>
                <a:lnTo>
                  <a:pt x="570" y="763"/>
                </a:lnTo>
                <a:lnTo>
                  <a:pt x="513" y="836"/>
                </a:lnTo>
                <a:lnTo>
                  <a:pt x="461" y="912"/>
                </a:lnTo>
                <a:lnTo>
                  <a:pt x="414" y="991"/>
                </a:lnTo>
                <a:lnTo>
                  <a:pt x="371" y="1073"/>
                </a:lnTo>
                <a:lnTo>
                  <a:pt x="334" y="1158"/>
                </a:lnTo>
                <a:lnTo>
                  <a:pt x="302" y="1245"/>
                </a:lnTo>
                <a:lnTo>
                  <a:pt x="275" y="1335"/>
                </a:lnTo>
                <a:lnTo>
                  <a:pt x="253" y="1428"/>
                </a:lnTo>
                <a:lnTo>
                  <a:pt x="237" y="1522"/>
                </a:lnTo>
                <a:lnTo>
                  <a:pt x="228" y="1618"/>
                </a:lnTo>
                <a:lnTo>
                  <a:pt x="225" y="1716"/>
                </a:lnTo>
                <a:lnTo>
                  <a:pt x="228" y="1814"/>
                </a:lnTo>
                <a:lnTo>
                  <a:pt x="237" y="1910"/>
                </a:lnTo>
                <a:lnTo>
                  <a:pt x="253" y="2004"/>
                </a:lnTo>
                <a:lnTo>
                  <a:pt x="275" y="2097"/>
                </a:lnTo>
                <a:lnTo>
                  <a:pt x="302" y="2187"/>
                </a:lnTo>
                <a:lnTo>
                  <a:pt x="334" y="2274"/>
                </a:lnTo>
                <a:lnTo>
                  <a:pt x="371" y="2359"/>
                </a:lnTo>
                <a:lnTo>
                  <a:pt x="414" y="2441"/>
                </a:lnTo>
                <a:lnTo>
                  <a:pt x="461" y="2520"/>
                </a:lnTo>
                <a:lnTo>
                  <a:pt x="513" y="2596"/>
                </a:lnTo>
                <a:lnTo>
                  <a:pt x="570" y="2669"/>
                </a:lnTo>
                <a:lnTo>
                  <a:pt x="630" y="2737"/>
                </a:lnTo>
                <a:lnTo>
                  <a:pt x="695" y="2802"/>
                </a:lnTo>
                <a:lnTo>
                  <a:pt x="763" y="2862"/>
                </a:lnTo>
                <a:lnTo>
                  <a:pt x="836" y="2919"/>
                </a:lnTo>
                <a:lnTo>
                  <a:pt x="912" y="2971"/>
                </a:lnTo>
                <a:lnTo>
                  <a:pt x="991" y="3018"/>
                </a:lnTo>
                <a:lnTo>
                  <a:pt x="1073" y="3061"/>
                </a:lnTo>
                <a:lnTo>
                  <a:pt x="1158" y="3098"/>
                </a:lnTo>
                <a:lnTo>
                  <a:pt x="1245" y="3130"/>
                </a:lnTo>
                <a:lnTo>
                  <a:pt x="1335" y="3157"/>
                </a:lnTo>
                <a:lnTo>
                  <a:pt x="1428" y="3179"/>
                </a:lnTo>
                <a:lnTo>
                  <a:pt x="1522" y="3195"/>
                </a:lnTo>
                <a:lnTo>
                  <a:pt x="1618" y="3204"/>
                </a:lnTo>
                <a:lnTo>
                  <a:pt x="1715" y="3207"/>
                </a:lnTo>
                <a:lnTo>
                  <a:pt x="1814" y="3204"/>
                </a:lnTo>
                <a:lnTo>
                  <a:pt x="1910" y="3195"/>
                </a:lnTo>
                <a:lnTo>
                  <a:pt x="2004" y="3179"/>
                </a:lnTo>
                <a:lnTo>
                  <a:pt x="2097" y="3157"/>
                </a:lnTo>
                <a:lnTo>
                  <a:pt x="2187" y="3130"/>
                </a:lnTo>
                <a:lnTo>
                  <a:pt x="2274" y="3098"/>
                </a:lnTo>
                <a:lnTo>
                  <a:pt x="2359" y="3061"/>
                </a:lnTo>
                <a:lnTo>
                  <a:pt x="2441" y="3018"/>
                </a:lnTo>
                <a:lnTo>
                  <a:pt x="2520" y="2971"/>
                </a:lnTo>
                <a:lnTo>
                  <a:pt x="2596" y="2919"/>
                </a:lnTo>
                <a:lnTo>
                  <a:pt x="2669" y="2862"/>
                </a:lnTo>
                <a:lnTo>
                  <a:pt x="2737" y="2802"/>
                </a:lnTo>
                <a:lnTo>
                  <a:pt x="2802" y="2737"/>
                </a:lnTo>
                <a:lnTo>
                  <a:pt x="2862" y="2669"/>
                </a:lnTo>
                <a:lnTo>
                  <a:pt x="2919" y="2596"/>
                </a:lnTo>
                <a:lnTo>
                  <a:pt x="2971" y="2520"/>
                </a:lnTo>
                <a:lnTo>
                  <a:pt x="3018" y="2441"/>
                </a:lnTo>
                <a:lnTo>
                  <a:pt x="3061" y="2359"/>
                </a:lnTo>
                <a:lnTo>
                  <a:pt x="3098" y="2274"/>
                </a:lnTo>
                <a:lnTo>
                  <a:pt x="3130" y="2187"/>
                </a:lnTo>
                <a:lnTo>
                  <a:pt x="3157" y="2097"/>
                </a:lnTo>
                <a:lnTo>
                  <a:pt x="3179" y="2004"/>
                </a:lnTo>
                <a:lnTo>
                  <a:pt x="3195" y="1910"/>
                </a:lnTo>
                <a:lnTo>
                  <a:pt x="3204" y="1814"/>
                </a:lnTo>
                <a:lnTo>
                  <a:pt x="3207" y="1716"/>
                </a:lnTo>
                <a:lnTo>
                  <a:pt x="3204" y="1618"/>
                </a:lnTo>
                <a:lnTo>
                  <a:pt x="3195" y="1522"/>
                </a:lnTo>
                <a:lnTo>
                  <a:pt x="3179" y="1428"/>
                </a:lnTo>
                <a:lnTo>
                  <a:pt x="3157" y="1335"/>
                </a:lnTo>
                <a:lnTo>
                  <a:pt x="3130" y="1245"/>
                </a:lnTo>
                <a:lnTo>
                  <a:pt x="3098" y="1158"/>
                </a:lnTo>
                <a:lnTo>
                  <a:pt x="3061" y="1073"/>
                </a:lnTo>
                <a:lnTo>
                  <a:pt x="3018" y="991"/>
                </a:lnTo>
                <a:lnTo>
                  <a:pt x="2971" y="912"/>
                </a:lnTo>
                <a:lnTo>
                  <a:pt x="2919" y="836"/>
                </a:lnTo>
                <a:lnTo>
                  <a:pt x="2862" y="763"/>
                </a:lnTo>
                <a:lnTo>
                  <a:pt x="2802" y="695"/>
                </a:lnTo>
                <a:lnTo>
                  <a:pt x="2737" y="630"/>
                </a:lnTo>
                <a:lnTo>
                  <a:pt x="2669" y="570"/>
                </a:lnTo>
                <a:lnTo>
                  <a:pt x="2596" y="513"/>
                </a:lnTo>
                <a:lnTo>
                  <a:pt x="2520" y="461"/>
                </a:lnTo>
                <a:lnTo>
                  <a:pt x="2441" y="414"/>
                </a:lnTo>
                <a:lnTo>
                  <a:pt x="2359" y="371"/>
                </a:lnTo>
                <a:lnTo>
                  <a:pt x="2274" y="334"/>
                </a:lnTo>
                <a:lnTo>
                  <a:pt x="2187" y="302"/>
                </a:lnTo>
                <a:lnTo>
                  <a:pt x="2097" y="275"/>
                </a:lnTo>
                <a:lnTo>
                  <a:pt x="2004" y="253"/>
                </a:lnTo>
                <a:lnTo>
                  <a:pt x="1910" y="237"/>
                </a:lnTo>
                <a:lnTo>
                  <a:pt x="1814" y="228"/>
                </a:lnTo>
                <a:lnTo>
                  <a:pt x="1715" y="225"/>
                </a:lnTo>
                <a:close/>
                <a:moveTo>
                  <a:pt x="1715" y="0"/>
                </a:moveTo>
                <a:lnTo>
                  <a:pt x="1820" y="3"/>
                </a:lnTo>
                <a:lnTo>
                  <a:pt x="1923" y="12"/>
                </a:lnTo>
                <a:lnTo>
                  <a:pt x="2024" y="28"/>
                </a:lnTo>
                <a:lnTo>
                  <a:pt x="2123" y="49"/>
                </a:lnTo>
                <a:lnTo>
                  <a:pt x="2219" y="76"/>
                </a:lnTo>
                <a:lnTo>
                  <a:pt x="2314" y="107"/>
                </a:lnTo>
                <a:lnTo>
                  <a:pt x="2406" y="145"/>
                </a:lnTo>
                <a:lnTo>
                  <a:pt x="2495" y="187"/>
                </a:lnTo>
                <a:lnTo>
                  <a:pt x="2581" y="235"/>
                </a:lnTo>
                <a:lnTo>
                  <a:pt x="2664" y="287"/>
                </a:lnTo>
                <a:lnTo>
                  <a:pt x="2745" y="343"/>
                </a:lnTo>
                <a:lnTo>
                  <a:pt x="2820" y="405"/>
                </a:lnTo>
                <a:lnTo>
                  <a:pt x="2894" y="469"/>
                </a:lnTo>
                <a:lnTo>
                  <a:pt x="2963" y="538"/>
                </a:lnTo>
                <a:lnTo>
                  <a:pt x="3027" y="612"/>
                </a:lnTo>
                <a:lnTo>
                  <a:pt x="3089" y="687"/>
                </a:lnTo>
                <a:lnTo>
                  <a:pt x="3145" y="768"/>
                </a:lnTo>
                <a:lnTo>
                  <a:pt x="3197" y="851"/>
                </a:lnTo>
                <a:lnTo>
                  <a:pt x="3245" y="937"/>
                </a:lnTo>
                <a:lnTo>
                  <a:pt x="3287" y="1026"/>
                </a:lnTo>
                <a:lnTo>
                  <a:pt x="3325" y="1118"/>
                </a:lnTo>
                <a:lnTo>
                  <a:pt x="3356" y="1213"/>
                </a:lnTo>
                <a:lnTo>
                  <a:pt x="3383" y="1309"/>
                </a:lnTo>
                <a:lnTo>
                  <a:pt x="3404" y="1408"/>
                </a:lnTo>
                <a:lnTo>
                  <a:pt x="3420" y="1509"/>
                </a:lnTo>
                <a:lnTo>
                  <a:pt x="3429" y="1612"/>
                </a:lnTo>
                <a:lnTo>
                  <a:pt x="3432" y="1716"/>
                </a:lnTo>
                <a:lnTo>
                  <a:pt x="3429" y="1820"/>
                </a:lnTo>
                <a:lnTo>
                  <a:pt x="3420" y="1923"/>
                </a:lnTo>
                <a:lnTo>
                  <a:pt x="3404" y="2024"/>
                </a:lnTo>
                <a:lnTo>
                  <a:pt x="3383" y="2123"/>
                </a:lnTo>
                <a:lnTo>
                  <a:pt x="3356" y="2219"/>
                </a:lnTo>
                <a:lnTo>
                  <a:pt x="3325" y="2314"/>
                </a:lnTo>
                <a:lnTo>
                  <a:pt x="3287" y="2406"/>
                </a:lnTo>
                <a:lnTo>
                  <a:pt x="3245" y="2495"/>
                </a:lnTo>
                <a:lnTo>
                  <a:pt x="3197" y="2581"/>
                </a:lnTo>
                <a:lnTo>
                  <a:pt x="3145" y="2664"/>
                </a:lnTo>
                <a:lnTo>
                  <a:pt x="3089" y="2745"/>
                </a:lnTo>
                <a:lnTo>
                  <a:pt x="3027" y="2820"/>
                </a:lnTo>
                <a:lnTo>
                  <a:pt x="2963" y="2894"/>
                </a:lnTo>
                <a:lnTo>
                  <a:pt x="2894" y="2963"/>
                </a:lnTo>
                <a:lnTo>
                  <a:pt x="2820" y="3027"/>
                </a:lnTo>
                <a:lnTo>
                  <a:pt x="2745" y="3089"/>
                </a:lnTo>
                <a:lnTo>
                  <a:pt x="2664" y="3145"/>
                </a:lnTo>
                <a:lnTo>
                  <a:pt x="2581" y="3197"/>
                </a:lnTo>
                <a:lnTo>
                  <a:pt x="2495" y="3245"/>
                </a:lnTo>
                <a:lnTo>
                  <a:pt x="2406" y="3287"/>
                </a:lnTo>
                <a:lnTo>
                  <a:pt x="2314" y="3325"/>
                </a:lnTo>
                <a:lnTo>
                  <a:pt x="2219" y="3356"/>
                </a:lnTo>
                <a:lnTo>
                  <a:pt x="2123" y="3383"/>
                </a:lnTo>
                <a:lnTo>
                  <a:pt x="2024" y="3404"/>
                </a:lnTo>
                <a:lnTo>
                  <a:pt x="1923" y="3420"/>
                </a:lnTo>
                <a:lnTo>
                  <a:pt x="1820" y="3429"/>
                </a:lnTo>
                <a:lnTo>
                  <a:pt x="1715" y="3432"/>
                </a:lnTo>
                <a:lnTo>
                  <a:pt x="1612" y="3429"/>
                </a:lnTo>
                <a:lnTo>
                  <a:pt x="1509" y="3420"/>
                </a:lnTo>
                <a:lnTo>
                  <a:pt x="1408" y="3404"/>
                </a:lnTo>
                <a:lnTo>
                  <a:pt x="1309" y="3383"/>
                </a:lnTo>
                <a:lnTo>
                  <a:pt x="1213" y="3356"/>
                </a:lnTo>
                <a:lnTo>
                  <a:pt x="1118" y="3325"/>
                </a:lnTo>
                <a:lnTo>
                  <a:pt x="1025" y="3287"/>
                </a:lnTo>
                <a:lnTo>
                  <a:pt x="937" y="3245"/>
                </a:lnTo>
                <a:lnTo>
                  <a:pt x="851" y="3197"/>
                </a:lnTo>
                <a:lnTo>
                  <a:pt x="768" y="3145"/>
                </a:lnTo>
                <a:lnTo>
                  <a:pt x="687" y="3089"/>
                </a:lnTo>
                <a:lnTo>
                  <a:pt x="610" y="3027"/>
                </a:lnTo>
                <a:lnTo>
                  <a:pt x="538" y="2963"/>
                </a:lnTo>
                <a:lnTo>
                  <a:pt x="469" y="2894"/>
                </a:lnTo>
                <a:lnTo>
                  <a:pt x="405" y="2820"/>
                </a:lnTo>
                <a:lnTo>
                  <a:pt x="343" y="2745"/>
                </a:lnTo>
                <a:lnTo>
                  <a:pt x="287" y="2664"/>
                </a:lnTo>
                <a:lnTo>
                  <a:pt x="235" y="2581"/>
                </a:lnTo>
                <a:lnTo>
                  <a:pt x="187" y="2495"/>
                </a:lnTo>
                <a:lnTo>
                  <a:pt x="145" y="2406"/>
                </a:lnTo>
                <a:lnTo>
                  <a:pt x="107" y="2314"/>
                </a:lnTo>
                <a:lnTo>
                  <a:pt x="76" y="2219"/>
                </a:lnTo>
                <a:lnTo>
                  <a:pt x="49" y="2123"/>
                </a:lnTo>
                <a:lnTo>
                  <a:pt x="28" y="2024"/>
                </a:lnTo>
                <a:lnTo>
                  <a:pt x="12" y="1923"/>
                </a:lnTo>
                <a:lnTo>
                  <a:pt x="3" y="1820"/>
                </a:lnTo>
                <a:lnTo>
                  <a:pt x="0" y="1716"/>
                </a:lnTo>
                <a:lnTo>
                  <a:pt x="3" y="1612"/>
                </a:lnTo>
                <a:lnTo>
                  <a:pt x="12" y="1509"/>
                </a:lnTo>
                <a:lnTo>
                  <a:pt x="28" y="1408"/>
                </a:lnTo>
                <a:lnTo>
                  <a:pt x="49" y="1309"/>
                </a:lnTo>
                <a:lnTo>
                  <a:pt x="76" y="1213"/>
                </a:lnTo>
                <a:lnTo>
                  <a:pt x="107" y="1118"/>
                </a:lnTo>
                <a:lnTo>
                  <a:pt x="145" y="1026"/>
                </a:lnTo>
                <a:lnTo>
                  <a:pt x="187" y="937"/>
                </a:lnTo>
                <a:lnTo>
                  <a:pt x="235" y="851"/>
                </a:lnTo>
                <a:lnTo>
                  <a:pt x="287" y="768"/>
                </a:lnTo>
                <a:lnTo>
                  <a:pt x="343" y="687"/>
                </a:lnTo>
                <a:lnTo>
                  <a:pt x="405" y="612"/>
                </a:lnTo>
                <a:lnTo>
                  <a:pt x="469" y="538"/>
                </a:lnTo>
                <a:lnTo>
                  <a:pt x="538" y="469"/>
                </a:lnTo>
                <a:lnTo>
                  <a:pt x="610" y="405"/>
                </a:lnTo>
                <a:lnTo>
                  <a:pt x="687" y="343"/>
                </a:lnTo>
                <a:lnTo>
                  <a:pt x="768" y="287"/>
                </a:lnTo>
                <a:lnTo>
                  <a:pt x="851" y="235"/>
                </a:lnTo>
                <a:lnTo>
                  <a:pt x="937" y="187"/>
                </a:lnTo>
                <a:lnTo>
                  <a:pt x="1025" y="145"/>
                </a:lnTo>
                <a:lnTo>
                  <a:pt x="1118" y="107"/>
                </a:lnTo>
                <a:lnTo>
                  <a:pt x="1213" y="76"/>
                </a:lnTo>
                <a:lnTo>
                  <a:pt x="1309" y="49"/>
                </a:lnTo>
                <a:lnTo>
                  <a:pt x="1408" y="28"/>
                </a:lnTo>
                <a:lnTo>
                  <a:pt x="1509" y="12"/>
                </a:lnTo>
                <a:lnTo>
                  <a:pt x="1612" y="3"/>
                </a:lnTo>
                <a:lnTo>
                  <a:pt x="1715" y="0"/>
                </a:lnTo>
                <a:close/>
              </a:path>
            </a:pathLst>
          </a:custGeom>
          <a:solidFill>
            <a:srgbClr val="5B3754"/>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000" dirty="0"/>
          </a:p>
        </p:txBody>
      </p:sp>
      <p:sp>
        <p:nvSpPr>
          <p:cNvPr id="66" name="Freeform 15">
            <a:extLst>
              <a:ext uri="{FF2B5EF4-FFF2-40B4-BE49-F238E27FC236}">
                <a16:creationId xmlns:a16="http://schemas.microsoft.com/office/drawing/2014/main" id="{77F1DD79-BDC4-519D-3893-EAD1935BB466}"/>
              </a:ext>
              <a:ext uri="{C183D7F6-B498-43B3-948B-1728B52AA6E4}">
                <adec:decorative xmlns:adec="http://schemas.microsoft.com/office/drawing/2017/decorative" val="1"/>
              </a:ext>
            </a:extLst>
          </p:cNvPr>
          <p:cNvSpPr>
            <a:spLocks/>
          </p:cNvSpPr>
          <p:nvPr/>
        </p:nvSpPr>
        <p:spPr bwMode="auto">
          <a:xfrm>
            <a:off x="498998" y="4253489"/>
            <a:ext cx="157852" cy="115862"/>
          </a:xfrm>
          <a:custGeom>
            <a:avLst/>
            <a:gdLst>
              <a:gd name="T0" fmla="*/ 1514 w 1626"/>
              <a:gd name="T1" fmla="*/ 0 h 1190"/>
              <a:gd name="T2" fmla="*/ 1536 w 1626"/>
              <a:gd name="T3" fmla="*/ 2 h 1190"/>
              <a:gd name="T4" fmla="*/ 1557 w 1626"/>
              <a:gd name="T5" fmla="*/ 8 h 1190"/>
              <a:gd name="T6" fmla="*/ 1575 w 1626"/>
              <a:gd name="T7" fmla="*/ 19 h 1190"/>
              <a:gd name="T8" fmla="*/ 1593 w 1626"/>
              <a:gd name="T9" fmla="*/ 33 h 1190"/>
              <a:gd name="T10" fmla="*/ 1608 w 1626"/>
              <a:gd name="T11" fmla="*/ 51 h 1190"/>
              <a:gd name="T12" fmla="*/ 1618 w 1626"/>
              <a:gd name="T13" fmla="*/ 71 h 1190"/>
              <a:gd name="T14" fmla="*/ 1624 w 1626"/>
              <a:gd name="T15" fmla="*/ 92 h 1190"/>
              <a:gd name="T16" fmla="*/ 1626 w 1626"/>
              <a:gd name="T17" fmla="*/ 112 h 1190"/>
              <a:gd name="T18" fmla="*/ 1624 w 1626"/>
              <a:gd name="T19" fmla="*/ 134 h 1190"/>
              <a:gd name="T20" fmla="*/ 1618 w 1626"/>
              <a:gd name="T21" fmla="*/ 155 h 1190"/>
              <a:gd name="T22" fmla="*/ 1608 w 1626"/>
              <a:gd name="T23" fmla="*/ 175 h 1190"/>
              <a:gd name="T24" fmla="*/ 1593 w 1626"/>
              <a:gd name="T25" fmla="*/ 193 h 1190"/>
              <a:gd name="T26" fmla="*/ 629 w 1626"/>
              <a:gd name="T27" fmla="*/ 1157 h 1190"/>
              <a:gd name="T28" fmla="*/ 629 w 1626"/>
              <a:gd name="T29" fmla="*/ 1157 h 1190"/>
              <a:gd name="T30" fmla="*/ 611 w 1626"/>
              <a:gd name="T31" fmla="*/ 1171 h 1190"/>
              <a:gd name="T32" fmla="*/ 591 w 1626"/>
              <a:gd name="T33" fmla="*/ 1182 h 1190"/>
              <a:gd name="T34" fmla="*/ 571 w 1626"/>
              <a:gd name="T35" fmla="*/ 1188 h 1190"/>
              <a:gd name="T36" fmla="*/ 550 w 1626"/>
              <a:gd name="T37" fmla="*/ 1190 h 1190"/>
              <a:gd name="T38" fmla="*/ 528 w 1626"/>
              <a:gd name="T39" fmla="*/ 1188 h 1190"/>
              <a:gd name="T40" fmla="*/ 507 w 1626"/>
              <a:gd name="T41" fmla="*/ 1182 h 1190"/>
              <a:gd name="T42" fmla="*/ 487 w 1626"/>
              <a:gd name="T43" fmla="*/ 1171 h 1190"/>
              <a:gd name="T44" fmla="*/ 470 w 1626"/>
              <a:gd name="T45" fmla="*/ 1157 h 1190"/>
              <a:gd name="T46" fmla="*/ 33 w 1626"/>
              <a:gd name="T47" fmla="*/ 720 h 1190"/>
              <a:gd name="T48" fmla="*/ 18 w 1626"/>
              <a:gd name="T49" fmla="*/ 702 h 1190"/>
              <a:gd name="T50" fmla="*/ 8 w 1626"/>
              <a:gd name="T51" fmla="*/ 682 h 1190"/>
              <a:gd name="T52" fmla="*/ 2 w 1626"/>
              <a:gd name="T53" fmla="*/ 662 h 1190"/>
              <a:gd name="T54" fmla="*/ 0 w 1626"/>
              <a:gd name="T55" fmla="*/ 640 h 1190"/>
              <a:gd name="T56" fmla="*/ 2 w 1626"/>
              <a:gd name="T57" fmla="*/ 619 h 1190"/>
              <a:gd name="T58" fmla="*/ 8 w 1626"/>
              <a:gd name="T59" fmla="*/ 598 h 1190"/>
              <a:gd name="T60" fmla="*/ 18 w 1626"/>
              <a:gd name="T61" fmla="*/ 578 h 1190"/>
              <a:gd name="T62" fmla="*/ 33 w 1626"/>
              <a:gd name="T63" fmla="*/ 561 h 1190"/>
              <a:gd name="T64" fmla="*/ 51 w 1626"/>
              <a:gd name="T65" fmla="*/ 546 h 1190"/>
              <a:gd name="T66" fmla="*/ 69 w 1626"/>
              <a:gd name="T67" fmla="*/ 536 h 1190"/>
              <a:gd name="T68" fmla="*/ 90 w 1626"/>
              <a:gd name="T69" fmla="*/ 529 h 1190"/>
              <a:gd name="T70" fmla="*/ 112 w 1626"/>
              <a:gd name="T71" fmla="*/ 527 h 1190"/>
              <a:gd name="T72" fmla="*/ 134 w 1626"/>
              <a:gd name="T73" fmla="*/ 529 h 1190"/>
              <a:gd name="T74" fmla="*/ 155 w 1626"/>
              <a:gd name="T75" fmla="*/ 536 h 1190"/>
              <a:gd name="T76" fmla="*/ 174 w 1626"/>
              <a:gd name="T77" fmla="*/ 546 h 1190"/>
              <a:gd name="T78" fmla="*/ 192 w 1626"/>
              <a:gd name="T79" fmla="*/ 561 h 1190"/>
              <a:gd name="T80" fmla="*/ 550 w 1626"/>
              <a:gd name="T81" fmla="*/ 918 h 1190"/>
              <a:gd name="T82" fmla="*/ 1434 w 1626"/>
              <a:gd name="T83" fmla="*/ 33 h 1190"/>
              <a:gd name="T84" fmla="*/ 1452 w 1626"/>
              <a:gd name="T85" fmla="*/ 19 h 1190"/>
              <a:gd name="T86" fmla="*/ 1471 w 1626"/>
              <a:gd name="T87" fmla="*/ 8 h 1190"/>
              <a:gd name="T88" fmla="*/ 1492 w 1626"/>
              <a:gd name="T89" fmla="*/ 2 h 1190"/>
              <a:gd name="T90" fmla="*/ 1514 w 1626"/>
              <a:gd name="T91" fmla="*/ 0 h 1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26" h="1190">
                <a:moveTo>
                  <a:pt x="1514" y="0"/>
                </a:moveTo>
                <a:lnTo>
                  <a:pt x="1536" y="2"/>
                </a:lnTo>
                <a:lnTo>
                  <a:pt x="1557" y="8"/>
                </a:lnTo>
                <a:lnTo>
                  <a:pt x="1575" y="19"/>
                </a:lnTo>
                <a:lnTo>
                  <a:pt x="1593" y="33"/>
                </a:lnTo>
                <a:lnTo>
                  <a:pt x="1608" y="51"/>
                </a:lnTo>
                <a:lnTo>
                  <a:pt x="1618" y="71"/>
                </a:lnTo>
                <a:lnTo>
                  <a:pt x="1624" y="92"/>
                </a:lnTo>
                <a:lnTo>
                  <a:pt x="1626" y="112"/>
                </a:lnTo>
                <a:lnTo>
                  <a:pt x="1624" y="134"/>
                </a:lnTo>
                <a:lnTo>
                  <a:pt x="1618" y="155"/>
                </a:lnTo>
                <a:lnTo>
                  <a:pt x="1608" y="175"/>
                </a:lnTo>
                <a:lnTo>
                  <a:pt x="1593" y="193"/>
                </a:lnTo>
                <a:lnTo>
                  <a:pt x="629" y="1157"/>
                </a:lnTo>
                <a:lnTo>
                  <a:pt x="629" y="1157"/>
                </a:lnTo>
                <a:lnTo>
                  <a:pt x="611" y="1171"/>
                </a:lnTo>
                <a:lnTo>
                  <a:pt x="591" y="1182"/>
                </a:lnTo>
                <a:lnTo>
                  <a:pt x="571" y="1188"/>
                </a:lnTo>
                <a:lnTo>
                  <a:pt x="550" y="1190"/>
                </a:lnTo>
                <a:lnTo>
                  <a:pt x="528" y="1188"/>
                </a:lnTo>
                <a:lnTo>
                  <a:pt x="507" y="1182"/>
                </a:lnTo>
                <a:lnTo>
                  <a:pt x="487" y="1171"/>
                </a:lnTo>
                <a:lnTo>
                  <a:pt x="470" y="1157"/>
                </a:lnTo>
                <a:lnTo>
                  <a:pt x="33" y="720"/>
                </a:lnTo>
                <a:lnTo>
                  <a:pt x="18" y="702"/>
                </a:lnTo>
                <a:lnTo>
                  <a:pt x="8" y="682"/>
                </a:lnTo>
                <a:lnTo>
                  <a:pt x="2" y="662"/>
                </a:lnTo>
                <a:lnTo>
                  <a:pt x="0" y="640"/>
                </a:lnTo>
                <a:lnTo>
                  <a:pt x="2" y="619"/>
                </a:lnTo>
                <a:lnTo>
                  <a:pt x="8" y="598"/>
                </a:lnTo>
                <a:lnTo>
                  <a:pt x="18" y="578"/>
                </a:lnTo>
                <a:lnTo>
                  <a:pt x="33" y="561"/>
                </a:lnTo>
                <a:lnTo>
                  <a:pt x="51" y="546"/>
                </a:lnTo>
                <a:lnTo>
                  <a:pt x="69" y="536"/>
                </a:lnTo>
                <a:lnTo>
                  <a:pt x="90" y="529"/>
                </a:lnTo>
                <a:lnTo>
                  <a:pt x="112" y="527"/>
                </a:lnTo>
                <a:lnTo>
                  <a:pt x="134" y="529"/>
                </a:lnTo>
                <a:lnTo>
                  <a:pt x="155" y="536"/>
                </a:lnTo>
                <a:lnTo>
                  <a:pt x="174" y="546"/>
                </a:lnTo>
                <a:lnTo>
                  <a:pt x="192" y="561"/>
                </a:lnTo>
                <a:lnTo>
                  <a:pt x="550" y="918"/>
                </a:lnTo>
                <a:lnTo>
                  <a:pt x="1434" y="33"/>
                </a:lnTo>
                <a:lnTo>
                  <a:pt x="1452" y="19"/>
                </a:lnTo>
                <a:lnTo>
                  <a:pt x="1471" y="8"/>
                </a:lnTo>
                <a:lnTo>
                  <a:pt x="1492" y="2"/>
                </a:lnTo>
                <a:lnTo>
                  <a:pt x="1514" y="0"/>
                </a:lnTo>
                <a:close/>
              </a:path>
            </a:pathLst>
          </a:custGeom>
          <a:solidFill>
            <a:srgbClr val="5B3754"/>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000"/>
          </a:p>
        </p:txBody>
      </p:sp>
    </p:spTree>
    <p:extLst>
      <p:ext uri="{BB962C8B-B14F-4D97-AF65-F5344CB8AC3E}">
        <p14:creationId xmlns:p14="http://schemas.microsoft.com/office/powerpoint/2010/main" val="29445530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E43C0A6-888F-FC4C-BA50-A415C423B6CC}"/>
              </a:ext>
              <a:ext uri="{C183D7F6-B498-43B3-948B-1728B52AA6E4}">
                <adec:decorative xmlns:adec="http://schemas.microsoft.com/office/drawing/2017/decorative" val="1"/>
              </a:ext>
            </a:extLst>
          </p:cNvPr>
          <p:cNvSpPr>
            <a:spLocks noGrp="1"/>
          </p:cNvSpPr>
          <p:nvPr>
            <p:ph type="sldNum" sz="quarter" idx="10"/>
          </p:nvPr>
        </p:nvSpPr>
        <p:spPr/>
        <p:txBody>
          <a:bodyPr/>
          <a:lstStyle/>
          <a:p>
            <a:fld id="{E58D3C44-4F5C-4BBB-9DFB-94AC973AA814}" type="slidenum">
              <a:rPr lang="en-US" smtClean="0"/>
              <a:pPr/>
              <a:t>19</a:t>
            </a:fld>
            <a:endParaRPr lang="en-US" dirty="0"/>
          </a:p>
        </p:txBody>
      </p:sp>
      <p:sp>
        <p:nvSpPr>
          <p:cNvPr id="4" name="Text Placeholder 3">
            <a:extLst>
              <a:ext uri="{FF2B5EF4-FFF2-40B4-BE49-F238E27FC236}">
                <a16:creationId xmlns:a16="http://schemas.microsoft.com/office/drawing/2014/main" id="{DF07311E-0DA9-43AA-AE52-2A6484D96C71}"/>
              </a:ext>
              <a:ext uri="{C183D7F6-B498-43B3-948B-1728B52AA6E4}">
                <adec:decorative xmlns:adec="http://schemas.microsoft.com/office/drawing/2017/decorative" val="1"/>
              </a:ext>
            </a:extLst>
          </p:cNvPr>
          <p:cNvSpPr>
            <a:spLocks noGrp="1"/>
          </p:cNvSpPr>
          <p:nvPr>
            <p:ph type="title" idx="4294967295"/>
          </p:nvPr>
        </p:nvSpPr>
        <p:spPr>
          <a:xfrm>
            <a:off x="615950" y="542925"/>
            <a:ext cx="5275263" cy="587375"/>
          </a:xfrm>
          <a:prstGeom prst="rect">
            <a:avLst/>
          </a:prstGeom>
          <a:noFill/>
          <a:ln>
            <a:noFill/>
            <a:prstDash/>
          </a:ln>
          <a:effectLst/>
        </p:spPr>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2400" b="0" i="0" u="none" strike="noStrike" kern="0" cap="none" spc="0" normalizeH="0" baseline="0" noProof="0" dirty="0">
                <a:ln>
                  <a:noFill/>
                </a:ln>
                <a:solidFill>
                  <a:schemeClr val="bg1"/>
                </a:solidFill>
                <a:effectLst/>
                <a:uLnTx/>
                <a:uFillTx/>
                <a:latin typeface="+mj-lt"/>
                <a:ea typeface="+mn-ea"/>
                <a:cs typeface="+mn-cs"/>
              </a:rPr>
              <a:t>Increased Risk Factors or Traits of Abuse (Cont.)</a:t>
            </a:r>
          </a:p>
        </p:txBody>
      </p:sp>
      <p:sp>
        <p:nvSpPr>
          <p:cNvPr id="10" name="TextBox 9">
            <a:extLst>
              <a:ext uri="{FF2B5EF4-FFF2-40B4-BE49-F238E27FC236}">
                <a16:creationId xmlns:a16="http://schemas.microsoft.com/office/drawing/2014/main" id="{6C4FB2FE-CA75-446A-8922-CE83A5037EB4}"/>
              </a:ext>
            </a:extLst>
          </p:cNvPr>
          <p:cNvSpPr txBox="1"/>
          <p:nvPr/>
        </p:nvSpPr>
        <p:spPr>
          <a:xfrm>
            <a:off x="1382830" y="2438670"/>
            <a:ext cx="4518609" cy="3077766"/>
          </a:xfrm>
          <a:prstGeom prst="rect">
            <a:avLst/>
          </a:prstGeom>
          <a:noFill/>
        </p:spPr>
        <p:txBody>
          <a:bodyPr wrap="square">
            <a:spAutoFit/>
          </a:bodyPr>
          <a:lstStyle/>
          <a:p>
            <a:pPr>
              <a:spcAft>
                <a:spcPts val="1200"/>
              </a:spcAft>
            </a:pPr>
            <a:r>
              <a:rPr lang="en-US" kern="0" dirty="0"/>
              <a:t>Problems and contributing factors exhibited by caregivers who are at risk to abuse, neglect or exploit include:</a:t>
            </a:r>
          </a:p>
          <a:p>
            <a:pPr marL="285750" indent="-285750">
              <a:spcAft>
                <a:spcPts val="1200"/>
              </a:spcAft>
              <a:buFont typeface="Arial" panose="020B0604020202020204" pitchFamily="34" charset="0"/>
              <a:buChar char="•"/>
            </a:pPr>
            <a:r>
              <a:rPr lang="en-US" kern="0" dirty="0"/>
              <a:t>Alcoholism</a:t>
            </a:r>
          </a:p>
          <a:p>
            <a:pPr marL="285750" indent="-285750">
              <a:spcAft>
                <a:spcPts val="1200"/>
              </a:spcAft>
              <a:buFont typeface="Arial" panose="020B0604020202020204" pitchFamily="34" charset="0"/>
              <a:buChar char="•"/>
            </a:pPr>
            <a:r>
              <a:rPr lang="en-US" kern="0" dirty="0"/>
              <a:t>Mental illness</a:t>
            </a:r>
          </a:p>
          <a:p>
            <a:pPr marL="285750" indent="-285750">
              <a:spcAft>
                <a:spcPts val="1200"/>
              </a:spcAft>
              <a:buFont typeface="Arial" panose="020B0604020202020204" pitchFamily="34" charset="0"/>
              <a:buChar char="•"/>
            </a:pPr>
            <a:r>
              <a:rPr lang="en-US" kern="0" dirty="0"/>
              <a:t>Stress</a:t>
            </a:r>
          </a:p>
          <a:p>
            <a:pPr marL="285750" indent="-285750">
              <a:spcAft>
                <a:spcPts val="1200"/>
              </a:spcAft>
              <a:buFont typeface="Arial" panose="020B0604020202020204" pitchFamily="34" charset="0"/>
              <a:buChar char="•"/>
            </a:pPr>
            <a:r>
              <a:rPr lang="en-US" kern="0" dirty="0"/>
              <a:t>Chronic fatigue</a:t>
            </a:r>
          </a:p>
          <a:p>
            <a:pPr marL="285750" indent="-285750">
              <a:spcAft>
                <a:spcPts val="1200"/>
              </a:spcAft>
              <a:buFont typeface="Arial" panose="020B0604020202020204" pitchFamily="34" charset="0"/>
              <a:buChar char="•"/>
            </a:pPr>
            <a:r>
              <a:rPr lang="en-US" kern="0" dirty="0"/>
              <a:t>Frequent medical consultation</a:t>
            </a:r>
          </a:p>
        </p:txBody>
      </p:sp>
      <p:sp>
        <p:nvSpPr>
          <p:cNvPr id="5" name="TextBox 4">
            <a:extLst>
              <a:ext uri="{FF2B5EF4-FFF2-40B4-BE49-F238E27FC236}">
                <a16:creationId xmlns:a16="http://schemas.microsoft.com/office/drawing/2014/main" id="{E3336FDC-2DE6-6848-DA33-FAD30816C9C1}"/>
              </a:ext>
            </a:extLst>
          </p:cNvPr>
          <p:cNvSpPr txBox="1"/>
          <p:nvPr/>
        </p:nvSpPr>
        <p:spPr>
          <a:xfrm>
            <a:off x="6521568" y="2432118"/>
            <a:ext cx="4518609" cy="2923877"/>
          </a:xfrm>
          <a:prstGeom prst="rect">
            <a:avLst/>
          </a:prstGeom>
          <a:noFill/>
        </p:spPr>
        <p:txBody>
          <a:bodyPr wrap="square">
            <a:spAutoFit/>
          </a:bodyPr>
          <a:lstStyle/>
          <a:p>
            <a:pPr marL="342900" indent="-342900">
              <a:spcAft>
                <a:spcPts val="1200"/>
              </a:spcAft>
              <a:buFont typeface="Arial" panose="020B0604020202020204" pitchFamily="34" charset="0"/>
              <a:buChar char="•"/>
            </a:pPr>
            <a:r>
              <a:rPr lang="en-US" kern="0" dirty="0"/>
              <a:t>History of marital violence and/or         child abuse.</a:t>
            </a:r>
          </a:p>
          <a:p>
            <a:pPr marL="342900" indent="-342900">
              <a:spcAft>
                <a:spcPts val="1200"/>
              </a:spcAft>
              <a:buFont typeface="Arial" panose="020B0604020202020204" pitchFamily="34" charset="0"/>
              <a:buChar char="•"/>
            </a:pPr>
            <a:r>
              <a:rPr lang="en-US" kern="0" dirty="0"/>
              <a:t>Previous relationship difficulties.</a:t>
            </a:r>
          </a:p>
          <a:p>
            <a:pPr marL="342900" indent="-342900">
              <a:spcAft>
                <a:spcPts val="1200"/>
              </a:spcAft>
              <a:buFont typeface="Arial" panose="020B0604020202020204" pitchFamily="34" charset="0"/>
              <a:buChar char="•"/>
            </a:pPr>
            <a:r>
              <a:rPr lang="en-US" kern="0" dirty="0"/>
              <a:t>Conflicting demands of other family members.</a:t>
            </a:r>
          </a:p>
          <a:p>
            <a:pPr marL="342900" indent="-342900">
              <a:spcAft>
                <a:spcPts val="1200"/>
              </a:spcAft>
              <a:buFont typeface="Arial" panose="020B0604020202020204" pitchFamily="34" charset="0"/>
              <a:buChar char="•"/>
            </a:pPr>
            <a:r>
              <a:rPr lang="en-US" kern="0" dirty="0"/>
              <a:t>Problems with housing, finances         and/or employment.</a:t>
            </a:r>
          </a:p>
          <a:p>
            <a:pPr marL="342900" indent="-342900">
              <a:spcAft>
                <a:spcPts val="1200"/>
              </a:spcAft>
              <a:buFont typeface="Arial" panose="020B0604020202020204" pitchFamily="34" charset="0"/>
              <a:buChar char="•"/>
            </a:pPr>
            <a:r>
              <a:rPr lang="en-US" kern="0" dirty="0"/>
              <a:t>Lack of support; lack of respite.</a:t>
            </a:r>
          </a:p>
        </p:txBody>
      </p:sp>
    </p:spTree>
    <p:extLst>
      <p:ext uri="{BB962C8B-B14F-4D97-AF65-F5344CB8AC3E}">
        <p14:creationId xmlns:p14="http://schemas.microsoft.com/office/powerpoint/2010/main" val="5384716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978038A1-7CEB-2A64-2A79-97C1B35DD41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FD6850D-722A-753F-3D34-E8B0642C7EDB}"/>
              </a:ext>
            </a:extLst>
          </p:cNvPr>
          <p:cNvSpPr>
            <a:spLocks noGrp="1"/>
          </p:cNvSpPr>
          <p:nvPr>
            <p:ph type="title" idx="4294967295"/>
          </p:nvPr>
        </p:nvSpPr>
        <p:spPr>
          <a:xfrm>
            <a:off x="615950" y="542925"/>
            <a:ext cx="5275263" cy="587375"/>
          </a:xfrm>
          <a:prstGeom prst="rect">
            <a:avLst/>
          </a:prstGeom>
          <a:noFill/>
          <a:ln>
            <a:noFill/>
            <a:prstDash/>
          </a:ln>
          <a:effectLst/>
        </p:spPr>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0" cap="none" spc="0" normalizeH="0" baseline="0" noProof="0" dirty="0">
                <a:ln>
                  <a:noFill/>
                </a:ln>
                <a:solidFill>
                  <a:schemeClr val="bg1"/>
                </a:solidFill>
                <a:effectLst/>
                <a:uLnTx/>
                <a:uFillTx/>
                <a:latin typeface="+mj-lt"/>
                <a:ea typeface="+mn-ea"/>
                <a:cs typeface="+mn-cs"/>
              </a:rPr>
              <a:t>What is Financial Exploitation?</a:t>
            </a:r>
          </a:p>
        </p:txBody>
      </p:sp>
      <p:sp>
        <p:nvSpPr>
          <p:cNvPr id="5" name="TextBox 4">
            <a:extLst>
              <a:ext uri="{FF2B5EF4-FFF2-40B4-BE49-F238E27FC236}">
                <a16:creationId xmlns:a16="http://schemas.microsoft.com/office/drawing/2014/main" id="{0A381EBF-40A4-4842-8143-B290171D15DF}"/>
              </a:ext>
            </a:extLst>
          </p:cNvPr>
          <p:cNvSpPr txBox="1"/>
          <p:nvPr/>
        </p:nvSpPr>
        <p:spPr>
          <a:xfrm>
            <a:off x="502508" y="2422686"/>
            <a:ext cx="11423193" cy="1969770"/>
          </a:xfrm>
          <a:prstGeom prst="rect">
            <a:avLst/>
          </a:prstGeom>
          <a:noFill/>
        </p:spPr>
        <p:txBody>
          <a:bodyPr wrap="square">
            <a:spAutoFit/>
          </a:bodyPr>
          <a:lstStyle/>
          <a:p>
            <a:pPr>
              <a:spcBef>
                <a:spcPts val="600"/>
              </a:spcBef>
            </a:pPr>
            <a:r>
              <a:rPr lang="en-US" dirty="0">
                <a:solidFill>
                  <a:schemeClr val="tx1">
                    <a:lumMod val="95000"/>
                    <a:lumOff val="5000"/>
                  </a:schemeClr>
                </a:solidFill>
              </a:rPr>
              <a:t>The fraudulent or otherwise illegal, unauthorized, or improper act, that uses the resources of an  elder for monetary or personal benefit, profit, or gain, or that results in depriving an elder the  rightful access to, or use of, benefits, resources, belongings, or assets.</a:t>
            </a:r>
          </a:p>
          <a:p>
            <a:pPr>
              <a:spcBef>
                <a:spcPts val="600"/>
              </a:spcBef>
            </a:pPr>
            <a:endParaRPr lang="en-US" dirty="0">
              <a:solidFill>
                <a:schemeClr val="tx1">
                  <a:lumMod val="95000"/>
                  <a:lumOff val="5000"/>
                </a:schemeClr>
              </a:solidFill>
            </a:endParaRPr>
          </a:p>
          <a:p>
            <a:pPr>
              <a:spcBef>
                <a:spcPts val="600"/>
              </a:spcBef>
            </a:pPr>
            <a:r>
              <a:rPr lang="en-US" dirty="0">
                <a:solidFill>
                  <a:schemeClr val="tx1">
                    <a:lumMod val="95000"/>
                    <a:lumOff val="5000"/>
                  </a:schemeClr>
                </a:solidFill>
                <a:hlinkClick r:id="rId3">
                  <a:extLst>
                    <a:ext uri="{A12FA001-AC4F-418D-AE19-62706E023703}">
                      <ahyp:hlinkClr xmlns:ahyp="http://schemas.microsoft.com/office/drawing/2018/hyperlinkcolor" val="tx"/>
                    </a:ext>
                  </a:extLst>
                </a:hlinkClick>
              </a:rPr>
              <a:t>https://elder.findlaw.com/elder-abuse/elder-financial-abuse-and-exploitation.html</a:t>
            </a:r>
            <a:r>
              <a:rPr lang="en-US" dirty="0">
                <a:solidFill>
                  <a:schemeClr val="tx1">
                    <a:lumMod val="95000"/>
                    <a:lumOff val="5000"/>
                  </a:schemeClr>
                </a:solidFill>
              </a:rPr>
              <a:t> </a:t>
            </a:r>
          </a:p>
          <a:p>
            <a:pPr>
              <a:spcBef>
                <a:spcPts val="600"/>
              </a:spcBef>
            </a:pPr>
            <a:endParaRPr lang="en-US" sz="1700" dirty="0"/>
          </a:p>
        </p:txBody>
      </p:sp>
      <p:sp>
        <p:nvSpPr>
          <p:cNvPr id="2" name="Slide Number Placeholder 1">
            <a:extLst>
              <a:ext uri="{FF2B5EF4-FFF2-40B4-BE49-F238E27FC236}">
                <a16:creationId xmlns:a16="http://schemas.microsoft.com/office/drawing/2014/main" id="{32119C1E-049B-73ED-0246-34EC7CB5DB3C}"/>
              </a:ext>
              <a:ext uri="{C183D7F6-B498-43B3-948B-1728B52AA6E4}">
                <adec:decorative xmlns:adec="http://schemas.microsoft.com/office/drawing/2017/decorative" val="1"/>
              </a:ext>
            </a:extLst>
          </p:cNvPr>
          <p:cNvSpPr>
            <a:spLocks noGrp="1"/>
          </p:cNvSpPr>
          <p:nvPr>
            <p:ph type="sldNum" sz="quarter" idx="10"/>
          </p:nvPr>
        </p:nvSpPr>
        <p:spPr/>
        <p:txBody>
          <a:bodyPr/>
          <a:lstStyle/>
          <a:p>
            <a:fld id="{E58D3C44-4F5C-4BBB-9DFB-94AC973AA814}" type="slidenum">
              <a:rPr lang="en-US" smtClean="0"/>
              <a:pPr/>
              <a:t>2</a:t>
            </a:fld>
            <a:endParaRPr lang="en-US" dirty="0"/>
          </a:p>
        </p:txBody>
      </p:sp>
    </p:spTree>
    <p:extLst>
      <p:ext uri="{BB962C8B-B14F-4D97-AF65-F5344CB8AC3E}">
        <p14:creationId xmlns:p14="http://schemas.microsoft.com/office/powerpoint/2010/main" val="11205221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E43C0A6-888F-FC4C-BA50-A415C423B6CC}"/>
              </a:ext>
              <a:ext uri="{C183D7F6-B498-43B3-948B-1728B52AA6E4}">
                <adec:decorative xmlns:adec="http://schemas.microsoft.com/office/drawing/2017/decorative" val="1"/>
              </a:ext>
            </a:extLst>
          </p:cNvPr>
          <p:cNvSpPr>
            <a:spLocks noGrp="1"/>
          </p:cNvSpPr>
          <p:nvPr>
            <p:ph type="sldNum" sz="quarter" idx="10"/>
          </p:nvPr>
        </p:nvSpPr>
        <p:spPr/>
        <p:txBody>
          <a:bodyPr/>
          <a:lstStyle/>
          <a:p>
            <a:fld id="{E58D3C44-4F5C-4BBB-9DFB-94AC973AA814}" type="slidenum">
              <a:rPr lang="en-US" smtClean="0"/>
              <a:pPr/>
              <a:t>20</a:t>
            </a:fld>
            <a:endParaRPr lang="en-US" dirty="0"/>
          </a:p>
        </p:txBody>
      </p:sp>
      <p:sp>
        <p:nvSpPr>
          <p:cNvPr id="8" name="Title 7">
            <a:extLst>
              <a:ext uri="{FF2B5EF4-FFF2-40B4-BE49-F238E27FC236}">
                <a16:creationId xmlns:a16="http://schemas.microsoft.com/office/drawing/2014/main" id="{B790ED69-B2CC-47E6-87EA-D7A85322881A}"/>
              </a:ext>
              <a:ext uri="{C183D7F6-B498-43B3-948B-1728B52AA6E4}">
                <adec:decorative xmlns:adec="http://schemas.microsoft.com/office/drawing/2017/decorative" val="1"/>
              </a:ext>
            </a:extLst>
          </p:cNvPr>
          <p:cNvSpPr>
            <a:spLocks noGrp="1"/>
          </p:cNvSpPr>
          <p:nvPr>
            <p:ph type="title"/>
          </p:nvPr>
        </p:nvSpPr>
        <p:spPr/>
        <p:txBody>
          <a:bodyPr/>
          <a:lstStyle/>
          <a:p>
            <a:r>
              <a:rPr lang="en-US" dirty="0"/>
              <a:t>Increased Risk Factors or Traits of Abuse (Cont.) </a:t>
            </a:r>
          </a:p>
        </p:txBody>
      </p:sp>
      <p:sp>
        <p:nvSpPr>
          <p:cNvPr id="12" name="Rectangle 11">
            <a:extLst>
              <a:ext uri="{FF2B5EF4-FFF2-40B4-BE49-F238E27FC236}">
                <a16:creationId xmlns:a16="http://schemas.microsoft.com/office/drawing/2014/main" id="{A8A8DA7A-A3A5-43C8-802D-60C2DF41E52D}"/>
              </a:ext>
              <a:ext uri="{C183D7F6-B498-43B3-948B-1728B52AA6E4}">
                <adec:decorative xmlns:adec="http://schemas.microsoft.com/office/drawing/2017/decorative" val="1"/>
              </a:ext>
            </a:extLst>
          </p:cNvPr>
          <p:cNvSpPr/>
          <p:nvPr/>
        </p:nvSpPr>
        <p:spPr>
          <a:xfrm>
            <a:off x="1642782" y="2020215"/>
            <a:ext cx="8906435" cy="1360361"/>
          </a:xfrm>
          <a:prstGeom prst="rect">
            <a:avLst/>
          </a:prstGeom>
          <a:solidFill>
            <a:srgbClr val="5B37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dirty="0"/>
          </a:p>
        </p:txBody>
      </p:sp>
      <p:sp>
        <p:nvSpPr>
          <p:cNvPr id="25" name="Text Placeholder 1" descr="-The presence of a single risk factor or caregiver contributing factor does not by itself indicate  that abuse or neglect is occurring or is likely to occur. It may, however, indicate the need for  measures to be taken to reduce the potential for abuse or neglect in the future.&#13;&#10;">
            <a:extLst>
              <a:ext uri="{FF2B5EF4-FFF2-40B4-BE49-F238E27FC236}">
                <a16:creationId xmlns:a16="http://schemas.microsoft.com/office/drawing/2014/main" id="{4C4E5DE1-DA5A-4443-8176-93254CE21D51}"/>
              </a:ext>
            </a:extLst>
          </p:cNvPr>
          <p:cNvSpPr txBox="1">
            <a:spLocks/>
          </p:cNvSpPr>
          <p:nvPr/>
        </p:nvSpPr>
        <p:spPr>
          <a:xfrm>
            <a:off x="1879595" y="2327836"/>
            <a:ext cx="8284692" cy="757548"/>
          </a:xfrm>
          <a:prstGeom prst="rect">
            <a:avLst/>
          </a:prstGeom>
          <a:solidFill>
            <a:srgbClr val="5B3754"/>
          </a:solidFill>
        </p:spPr>
        <p:txBody>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1600" dirty="0">
                <a:solidFill>
                  <a:schemeClr val="bg1"/>
                </a:solidFill>
                <a:latin typeface="+mj-lt"/>
              </a:rPr>
              <a:t>The presence of a single risk factor or caregiver contributing factor does not by itself indicate  that abuse or neglect is occurring or is likely to occur. It may, however, indicate the need for  measures to be taken to reduce the potential for abuse or neglect in the future.</a:t>
            </a:r>
          </a:p>
        </p:txBody>
      </p:sp>
      <p:sp>
        <p:nvSpPr>
          <p:cNvPr id="35" name="Rectangle 34">
            <a:extLst>
              <a:ext uri="{FF2B5EF4-FFF2-40B4-BE49-F238E27FC236}">
                <a16:creationId xmlns:a16="http://schemas.microsoft.com/office/drawing/2014/main" id="{79759456-3671-4FAC-9FC1-A0AA1968118E}"/>
              </a:ext>
              <a:ext uri="{C183D7F6-B498-43B3-948B-1728B52AA6E4}">
                <adec:decorative xmlns:adec="http://schemas.microsoft.com/office/drawing/2017/decorative" val="1"/>
              </a:ext>
            </a:extLst>
          </p:cNvPr>
          <p:cNvSpPr/>
          <p:nvPr/>
        </p:nvSpPr>
        <p:spPr>
          <a:xfrm>
            <a:off x="1642782" y="3477424"/>
            <a:ext cx="8906435" cy="1360361"/>
          </a:xfrm>
          <a:prstGeom prst="rect">
            <a:avLst/>
          </a:prstGeom>
          <a:solidFill>
            <a:srgbClr val="5B37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dirty="0"/>
          </a:p>
        </p:txBody>
      </p:sp>
      <p:sp>
        <p:nvSpPr>
          <p:cNvPr id="36" name="Text Placeholder 1" descr="-Plan care managers, providers (including participant direct employees) and other staff having  contact with members or caregivers should be trained to recognize the risk factors for abuse  and neglect, including how and when to contact Adult Protective Services.">
            <a:extLst>
              <a:ext uri="{FF2B5EF4-FFF2-40B4-BE49-F238E27FC236}">
                <a16:creationId xmlns:a16="http://schemas.microsoft.com/office/drawing/2014/main" id="{B848AB5F-FAD1-477E-AA8F-591DFBD2B494}"/>
              </a:ext>
            </a:extLst>
          </p:cNvPr>
          <p:cNvSpPr txBox="1">
            <a:spLocks/>
          </p:cNvSpPr>
          <p:nvPr/>
        </p:nvSpPr>
        <p:spPr>
          <a:xfrm>
            <a:off x="1879595" y="3773783"/>
            <a:ext cx="8432806" cy="763110"/>
          </a:xfrm>
          <a:prstGeom prst="rect">
            <a:avLst/>
          </a:prstGeom>
          <a:solidFill>
            <a:srgbClr val="5B3754"/>
          </a:solidFill>
        </p:spPr>
        <p:txBody>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1600" dirty="0">
                <a:solidFill>
                  <a:schemeClr val="bg1"/>
                </a:solidFill>
                <a:latin typeface="+mj-lt"/>
              </a:rPr>
              <a:t>Plan care managers, providers (including participant direct employees) and other staff having  contact with members or caregivers should be trained to recognize the risk factors for abuse  and neglect, including how and when to contact Adult Protective Services.</a:t>
            </a:r>
          </a:p>
        </p:txBody>
      </p:sp>
    </p:spTree>
    <p:extLst>
      <p:ext uri="{BB962C8B-B14F-4D97-AF65-F5344CB8AC3E}">
        <p14:creationId xmlns:p14="http://schemas.microsoft.com/office/powerpoint/2010/main" val="9400704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E43C0A6-888F-FC4C-BA50-A415C423B6CC}"/>
              </a:ext>
              <a:ext uri="{C183D7F6-B498-43B3-948B-1728B52AA6E4}">
                <adec:decorative xmlns:adec="http://schemas.microsoft.com/office/drawing/2017/decorative" val="1"/>
              </a:ext>
            </a:extLst>
          </p:cNvPr>
          <p:cNvSpPr>
            <a:spLocks noGrp="1"/>
          </p:cNvSpPr>
          <p:nvPr>
            <p:ph type="sldNum" sz="quarter" idx="10"/>
          </p:nvPr>
        </p:nvSpPr>
        <p:spPr/>
        <p:txBody>
          <a:bodyPr/>
          <a:lstStyle/>
          <a:p>
            <a:fld id="{E58D3C44-4F5C-4BBB-9DFB-94AC973AA814}" type="slidenum">
              <a:rPr lang="en-US" smtClean="0"/>
              <a:pPr/>
              <a:t>21</a:t>
            </a:fld>
            <a:endParaRPr lang="en-US" dirty="0"/>
          </a:p>
        </p:txBody>
      </p:sp>
      <p:sp>
        <p:nvSpPr>
          <p:cNvPr id="4" name="Title 3">
            <a:extLst>
              <a:ext uri="{FF2B5EF4-FFF2-40B4-BE49-F238E27FC236}">
                <a16:creationId xmlns:a16="http://schemas.microsoft.com/office/drawing/2014/main" id="{5143A368-773C-467F-BC41-B4BDB2C30701}"/>
              </a:ext>
            </a:extLst>
          </p:cNvPr>
          <p:cNvSpPr>
            <a:spLocks noGrp="1"/>
          </p:cNvSpPr>
          <p:nvPr>
            <p:ph type="title"/>
          </p:nvPr>
        </p:nvSpPr>
        <p:spPr/>
        <p:txBody>
          <a:bodyPr/>
          <a:lstStyle/>
          <a:p>
            <a:r>
              <a:rPr lang="en-US" dirty="0"/>
              <a:t>Human Sex Trafficking</a:t>
            </a:r>
          </a:p>
        </p:txBody>
      </p:sp>
      <p:sp>
        <p:nvSpPr>
          <p:cNvPr id="7" name="Rectangle 6">
            <a:extLst>
              <a:ext uri="{FF2B5EF4-FFF2-40B4-BE49-F238E27FC236}">
                <a16:creationId xmlns:a16="http://schemas.microsoft.com/office/drawing/2014/main" id="{81C7EBB2-028B-427F-9736-47D09F9F12F8}"/>
              </a:ext>
              <a:ext uri="{C183D7F6-B498-43B3-948B-1728B52AA6E4}">
                <adec:decorative xmlns:adec="http://schemas.microsoft.com/office/drawing/2017/decorative" val="1"/>
              </a:ext>
            </a:extLst>
          </p:cNvPr>
          <p:cNvSpPr/>
          <p:nvPr/>
        </p:nvSpPr>
        <p:spPr>
          <a:xfrm>
            <a:off x="6164000" y="1858551"/>
            <a:ext cx="3739623" cy="3233212"/>
          </a:xfrm>
          <a:prstGeom prst="rect">
            <a:avLst/>
          </a:prstGeom>
          <a:solidFill>
            <a:schemeClr val="accent6">
              <a:lumMod val="20000"/>
              <a:lumOff val="80000"/>
            </a:schemeClr>
          </a:solidFill>
          <a:ln w="9525" cap="flat" cmpd="sng" algn="ctr">
            <a:noFill/>
            <a:prstDash val="solid"/>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i="0" u="none" strike="noStrike" kern="0" cap="none" spc="0" normalizeH="0" baseline="0" noProof="0" dirty="0">
              <a:ln>
                <a:noFill/>
              </a:ln>
              <a:solidFill>
                <a:srgbClr val="FFFFFF"/>
              </a:solidFill>
              <a:effectLst/>
              <a:uLnTx/>
              <a:uFillTx/>
              <a:ea typeface="+mn-ea"/>
              <a:cs typeface="+mn-cs"/>
            </a:endParaRPr>
          </a:p>
        </p:txBody>
      </p:sp>
      <p:sp>
        <p:nvSpPr>
          <p:cNvPr id="8" name="Rectangle 7">
            <a:extLst>
              <a:ext uri="{FF2B5EF4-FFF2-40B4-BE49-F238E27FC236}">
                <a16:creationId xmlns:a16="http://schemas.microsoft.com/office/drawing/2014/main" id="{9ECC076C-A7F5-4061-B590-2B63EF892781}"/>
              </a:ext>
              <a:ext uri="{C183D7F6-B498-43B3-948B-1728B52AA6E4}">
                <adec:decorative xmlns:adec="http://schemas.microsoft.com/office/drawing/2017/decorative" val="1"/>
              </a:ext>
            </a:extLst>
          </p:cNvPr>
          <p:cNvSpPr/>
          <p:nvPr/>
        </p:nvSpPr>
        <p:spPr>
          <a:xfrm>
            <a:off x="2286067" y="1857054"/>
            <a:ext cx="3739623" cy="3233212"/>
          </a:xfrm>
          <a:prstGeom prst="rect">
            <a:avLst/>
          </a:prstGeom>
          <a:solidFill>
            <a:schemeClr val="accent6">
              <a:lumMod val="20000"/>
              <a:lumOff val="80000"/>
            </a:schemeClr>
          </a:solidFill>
          <a:ln w="9525" cap="flat" cmpd="sng" algn="ctr">
            <a:noFill/>
            <a:prstDash val="solid"/>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i="0" u="none" strike="noStrike" kern="0" cap="none" spc="0" normalizeH="0" baseline="0" noProof="0" dirty="0">
              <a:ln>
                <a:noFill/>
              </a:ln>
              <a:solidFill>
                <a:srgbClr val="FFFFFF"/>
              </a:solidFill>
              <a:effectLst/>
              <a:uLnTx/>
              <a:uFillTx/>
              <a:ea typeface="+mn-ea"/>
              <a:cs typeface="+mn-cs"/>
            </a:endParaRPr>
          </a:p>
        </p:txBody>
      </p:sp>
      <p:sp>
        <p:nvSpPr>
          <p:cNvPr id="9" name="Rectangle 8">
            <a:extLst>
              <a:ext uri="{FF2B5EF4-FFF2-40B4-BE49-F238E27FC236}">
                <a16:creationId xmlns:a16="http://schemas.microsoft.com/office/drawing/2014/main" id="{AED57CC8-6C2B-4DCC-8B38-CB4A0895A354}"/>
              </a:ext>
              <a:ext uri="{C183D7F6-B498-43B3-948B-1728B52AA6E4}">
                <adec:decorative xmlns:adec="http://schemas.microsoft.com/office/drawing/2017/decorative" val="1"/>
              </a:ext>
            </a:extLst>
          </p:cNvPr>
          <p:cNvSpPr/>
          <p:nvPr/>
        </p:nvSpPr>
        <p:spPr>
          <a:xfrm>
            <a:off x="2285618" y="1859353"/>
            <a:ext cx="3740421" cy="619730"/>
          </a:xfrm>
          <a:prstGeom prst="rect">
            <a:avLst/>
          </a:prstGeom>
          <a:solidFill>
            <a:schemeClr val="accent6"/>
          </a:solidFill>
          <a:ln w="9525" cap="flat" cmpd="sng" algn="ctr">
            <a:noFill/>
            <a:prstDash val="solid"/>
          </a:ln>
          <a:effectLst/>
        </p:spPr>
        <p:txBody>
          <a:bodyPr rtlCol="0" anchor="ctr"/>
          <a:lstStyle/>
          <a:p>
            <a:pPr algn="ctr">
              <a:defRPr/>
            </a:pPr>
            <a:endParaRPr lang="en-US" kern="0" dirty="0">
              <a:solidFill>
                <a:srgbClr val="FFFFFF"/>
              </a:solidFill>
            </a:endParaRPr>
          </a:p>
        </p:txBody>
      </p:sp>
      <p:sp>
        <p:nvSpPr>
          <p:cNvPr id="10" name="Rectangle 9">
            <a:extLst>
              <a:ext uri="{FF2B5EF4-FFF2-40B4-BE49-F238E27FC236}">
                <a16:creationId xmlns:a16="http://schemas.microsoft.com/office/drawing/2014/main" id="{4AE2F39D-880B-46A0-8A34-2C505B0D3D91}"/>
              </a:ext>
              <a:ext uri="{C183D7F6-B498-43B3-948B-1728B52AA6E4}">
                <adec:decorative xmlns:adec="http://schemas.microsoft.com/office/drawing/2017/decorative" val="1"/>
              </a:ext>
            </a:extLst>
          </p:cNvPr>
          <p:cNvSpPr/>
          <p:nvPr/>
        </p:nvSpPr>
        <p:spPr>
          <a:xfrm>
            <a:off x="6163999" y="1858550"/>
            <a:ext cx="3739624" cy="614858"/>
          </a:xfrm>
          <a:prstGeom prst="rect">
            <a:avLst/>
          </a:prstGeom>
          <a:solidFill>
            <a:schemeClr val="accent6"/>
          </a:solidFill>
          <a:ln w="9525" cap="flat" cmpd="sng" algn="ctr">
            <a:noFill/>
            <a:prstDash val="solid"/>
          </a:ln>
          <a:effectLst/>
        </p:spPr>
        <p:txBody>
          <a:bodyPr rtlCol="0" anchor="ctr"/>
          <a:lstStyle/>
          <a:p>
            <a:pPr algn="ctr">
              <a:defRPr/>
            </a:pPr>
            <a:endParaRPr lang="en-US" kern="0" dirty="0">
              <a:solidFill>
                <a:srgbClr val="F6624C"/>
              </a:solidFill>
            </a:endParaRPr>
          </a:p>
        </p:txBody>
      </p:sp>
      <p:sp>
        <p:nvSpPr>
          <p:cNvPr id="22" name="TextBox 21">
            <a:extLst>
              <a:ext uri="{FF2B5EF4-FFF2-40B4-BE49-F238E27FC236}">
                <a16:creationId xmlns:a16="http://schemas.microsoft.com/office/drawing/2014/main" id="{D4EE8D6F-AB7E-4C08-8909-4069EF0231DC}"/>
              </a:ext>
            </a:extLst>
          </p:cNvPr>
          <p:cNvSpPr txBox="1"/>
          <p:nvPr/>
        </p:nvSpPr>
        <p:spPr>
          <a:xfrm>
            <a:off x="355963" y="942675"/>
            <a:ext cx="11419506" cy="523220"/>
          </a:xfrm>
          <a:prstGeom prst="rect">
            <a:avLst/>
          </a:prstGeom>
          <a:noFill/>
        </p:spPr>
        <p:txBody>
          <a:bodyPr wrap="square">
            <a:spAutoFit/>
          </a:bodyPr>
          <a:lstStyle/>
          <a:p>
            <a:pPr>
              <a:spcBef>
                <a:spcPts val="600"/>
              </a:spcBef>
            </a:pPr>
            <a:r>
              <a:rPr lang="en-US" sz="1400" dirty="0">
                <a:solidFill>
                  <a:schemeClr val="accent6">
                    <a:lumMod val="10000"/>
                  </a:schemeClr>
                </a:solidFill>
              </a:rPr>
              <a:t>The recruitment, harboring, transportation, provision or obtaining of a person for a commercial  sex act in which a commercial sex act is induced by force, fraud or coercion, or in which the person induced to perform such an act has not attained 18 years of age.</a:t>
            </a:r>
          </a:p>
        </p:txBody>
      </p:sp>
      <p:sp>
        <p:nvSpPr>
          <p:cNvPr id="11" name="Title 5">
            <a:extLst>
              <a:ext uri="{FF2B5EF4-FFF2-40B4-BE49-F238E27FC236}">
                <a16:creationId xmlns:a16="http://schemas.microsoft.com/office/drawing/2014/main" id="{D442624B-0437-4E01-828B-BD3E63BE095F}"/>
              </a:ext>
            </a:extLst>
          </p:cNvPr>
          <p:cNvSpPr txBox="1">
            <a:spLocks/>
          </p:cNvSpPr>
          <p:nvPr/>
        </p:nvSpPr>
        <p:spPr>
          <a:xfrm>
            <a:off x="2282832" y="1950996"/>
            <a:ext cx="3748951" cy="306751"/>
          </a:xfrm>
          <a:prstGeom prst="rect">
            <a:avLst/>
          </a:prstGeom>
        </p:spPr>
        <p:txBody>
          <a:bodyPr wrap="square" anchor="ctr">
            <a:spAutoFit/>
          </a:bodyPr>
          <a:lstStyle>
            <a:lvl1pPr algn="l" defTabSz="609585" rtl="0" eaLnBrk="1" latinLnBrk="0" hangingPunct="1">
              <a:spcBef>
                <a:spcPct val="0"/>
              </a:spcBef>
              <a:buNone/>
              <a:defRPr sz="3733" kern="1200">
                <a:solidFill>
                  <a:schemeClr val="accent1"/>
                </a:solidFill>
                <a:latin typeface="Arial Narrow" panose="020B0606020202030204" pitchFamily="34" charset="0"/>
                <a:ea typeface="+mj-ea"/>
                <a:cs typeface="+mj-cs"/>
              </a:defRPr>
            </a:lvl1pPr>
          </a:lstStyle>
          <a:p>
            <a:pPr algn="ctr">
              <a:lnSpc>
                <a:spcPts val="1800"/>
              </a:lnSpc>
            </a:pPr>
            <a:r>
              <a:rPr lang="en-US" sz="1400" dirty="0">
                <a:solidFill>
                  <a:srgbClr val="FFFFFF"/>
                </a:solidFill>
                <a:latin typeface="+mj-lt"/>
                <a:cs typeface="Arial" panose="020B0604020202020204" pitchFamily="34" charset="0"/>
              </a:rPr>
              <a:t>Physical Signs of Adult Sex Trafficking</a:t>
            </a:r>
          </a:p>
        </p:txBody>
      </p:sp>
      <p:sp>
        <p:nvSpPr>
          <p:cNvPr id="13" name="Content Placeholder 3">
            <a:extLst>
              <a:ext uri="{FF2B5EF4-FFF2-40B4-BE49-F238E27FC236}">
                <a16:creationId xmlns:a16="http://schemas.microsoft.com/office/drawing/2014/main" id="{38B8ACB1-2879-4C97-A05F-36DC4778260C}"/>
              </a:ext>
            </a:extLst>
          </p:cNvPr>
          <p:cNvSpPr txBox="1">
            <a:spLocks/>
          </p:cNvSpPr>
          <p:nvPr/>
        </p:nvSpPr>
        <p:spPr>
          <a:xfrm>
            <a:off x="2527189" y="2651979"/>
            <a:ext cx="3177743" cy="2379925"/>
          </a:xfrm>
          <a:prstGeom prst="rect">
            <a:avLst/>
          </a:prstGeom>
        </p:spPr>
        <p:txBody>
          <a:bodyPr lIns="0" rIns="0"/>
          <a:lstStyle>
            <a:lvl1pPr marL="304792" indent="-304792" algn="l" defTabSz="609585" rtl="0" eaLnBrk="1" latinLnBrk="0" hangingPunct="1">
              <a:spcBef>
                <a:spcPct val="20000"/>
              </a:spcBef>
              <a:buFont typeface="Arial"/>
              <a:buChar char="•"/>
              <a:defRPr sz="2400" kern="1200">
                <a:solidFill>
                  <a:schemeClr val="accent4"/>
                </a:solidFill>
                <a:latin typeface="Arial Narrow" panose="020B0606020202030204" pitchFamily="34" charset="0"/>
                <a:ea typeface="+mn-ea"/>
                <a:cs typeface="+mn-cs"/>
              </a:defRPr>
            </a:lvl1pPr>
            <a:lvl2pPr marL="609585" indent="-304792" algn="l" defTabSz="609585" rtl="0" eaLnBrk="1" latinLnBrk="0" hangingPunct="1">
              <a:spcBef>
                <a:spcPct val="20000"/>
              </a:spcBef>
              <a:buFont typeface="Arial Narrow" panose="020B0606020202030204" pitchFamily="34" charset="0"/>
              <a:buChar char="−"/>
              <a:defRPr sz="2400" kern="1200">
                <a:solidFill>
                  <a:schemeClr val="accent4"/>
                </a:solidFill>
                <a:latin typeface="Arial Narrow" panose="020B0606020202030204" pitchFamily="34" charset="0"/>
                <a:ea typeface="+mn-ea"/>
                <a:cs typeface="+mn-cs"/>
              </a:defRPr>
            </a:lvl2pPr>
            <a:lvl3pPr marL="914377" indent="-304792" algn="l" defTabSz="609585" rtl="0" eaLnBrk="1" latinLnBrk="0" hangingPunct="1">
              <a:spcBef>
                <a:spcPct val="20000"/>
              </a:spcBef>
              <a:buFont typeface="Arial Narrow" panose="020B0606020202030204" pitchFamily="34" charset="0"/>
              <a:buChar char="−"/>
              <a:defRPr sz="2133" kern="1200">
                <a:solidFill>
                  <a:schemeClr val="accent4"/>
                </a:solidFill>
                <a:latin typeface="Arial Narrow" panose="020B0606020202030204" pitchFamily="34" charset="0"/>
                <a:ea typeface="+mn-ea"/>
                <a:cs typeface="+mn-cs"/>
              </a:defRPr>
            </a:lvl3pPr>
            <a:lvl4pPr marL="1219170" indent="-304792" algn="l" defTabSz="609585" rtl="0" eaLnBrk="1" latinLnBrk="0" hangingPunct="1">
              <a:spcBef>
                <a:spcPct val="20000"/>
              </a:spcBef>
              <a:buFont typeface="Arial Narrow" panose="020B0606020202030204" pitchFamily="34" charset="0"/>
              <a:buChar char="−"/>
              <a:defRPr sz="1867" kern="1200">
                <a:solidFill>
                  <a:schemeClr val="accent4"/>
                </a:solidFill>
                <a:latin typeface="Arial Narrow" panose="020B0606020202030204" pitchFamily="34" charset="0"/>
                <a:ea typeface="+mn-ea"/>
                <a:cs typeface="+mn-cs"/>
              </a:defRPr>
            </a:lvl4pPr>
            <a:lvl5pPr marL="1523962" indent="-304792" algn="l" defTabSz="609585" rtl="0" eaLnBrk="1" latinLnBrk="0" hangingPunct="1">
              <a:spcBef>
                <a:spcPct val="20000"/>
              </a:spcBef>
              <a:buFont typeface="Arial Narrow" panose="020B0606020202030204" pitchFamily="34" charset="0"/>
              <a:buChar char="−"/>
              <a:defRPr sz="1867" kern="1200">
                <a:solidFill>
                  <a:schemeClr val="accent4"/>
                </a:solidFill>
                <a:latin typeface="Arial Narrow" panose="020B0606020202030204" pitchFamily="34" charset="0"/>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285750" lvl="1" indent="-285750">
              <a:spcBef>
                <a:spcPts val="600"/>
              </a:spcBef>
              <a:buFont typeface="Arial" panose="020B0604020202020204" pitchFamily="34" charset="0"/>
              <a:buChar char="•"/>
            </a:pPr>
            <a:r>
              <a:rPr lang="en-US" sz="1300" dirty="0">
                <a:solidFill>
                  <a:schemeClr val="tx1"/>
                </a:solidFill>
                <a:latin typeface="+mn-lt"/>
              </a:rPr>
              <a:t>Multiple or recurrent STIs</a:t>
            </a:r>
          </a:p>
          <a:p>
            <a:pPr marL="285750" lvl="1" indent="-285750">
              <a:spcBef>
                <a:spcPts val="600"/>
              </a:spcBef>
              <a:buFont typeface="Arial" panose="020B0604020202020204" pitchFamily="34" charset="0"/>
              <a:buChar char="•"/>
            </a:pPr>
            <a:r>
              <a:rPr lang="en-US" sz="1300" dirty="0">
                <a:solidFill>
                  <a:schemeClr val="tx1"/>
                </a:solidFill>
                <a:latin typeface="+mn-lt"/>
              </a:rPr>
              <a:t>Abnormally high number of sexual partners</a:t>
            </a:r>
          </a:p>
          <a:p>
            <a:pPr marL="285750" lvl="1" indent="-285750">
              <a:spcBef>
                <a:spcPts val="600"/>
              </a:spcBef>
              <a:buFont typeface="Arial" panose="020B0604020202020204" pitchFamily="34" charset="0"/>
              <a:buChar char="•"/>
            </a:pPr>
            <a:r>
              <a:rPr lang="en-US" sz="1300" dirty="0">
                <a:solidFill>
                  <a:schemeClr val="tx1"/>
                </a:solidFill>
                <a:latin typeface="+mn-lt"/>
              </a:rPr>
              <a:t>Trauma to vagina and/or rectum</a:t>
            </a:r>
          </a:p>
          <a:p>
            <a:pPr marL="285750" lvl="1" indent="-285750">
              <a:spcBef>
                <a:spcPts val="600"/>
              </a:spcBef>
              <a:buFont typeface="Arial" panose="020B0604020202020204" pitchFamily="34" charset="0"/>
              <a:buChar char="•"/>
            </a:pPr>
            <a:r>
              <a:rPr lang="en-US" sz="1300" dirty="0">
                <a:solidFill>
                  <a:schemeClr val="tx1"/>
                </a:solidFill>
                <a:latin typeface="+mn-lt"/>
              </a:rPr>
              <a:t>Signs of physical trauma</a:t>
            </a:r>
          </a:p>
          <a:p>
            <a:pPr marL="285750" lvl="1" indent="-285750">
              <a:spcBef>
                <a:spcPts val="600"/>
              </a:spcBef>
              <a:buFont typeface="Arial" panose="020B0604020202020204" pitchFamily="34" charset="0"/>
              <a:buChar char="•"/>
            </a:pPr>
            <a:r>
              <a:rPr lang="en-US" sz="1300" dirty="0">
                <a:solidFill>
                  <a:schemeClr val="tx1"/>
                </a:solidFill>
                <a:latin typeface="+mn-lt"/>
              </a:rPr>
              <a:t>Somatization symptoms (recurring headaches,  abdominal pain, etc.)</a:t>
            </a:r>
          </a:p>
          <a:p>
            <a:pPr marL="285750" lvl="1" indent="-285750">
              <a:spcBef>
                <a:spcPts val="600"/>
              </a:spcBef>
              <a:buFont typeface="Arial" panose="020B0604020202020204" pitchFamily="34" charset="0"/>
              <a:buChar char="•"/>
            </a:pPr>
            <a:r>
              <a:rPr lang="en-US" sz="1300" dirty="0">
                <a:solidFill>
                  <a:schemeClr val="tx1"/>
                </a:solidFill>
                <a:latin typeface="+mn-lt"/>
              </a:rPr>
              <a:t>Suspicious tattoos or branding</a:t>
            </a:r>
          </a:p>
        </p:txBody>
      </p:sp>
      <p:sp>
        <p:nvSpPr>
          <p:cNvPr id="12" name="Title 5">
            <a:extLst>
              <a:ext uri="{FF2B5EF4-FFF2-40B4-BE49-F238E27FC236}">
                <a16:creationId xmlns:a16="http://schemas.microsoft.com/office/drawing/2014/main" id="{31415BDB-675F-498A-BAEC-3CCCF44D1397}"/>
              </a:ext>
            </a:extLst>
          </p:cNvPr>
          <p:cNvSpPr txBox="1">
            <a:spLocks/>
          </p:cNvSpPr>
          <p:nvPr/>
        </p:nvSpPr>
        <p:spPr>
          <a:xfrm>
            <a:off x="6159416" y="1952493"/>
            <a:ext cx="3749751" cy="306751"/>
          </a:xfrm>
          <a:prstGeom prst="rect">
            <a:avLst/>
          </a:prstGeom>
        </p:spPr>
        <p:txBody>
          <a:bodyPr wrap="square" anchor="ctr">
            <a:spAutoFit/>
          </a:bodyPr>
          <a:lstStyle>
            <a:lvl1pPr algn="l" defTabSz="609585" rtl="0" eaLnBrk="1" latinLnBrk="0" hangingPunct="1">
              <a:spcBef>
                <a:spcPct val="0"/>
              </a:spcBef>
              <a:buNone/>
              <a:defRPr sz="3733" kern="1200">
                <a:solidFill>
                  <a:schemeClr val="accent1"/>
                </a:solidFill>
                <a:latin typeface="Arial Narrow" panose="020B0606020202030204" pitchFamily="34" charset="0"/>
                <a:ea typeface="+mj-ea"/>
                <a:cs typeface="+mj-cs"/>
              </a:defRPr>
            </a:lvl1pPr>
          </a:lstStyle>
          <a:p>
            <a:pPr algn="ctr">
              <a:lnSpc>
                <a:spcPts val="1800"/>
              </a:lnSpc>
            </a:pPr>
            <a:r>
              <a:rPr lang="en-US" sz="1400" dirty="0">
                <a:solidFill>
                  <a:srgbClr val="FFFFFF"/>
                </a:solidFill>
                <a:latin typeface="+mj-lt"/>
                <a:cs typeface="Arial" panose="020B0604020202020204" pitchFamily="34" charset="0"/>
              </a:rPr>
              <a:t>Behavioral Signs of Adult Sex Trafficking</a:t>
            </a:r>
          </a:p>
        </p:txBody>
      </p:sp>
      <p:sp>
        <p:nvSpPr>
          <p:cNvPr id="14" name="Content Placeholder 3">
            <a:extLst>
              <a:ext uri="{FF2B5EF4-FFF2-40B4-BE49-F238E27FC236}">
                <a16:creationId xmlns:a16="http://schemas.microsoft.com/office/drawing/2014/main" id="{44519714-900C-4E3E-AF72-28834AF01F6B}"/>
              </a:ext>
            </a:extLst>
          </p:cNvPr>
          <p:cNvSpPr txBox="1">
            <a:spLocks/>
          </p:cNvSpPr>
          <p:nvPr/>
        </p:nvSpPr>
        <p:spPr>
          <a:xfrm>
            <a:off x="6383145" y="2673944"/>
            <a:ext cx="3331657" cy="2417819"/>
          </a:xfrm>
          <a:prstGeom prst="rect">
            <a:avLst/>
          </a:prstGeom>
        </p:spPr>
        <p:txBody>
          <a:bodyPr lIns="0" rIns="0"/>
          <a:lstStyle>
            <a:lvl1pPr marL="304792" indent="-304792" algn="l" defTabSz="609585" rtl="0" eaLnBrk="1" latinLnBrk="0" hangingPunct="1">
              <a:spcBef>
                <a:spcPct val="20000"/>
              </a:spcBef>
              <a:buFont typeface="Arial"/>
              <a:buChar char="•"/>
              <a:defRPr sz="2400" kern="1200">
                <a:solidFill>
                  <a:schemeClr val="accent4"/>
                </a:solidFill>
                <a:latin typeface="Arial Narrow" panose="020B0606020202030204" pitchFamily="34" charset="0"/>
                <a:ea typeface="+mn-ea"/>
                <a:cs typeface="+mn-cs"/>
              </a:defRPr>
            </a:lvl1pPr>
            <a:lvl2pPr marL="609585" indent="-304792" algn="l" defTabSz="609585" rtl="0" eaLnBrk="1" latinLnBrk="0" hangingPunct="1">
              <a:spcBef>
                <a:spcPct val="20000"/>
              </a:spcBef>
              <a:buFont typeface="Arial Narrow" panose="020B0606020202030204" pitchFamily="34" charset="0"/>
              <a:buChar char="−"/>
              <a:defRPr sz="2400" kern="1200">
                <a:solidFill>
                  <a:schemeClr val="accent4"/>
                </a:solidFill>
                <a:latin typeface="Arial Narrow" panose="020B0606020202030204" pitchFamily="34" charset="0"/>
                <a:ea typeface="+mn-ea"/>
                <a:cs typeface="+mn-cs"/>
              </a:defRPr>
            </a:lvl2pPr>
            <a:lvl3pPr marL="914377" indent="-304792" algn="l" defTabSz="609585" rtl="0" eaLnBrk="1" latinLnBrk="0" hangingPunct="1">
              <a:spcBef>
                <a:spcPct val="20000"/>
              </a:spcBef>
              <a:buFont typeface="Arial Narrow" panose="020B0606020202030204" pitchFamily="34" charset="0"/>
              <a:buChar char="−"/>
              <a:defRPr sz="2133" kern="1200">
                <a:solidFill>
                  <a:schemeClr val="accent4"/>
                </a:solidFill>
                <a:latin typeface="Arial Narrow" panose="020B0606020202030204" pitchFamily="34" charset="0"/>
                <a:ea typeface="+mn-ea"/>
                <a:cs typeface="+mn-cs"/>
              </a:defRPr>
            </a:lvl3pPr>
            <a:lvl4pPr marL="1219170" indent="-304792" algn="l" defTabSz="609585" rtl="0" eaLnBrk="1" latinLnBrk="0" hangingPunct="1">
              <a:spcBef>
                <a:spcPct val="20000"/>
              </a:spcBef>
              <a:buFont typeface="Arial Narrow" panose="020B0606020202030204" pitchFamily="34" charset="0"/>
              <a:buChar char="−"/>
              <a:defRPr sz="1867" kern="1200">
                <a:solidFill>
                  <a:schemeClr val="accent4"/>
                </a:solidFill>
                <a:latin typeface="Arial Narrow" panose="020B0606020202030204" pitchFamily="34" charset="0"/>
                <a:ea typeface="+mn-ea"/>
                <a:cs typeface="+mn-cs"/>
              </a:defRPr>
            </a:lvl4pPr>
            <a:lvl5pPr marL="1523962" indent="-304792" algn="l" defTabSz="609585" rtl="0" eaLnBrk="1" latinLnBrk="0" hangingPunct="1">
              <a:spcBef>
                <a:spcPct val="20000"/>
              </a:spcBef>
              <a:buFont typeface="Arial Narrow" panose="020B0606020202030204" pitchFamily="34" charset="0"/>
              <a:buChar char="−"/>
              <a:defRPr sz="1867" kern="1200">
                <a:solidFill>
                  <a:schemeClr val="accent4"/>
                </a:solidFill>
                <a:latin typeface="Arial Narrow" panose="020B0606020202030204" pitchFamily="34" charset="0"/>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342900" lvl="1" indent="-342900">
              <a:spcBef>
                <a:spcPts val="600"/>
              </a:spcBef>
              <a:buFont typeface="Arial" panose="020B0604020202020204" pitchFamily="34" charset="0"/>
              <a:buChar char="•"/>
            </a:pPr>
            <a:r>
              <a:rPr lang="en-US" sz="1300" dirty="0">
                <a:solidFill>
                  <a:schemeClr val="tx1"/>
                </a:solidFill>
                <a:latin typeface="+mn-lt"/>
              </a:rPr>
              <a:t>Depressed mood/flat affect</a:t>
            </a:r>
          </a:p>
          <a:p>
            <a:pPr marL="342900" lvl="1" indent="-342900">
              <a:spcBef>
                <a:spcPts val="600"/>
              </a:spcBef>
              <a:buFont typeface="Arial" panose="020B0604020202020204" pitchFamily="34" charset="0"/>
              <a:buChar char="•"/>
            </a:pPr>
            <a:r>
              <a:rPr lang="en-US" sz="1300" dirty="0">
                <a:solidFill>
                  <a:schemeClr val="tx1"/>
                </a:solidFill>
                <a:latin typeface="+mn-lt"/>
              </a:rPr>
              <a:t>Anxiety/hypervigilance/panic attacks</a:t>
            </a:r>
          </a:p>
          <a:p>
            <a:pPr marL="342900" lvl="1" indent="-342900">
              <a:spcBef>
                <a:spcPts val="600"/>
              </a:spcBef>
              <a:buFont typeface="Arial" panose="020B0604020202020204" pitchFamily="34" charset="0"/>
              <a:buChar char="•"/>
            </a:pPr>
            <a:r>
              <a:rPr lang="en-US" sz="1300" dirty="0">
                <a:solidFill>
                  <a:schemeClr val="tx1"/>
                </a:solidFill>
                <a:latin typeface="+mn-lt"/>
              </a:rPr>
              <a:t>Affect dysregulation/irritability Frequent  emergency care visits</a:t>
            </a:r>
          </a:p>
          <a:p>
            <a:pPr marL="342900" lvl="1" indent="-342900">
              <a:spcBef>
                <a:spcPts val="600"/>
              </a:spcBef>
              <a:buFont typeface="Arial" panose="020B0604020202020204" pitchFamily="34" charset="0"/>
              <a:buChar char="•"/>
            </a:pPr>
            <a:r>
              <a:rPr lang="en-US" sz="1300" dirty="0">
                <a:solidFill>
                  <a:schemeClr val="tx1"/>
                </a:solidFill>
                <a:latin typeface="+mn-lt"/>
              </a:rPr>
              <a:t>Unexplained/conflicting stories</a:t>
            </a:r>
          </a:p>
          <a:p>
            <a:pPr marL="342900" lvl="1" indent="-342900">
              <a:spcBef>
                <a:spcPts val="600"/>
              </a:spcBef>
              <a:buFont typeface="Arial" panose="020B0604020202020204" pitchFamily="34" charset="0"/>
              <a:buChar char="•"/>
            </a:pPr>
            <a:r>
              <a:rPr lang="en-US" sz="1300" dirty="0">
                <a:solidFill>
                  <a:schemeClr val="tx1"/>
                </a:solidFill>
                <a:latin typeface="+mn-lt"/>
              </a:rPr>
              <a:t>Using language from “the life”</a:t>
            </a:r>
          </a:p>
          <a:p>
            <a:pPr marL="342900" lvl="1" indent="-342900">
              <a:spcBef>
                <a:spcPts val="600"/>
              </a:spcBef>
              <a:buFont typeface="Arial" panose="020B0604020202020204" pitchFamily="34" charset="0"/>
              <a:buChar char="•"/>
            </a:pPr>
            <a:r>
              <a:rPr lang="en-US" sz="1300" dirty="0">
                <a:solidFill>
                  <a:schemeClr val="tx1"/>
                </a:solidFill>
                <a:latin typeface="+mn-lt"/>
              </a:rPr>
              <a:t>Signs of drug or alcohol abuse</a:t>
            </a:r>
          </a:p>
          <a:p>
            <a:pPr marL="0" lvl="1" indent="0">
              <a:spcBef>
                <a:spcPts val="600"/>
              </a:spcBef>
              <a:buNone/>
            </a:pPr>
            <a:endParaRPr lang="en-US" sz="1300" dirty="0">
              <a:solidFill>
                <a:schemeClr val="tx1"/>
              </a:solidFill>
              <a:latin typeface="+mn-lt"/>
            </a:endParaRPr>
          </a:p>
        </p:txBody>
      </p:sp>
      <p:sp>
        <p:nvSpPr>
          <p:cNvPr id="15" name="Rectangle 14">
            <a:extLst>
              <a:ext uri="{FF2B5EF4-FFF2-40B4-BE49-F238E27FC236}">
                <a16:creationId xmlns:a16="http://schemas.microsoft.com/office/drawing/2014/main" id="{5D103239-3426-43BF-9371-4D271154633C}"/>
              </a:ext>
              <a:ext uri="{C183D7F6-B498-43B3-948B-1728B52AA6E4}">
                <adec:decorative xmlns:adec="http://schemas.microsoft.com/office/drawing/2017/decorative" val="1"/>
              </a:ext>
            </a:extLst>
          </p:cNvPr>
          <p:cNvSpPr/>
          <p:nvPr/>
        </p:nvSpPr>
        <p:spPr>
          <a:xfrm>
            <a:off x="6164000" y="2370665"/>
            <a:ext cx="3739623" cy="187421"/>
          </a:xfrm>
          <a:prstGeom prst="rect">
            <a:avLst/>
          </a:prstGeom>
          <a:solidFill>
            <a:schemeClr val="accent6">
              <a:lumMod val="60000"/>
              <a:lumOff val="40000"/>
              <a:alpha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Rectangle 15">
            <a:extLst>
              <a:ext uri="{FF2B5EF4-FFF2-40B4-BE49-F238E27FC236}">
                <a16:creationId xmlns:a16="http://schemas.microsoft.com/office/drawing/2014/main" id="{CCA0B974-1FB7-478F-95BE-D261C2BD7722}"/>
              </a:ext>
              <a:ext uri="{C183D7F6-B498-43B3-948B-1728B52AA6E4}">
                <adec:decorative xmlns:adec="http://schemas.microsoft.com/office/drawing/2017/decorative" val="1"/>
              </a:ext>
            </a:extLst>
          </p:cNvPr>
          <p:cNvSpPr/>
          <p:nvPr/>
        </p:nvSpPr>
        <p:spPr>
          <a:xfrm>
            <a:off x="2291363" y="2369168"/>
            <a:ext cx="3740420" cy="187421"/>
          </a:xfrm>
          <a:prstGeom prst="rect">
            <a:avLst/>
          </a:prstGeom>
          <a:solidFill>
            <a:schemeClr val="accent6">
              <a:lumMod val="60000"/>
              <a:lumOff val="40000"/>
              <a:alpha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3837276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1BCD4-CAE9-B024-A02B-406120E281A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C8B538-1BF4-EA8F-2CB8-96AAB09F3B15}"/>
              </a:ext>
              <a:ext uri="{C183D7F6-B498-43B3-948B-1728B52AA6E4}">
                <adec:decorative xmlns:adec="http://schemas.microsoft.com/office/drawing/2017/decorative" val="1"/>
              </a:ext>
            </a:extLst>
          </p:cNvPr>
          <p:cNvSpPr>
            <a:spLocks noGrp="1"/>
          </p:cNvSpPr>
          <p:nvPr>
            <p:ph type="sldNum" sz="quarter" idx="10"/>
          </p:nvPr>
        </p:nvSpPr>
        <p:spPr/>
        <p:txBody>
          <a:bodyPr/>
          <a:lstStyle/>
          <a:p>
            <a:fld id="{E58D3C44-4F5C-4BBB-9DFB-94AC973AA814}" type="slidenum">
              <a:rPr lang="en-US" smtClean="0"/>
              <a:pPr/>
              <a:t>22</a:t>
            </a:fld>
            <a:endParaRPr lang="en-US" dirty="0"/>
          </a:p>
        </p:txBody>
      </p:sp>
      <p:sp>
        <p:nvSpPr>
          <p:cNvPr id="4" name="Title 3">
            <a:extLst>
              <a:ext uri="{FF2B5EF4-FFF2-40B4-BE49-F238E27FC236}">
                <a16:creationId xmlns:a16="http://schemas.microsoft.com/office/drawing/2014/main" id="{6ED568DD-252D-3E19-21C9-2636BBF63E91}"/>
              </a:ext>
            </a:extLst>
          </p:cNvPr>
          <p:cNvSpPr>
            <a:spLocks noGrp="1"/>
          </p:cNvSpPr>
          <p:nvPr>
            <p:ph type="title"/>
          </p:nvPr>
        </p:nvSpPr>
        <p:spPr/>
        <p:txBody>
          <a:bodyPr/>
          <a:lstStyle/>
          <a:p>
            <a:r>
              <a:rPr lang="en-US" dirty="0"/>
              <a:t>Labor Trafficking</a:t>
            </a:r>
          </a:p>
        </p:txBody>
      </p:sp>
      <p:sp>
        <p:nvSpPr>
          <p:cNvPr id="22" name="TextBox 21">
            <a:extLst>
              <a:ext uri="{FF2B5EF4-FFF2-40B4-BE49-F238E27FC236}">
                <a16:creationId xmlns:a16="http://schemas.microsoft.com/office/drawing/2014/main" id="{153073D9-B1E8-2AAF-C4A5-CF0BF8FE0DFC}"/>
              </a:ext>
            </a:extLst>
          </p:cNvPr>
          <p:cNvSpPr txBox="1"/>
          <p:nvPr/>
        </p:nvSpPr>
        <p:spPr>
          <a:xfrm>
            <a:off x="355963" y="942675"/>
            <a:ext cx="11419506" cy="523220"/>
          </a:xfrm>
          <a:prstGeom prst="rect">
            <a:avLst/>
          </a:prstGeom>
          <a:noFill/>
        </p:spPr>
        <p:txBody>
          <a:bodyPr wrap="square">
            <a:spAutoFit/>
          </a:bodyPr>
          <a:lstStyle/>
          <a:p>
            <a:pPr>
              <a:spcBef>
                <a:spcPts val="600"/>
              </a:spcBef>
            </a:pPr>
            <a:r>
              <a:rPr lang="en-US" sz="1400" dirty="0">
                <a:solidFill>
                  <a:schemeClr val="accent6">
                    <a:lumMod val="10000"/>
                  </a:schemeClr>
                </a:solidFill>
              </a:rPr>
              <a:t>The recruitment, harboring, transportation, provision or obtaining of a person for labor or services through the use of force, fraud or coercion for the purpose of subjection to involuntary servitude, peonage, debt bondage or slavery.</a:t>
            </a:r>
          </a:p>
        </p:txBody>
      </p:sp>
      <p:sp>
        <p:nvSpPr>
          <p:cNvPr id="7" name="Rectangle 6">
            <a:extLst>
              <a:ext uri="{FF2B5EF4-FFF2-40B4-BE49-F238E27FC236}">
                <a16:creationId xmlns:a16="http://schemas.microsoft.com/office/drawing/2014/main" id="{7B95BB75-FDFB-977D-F956-8D7E153B0055}"/>
              </a:ext>
              <a:ext uri="{C183D7F6-B498-43B3-948B-1728B52AA6E4}">
                <adec:decorative xmlns:adec="http://schemas.microsoft.com/office/drawing/2017/decorative" val="1"/>
              </a:ext>
            </a:extLst>
          </p:cNvPr>
          <p:cNvSpPr/>
          <p:nvPr/>
        </p:nvSpPr>
        <p:spPr>
          <a:xfrm>
            <a:off x="6164000" y="1858551"/>
            <a:ext cx="3739623" cy="3501514"/>
          </a:xfrm>
          <a:prstGeom prst="rect">
            <a:avLst/>
          </a:prstGeom>
          <a:solidFill>
            <a:schemeClr val="accent6">
              <a:lumMod val="20000"/>
              <a:lumOff val="80000"/>
            </a:schemeClr>
          </a:solidFill>
          <a:ln w="9525" cap="flat" cmpd="sng" algn="ctr">
            <a:noFill/>
            <a:prstDash val="solid"/>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i="0" u="none" strike="noStrike" kern="0" cap="none" spc="0" normalizeH="0" baseline="0" noProof="0" dirty="0">
              <a:ln>
                <a:noFill/>
              </a:ln>
              <a:solidFill>
                <a:srgbClr val="FFFFFF"/>
              </a:solidFill>
              <a:effectLst/>
              <a:uLnTx/>
              <a:uFillTx/>
              <a:ea typeface="+mn-ea"/>
              <a:cs typeface="+mn-cs"/>
            </a:endParaRPr>
          </a:p>
        </p:txBody>
      </p:sp>
      <p:sp>
        <p:nvSpPr>
          <p:cNvPr id="8" name="Rectangle 7">
            <a:extLst>
              <a:ext uri="{FF2B5EF4-FFF2-40B4-BE49-F238E27FC236}">
                <a16:creationId xmlns:a16="http://schemas.microsoft.com/office/drawing/2014/main" id="{FB92540D-1424-9667-6F73-F4A59A5B742E}"/>
              </a:ext>
              <a:ext uri="{C183D7F6-B498-43B3-948B-1728B52AA6E4}">
                <adec:decorative xmlns:adec="http://schemas.microsoft.com/office/drawing/2017/decorative" val="1"/>
              </a:ext>
            </a:extLst>
          </p:cNvPr>
          <p:cNvSpPr/>
          <p:nvPr/>
        </p:nvSpPr>
        <p:spPr>
          <a:xfrm>
            <a:off x="2286067" y="1857054"/>
            <a:ext cx="3739623" cy="3501514"/>
          </a:xfrm>
          <a:prstGeom prst="rect">
            <a:avLst/>
          </a:prstGeom>
          <a:solidFill>
            <a:srgbClr val="E2D0DF"/>
          </a:solidFill>
          <a:ln w="9525" cap="flat" cmpd="sng" algn="ctr">
            <a:noFill/>
            <a:prstDash val="solid"/>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i="0" u="none" strike="noStrike" kern="0" cap="none" spc="0" normalizeH="0" baseline="0" noProof="0" dirty="0">
              <a:ln>
                <a:noFill/>
              </a:ln>
              <a:solidFill>
                <a:srgbClr val="FFFFFF"/>
              </a:solidFill>
              <a:effectLst/>
              <a:uLnTx/>
              <a:uFillTx/>
              <a:ea typeface="+mn-ea"/>
              <a:cs typeface="+mn-cs"/>
            </a:endParaRPr>
          </a:p>
        </p:txBody>
      </p:sp>
      <p:sp>
        <p:nvSpPr>
          <p:cNvPr id="9" name="Rectangle 8">
            <a:extLst>
              <a:ext uri="{FF2B5EF4-FFF2-40B4-BE49-F238E27FC236}">
                <a16:creationId xmlns:a16="http://schemas.microsoft.com/office/drawing/2014/main" id="{55E369F7-93D6-E3B2-F341-2EF1A44F952E}"/>
              </a:ext>
              <a:ext uri="{C183D7F6-B498-43B3-948B-1728B52AA6E4}">
                <adec:decorative xmlns:adec="http://schemas.microsoft.com/office/drawing/2017/decorative" val="1"/>
              </a:ext>
            </a:extLst>
          </p:cNvPr>
          <p:cNvSpPr/>
          <p:nvPr/>
        </p:nvSpPr>
        <p:spPr>
          <a:xfrm>
            <a:off x="2285618" y="1859353"/>
            <a:ext cx="3740421" cy="619730"/>
          </a:xfrm>
          <a:prstGeom prst="rect">
            <a:avLst/>
          </a:prstGeom>
          <a:solidFill>
            <a:srgbClr val="5B3754"/>
          </a:solidFill>
          <a:ln w="9525" cap="flat" cmpd="sng" algn="ctr">
            <a:noFill/>
            <a:prstDash val="solid"/>
          </a:ln>
          <a:effectLst/>
        </p:spPr>
        <p:txBody>
          <a:bodyPr rtlCol="0" anchor="ctr"/>
          <a:lstStyle/>
          <a:p>
            <a:pPr algn="ctr">
              <a:defRPr/>
            </a:pPr>
            <a:endParaRPr lang="en-US" kern="0" dirty="0">
              <a:solidFill>
                <a:srgbClr val="FFFFFF"/>
              </a:solidFill>
            </a:endParaRPr>
          </a:p>
        </p:txBody>
      </p:sp>
      <p:sp>
        <p:nvSpPr>
          <p:cNvPr id="10" name="Rectangle 9">
            <a:extLst>
              <a:ext uri="{FF2B5EF4-FFF2-40B4-BE49-F238E27FC236}">
                <a16:creationId xmlns:a16="http://schemas.microsoft.com/office/drawing/2014/main" id="{DF747015-5A19-896D-BBF3-BD6CF730D91E}"/>
              </a:ext>
              <a:ext uri="{C183D7F6-B498-43B3-948B-1728B52AA6E4}">
                <adec:decorative xmlns:adec="http://schemas.microsoft.com/office/drawing/2017/decorative" val="1"/>
              </a:ext>
            </a:extLst>
          </p:cNvPr>
          <p:cNvSpPr/>
          <p:nvPr/>
        </p:nvSpPr>
        <p:spPr>
          <a:xfrm>
            <a:off x="6163999" y="1858550"/>
            <a:ext cx="3739624" cy="614858"/>
          </a:xfrm>
          <a:prstGeom prst="rect">
            <a:avLst/>
          </a:prstGeom>
          <a:solidFill>
            <a:schemeClr val="accent6"/>
          </a:solidFill>
          <a:ln w="9525" cap="flat" cmpd="sng" algn="ctr">
            <a:noFill/>
            <a:prstDash val="solid"/>
          </a:ln>
          <a:effectLst/>
        </p:spPr>
        <p:txBody>
          <a:bodyPr rtlCol="0" anchor="ctr"/>
          <a:lstStyle/>
          <a:p>
            <a:pPr algn="ctr">
              <a:defRPr/>
            </a:pPr>
            <a:endParaRPr lang="en-US" kern="0" dirty="0">
              <a:solidFill>
                <a:srgbClr val="F6624C"/>
              </a:solidFill>
            </a:endParaRPr>
          </a:p>
        </p:txBody>
      </p:sp>
      <p:sp>
        <p:nvSpPr>
          <p:cNvPr id="11" name="Title 5">
            <a:extLst>
              <a:ext uri="{FF2B5EF4-FFF2-40B4-BE49-F238E27FC236}">
                <a16:creationId xmlns:a16="http://schemas.microsoft.com/office/drawing/2014/main" id="{454E1F76-CEA5-FE95-0D99-8A4D069343EC}"/>
              </a:ext>
            </a:extLst>
          </p:cNvPr>
          <p:cNvSpPr txBox="1">
            <a:spLocks/>
          </p:cNvSpPr>
          <p:nvPr/>
        </p:nvSpPr>
        <p:spPr>
          <a:xfrm>
            <a:off x="2282832" y="1950996"/>
            <a:ext cx="3748951" cy="306751"/>
          </a:xfrm>
          <a:prstGeom prst="rect">
            <a:avLst/>
          </a:prstGeom>
        </p:spPr>
        <p:txBody>
          <a:bodyPr wrap="square" anchor="ctr">
            <a:spAutoFit/>
          </a:bodyPr>
          <a:lstStyle>
            <a:lvl1pPr algn="l" defTabSz="609585" rtl="0" eaLnBrk="1" latinLnBrk="0" hangingPunct="1">
              <a:spcBef>
                <a:spcPct val="0"/>
              </a:spcBef>
              <a:buNone/>
              <a:defRPr sz="3733" kern="1200">
                <a:solidFill>
                  <a:schemeClr val="accent1"/>
                </a:solidFill>
                <a:latin typeface="Arial Narrow" panose="020B0606020202030204" pitchFamily="34" charset="0"/>
                <a:ea typeface="+mj-ea"/>
                <a:cs typeface="+mj-cs"/>
              </a:defRPr>
            </a:lvl1pPr>
          </a:lstStyle>
          <a:p>
            <a:pPr algn="ctr">
              <a:lnSpc>
                <a:spcPts val="1800"/>
              </a:lnSpc>
            </a:pPr>
            <a:r>
              <a:rPr lang="en-US" sz="1400" dirty="0">
                <a:solidFill>
                  <a:srgbClr val="FFFFFF"/>
                </a:solidFill>
                <a:latin typeface="+mj-lt"/>
                <a:cs typeface="Arial" panose="020B0604020202020204" pitchFamily="34" charset="0"/>
              </a:rPr>
              <a:t>Physical Signs of Labor Trafficking</a:t>
            </a:r>
          </a:p>
        </p:txBody>
      </p:sp>
      <p:sp>
        <p:nvSpPr>
          <p:cNvPr id="13" name="Content Placeholder 3">
            <a:extLst>
              <a:ext uri="{FF2B5EF4-FFF2-40B4-BE49-F238E27FC236}">
                <a16:creationId xmlns:a16="http://schemas.microsoft.com/office/drawing/2014/main" id="{EE3C8240-0892-2F75-ADC5-BE8B37B94661}"/>
              </a:ext>
            </a:extLst>
          </p:cNvPr>
          <p:cNvSpPr txBox="1">
            <a:spLocks/>
          </p:cNvSpPr>
          <p:nvPr/>
        </p:nvSpPr>
        <p:spPr>
          <a:xfrm>
            <a:off x="2527189" y="2651979"/>
            <a:ext cx="3177743" cy="2379925"/>
          </a:xfrm>
          <a:prstGeom prst="rect">
            <a:avLst/>
          </a:prstGeom>
        </p:spPr>
        <p:txBody>
          <a:bodyPr lIns="0" rIns="0"/>
          <a:lstStyle>
            <a:lvl1pPr marL="304792" indent="-304792" algn="l" defTabSz="609585" rtl="0" eaLnBrk="1" latinLnBrk="0" hangingPunct="1">
              <a:spcBef>
                <a:spcPct val="20000"/>
              </a:spcBef>
              <a:buFont typeface="Arial"/>
              <a:buChar char="•"/>
              <a:defRPr sz="2400" kern="1200">
                <a:solidFill>
                  <a:schemeClr val="accent4"/>
                </a:solidFill>
                <a:latin typeface="Arial Narrow" panose="020B0606020202030204" pitchFamily="34" charset="0"/>
                <a:ea typeface="+mn-ea"/>
                <a:cs typeface="+mn-cs"/>
              </a:defRPr>
            </a:lvl1pPr>
            <a:lvl2pPr marL="609585" indent="-304792" algn="l" defTabSz="609585" rtl="0" eaLnBrk="1" latinLnBrk="0" hangingPunct="1">
              <a:spcBef>
                <a:spcPct val="20000"/>
              </a:spcBef>
              <a:buFont typeface="Arial Narrow" panose="020B0606020202030204" pitchFamily="34" charset="0"/>
              <a:buChar char="−"/>
              <a:defRPr sz="2400" kern="1200">
                <a:solidFill>
                  <a:schemeClr val="accent4"/>
                </a:solidFill>
                <a:latin typeface="Arial Narrow" panose="020B0606020202030204" pitchFamily="34" charset="0"/>
                <a:ea typeface="+mn-ea"/>
                <a:cs typeface="+mn-cs"/>
              </a:defRPr>
            </a:lvl2pPr>
            <a:lvl3pPr marL="914377" indent="-304792" algn="l" defTabSz="609585" rtl="0" eaLnBrk="1" latinLnBrk="0" hangingPunct="1">
              <a:spcBef>
                <a:spcPct val="20000"/>
              </a:spcBef>
              <a:buFont typeface="Arial Narrow" panose="020B0606020202030204" pitchFamily="34" charset="0"/>
              <a:buChar char="−"/>
              <a:defRPr sz="2133" kern="1200">
                <a:solidFill>
                  <a:schemeClr val="accent4"/>
                </a:solidFill>
                <a:latin typeface="Arial Narrow" panose="020B0606020202030204" pitchFamily="34" charset="0"/>
                <a:ea typeface="+mn-ea"/>
                <a:cs typeface="+mn-cs"/>
              </a:defRPr>
            </a:lvl3pPr>
            <a:lvl4pPr marL="1219170" indent="-304792" algn="l" defTabSz="609585" rtl="0" eaLnBrk="1" latinLnBrk="0" hangingPunct="1">
              <a:spcBef>
                <a:spcPct val="20000"/>
              </a:spcBef>
              <a:buFont typeface="Arial Narrow" panose="020B0606020202030204" pitchFamily="34" charset="0"/>
              <a:buChar char="−"/>
              <a:defRPr sz="1867" kern="1200">
                <a:solidFill>
                  <a:schemeClr val="accent4"/>
                </a:solidFill>
                <a:latin typeface="Arial Narrow" panose="020B0606020202030204" pitchFamily="34" charset="0"/>
                <a:ea typeface="+mn-ea"/>
                <a:cs typeface="+mn-cs"/>
              </a:defRPr>
            </a:lvl4pPr>
            <a:lvl5pPr marL="1523962" indent="-304792" algn="l" defTabSz="609585" rtl="0" eaLnBrk="1" latinLnBrk="0" hangingPunct="1">
              <a:spcBef>
                <a:spcPct val="20000"/>
              </a:spcBef>
              <a:buFont typeface="Arial Narrow" panose="020B0606020202030204" pitchFamily="34" charset="0"/>
              <a:buChar char="−"/>
              <a:defRPr sz="1867" kern="1200">
                <a:solidFill>
                  <a:schemeClr val="accent4"/>
                </a:solidFill>
                <a:latin typeface="Arial Narrow" panose="020B0606020202030204" pitchFamily="34" charset="0"/>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285750" lvl="1" indent="-285750">
              <a:spcBef>
                <a:spcPts val="600"/>
              </a:spcBef>
              <a:buFont typeface="Arial" panose="020B0604020202020204" pitchFamily="34" charset="0"/>
              <a:buChar char="•"/>
            </a:pPr>
            <a:r>
              <a:rPr lang="en-US" sz="1300" dirty="0">
                <a:solidFill>
                  <a:schemeClr val="tx1"/>
                </a:solidFill>
                <a:latin typeface="+mn-lt"/>
              </a:rPr>
              <a:t>Malnutrition/dehydration</a:t>
            </a:r>
          </a:p>
          <a:p>
            <a:pPr marL="285750" lvl="1" indent="-285750">
              <a:spcBef>
                <a:spcPts val="600"/>
              </a:spcBef>
              <a:buFont typeface="Arial" panose="020B0604020202020204" pitchFamily="34" charset="0"/>
              <a:buChar char="•"/>
            </a:pPr>
            <a:r>
              <a:rPr lang="en-US" sz="1300" dirty="0">
                <a:solidFill>
                  <a:schemeClr val="tx1"/>
                </a:solidFill>
                <a:latin typeface="+mn-lt"/>
              </a:rPr>
              <a:t>Lack of routine screening and preventive care Poor dental hygiene.</a:t>
            </a:r>
          </a:p>
          <a:p>
            <a:pPr marL="285750" lvl="1" indent="-285750">
              <a:spcBef>
                <a:spcPts val="600"/>
              </a:spcBef>
              <a:buFont typeface="Arial" panose="020B0604020202020204" pitchFamily="34" charset="0"/>
              <a:buChar char="•"/>
            </a:pPr>
            <a:r>
              <a:rPr lang="en-US" sz="1300" dirty="0">
                <a:solidFill>
                  <a:schemeClr val="tx1"/>
                </a:solidFill>
                <a:latin typeface="+mn-lt"/>
              </a:rPr>
              <a:t>Untreated skin infections/inflammations</a:t>
            </a:r>
          </a:p>
          <a:p>
            <a:pPr marL="285750" lvl="1" indent="-285750">
              <a:spcBef>
                <a:spcPts val="600"/>
              </a:spcBef>
              <a:buFont typeface="Arial" panose="020B0604020202020204" pitchFamily="34" charset="0"/>
              <a:buChar char="•"/>
            </a:pPr>
            <a:r>
              <a:rPr lang="en-US" sz="1300" dirty="0">
                <a:solidFill>
                  <a:schemeClr val="tx1"/>
                </a:solidFill>
                <a:latin typeface="+mn-lt"/>
              </a:rPr>
              <a:t>Injuries or illness from exposure to harmful chemicals/unsafe water.</a:t>
            </a:r>
          </a:p>
          <a:p>
            <a:pPr marL="285750" lvl="1" indent="-285750">
              <a:spcBef>
                <a:spcPts val="600"/>
              </a:spcBef>
              <a:buFont typeface="Arial" panose="020B0604020202020204" pitchFamily="34" charset="0"/>
              <a:buChar char="•"/>
            </a:pPr>
            <a:r>
              <a:rPr lang="en-US" sz="1300" dirty="0">
                <a:solidFill>
                  <a:schemeClr val="tx1"/>
                </a:solidFill>
                <a:latin typeface="+mn-lt"/>
              </a:rPr>
              <a:t>Ophthalmology issues or vision complaints.</a:t>
            </a:r>
          </a:p>
          <a:p>
            <a:pPr marL="285750" lvl="1" indent="-285750">
              <a:spcBef>
                <a:spcPts val="600"/>
              </a:spcBef>
              <a:buFont typeface="Arial" panose="020B0604020202020204" pitchFamily="34" charset="0"/>
              <a:buChar char="•"/>
            </a:pPr>
            <a:r>
              <a:rPr lang="en-US" sz="1300" dirty="0">
                <a:solidFill>
                  <a:schemeClr val="tx1"/>
                </a:solidFill>
                <a:latin typeface="+mn-lt"/>
              </a:rPr>
              <a:t>Somatization</a:t>
            </a:r>
          </a:p>
        </p:txBody>
      </p:sp>
      <p:sp>
        <p:nvSpPr>
          <p:cNvPr id="12" name="Title 5">
            <a:extLst>
              <a:ext uri="{FF2B5EF4-FFF2-40B4-BE49-F238E27FC236}">
                <a16:creationId xmlns:a16="http://schemas.microsoft.com/office/drawing/2014/main" id="{CE6ABE22-2733-F316-4A82-74CB428FF604}"/>
              </a:ext>
            </a:extLst>
          </p:cNvPr>
          <p:cNvSpPr txBox="1">
            <a:spLocks/>
          </p:cNvSpPr>
          <p:nvPr/>
        </p:nvSpPr>
        <p:spPr>
          <a:xfrm>
            <a:off x="6159416" y="1952493"/>
            <a:ext cx="3749751" cy="306751"/>
          </a:xfrm>
          <a:prstGeom prst="rect">
            <a:avLst/>
          </a:prstGeom>
        </p:spPr>
        <p:txBody>
          <a:bodyPr wrap="square" anchor="ctr">
            <a:spAutoFit/>
          </a:bodyPr>
          <a:lstStyle>
            <a:lvl1pPr algn="l" defTabSz="609585" rtl="0" eaLnBrk="1" latinLnBrk="0" hangingPunct="1">
              <a:spcBef>
                <a:spcPct val="0"/>
              </a:spcBef>
              <a:buNone/>
              <a:defRPr sz="3733" kern="1200">
                <a:solidFill>
                  <a:schemeClr val="accent1"/>
                </a:solidFill>
                <a:latin typeface="Arial Narrow" panose="020B0606020202030204" pitchFamily="34" charset="0"/>
                <a:ea typeface="+mj-ea"/>
                <a:cs typeface="+mj-cs"/>
              </a:defRPr>
            </a:lvl1pPr>
          </a:lstStyle>
          <a:p>
            <a:pPr algn="ctr">
              <a:lnSpc>
                <a:spcPts val="1800"/>
              </a:lnSpc>
            </a:pPr>
            <a:r>
              <a:rPr lang="en-US" sz="1400" dirty="0">
                <a:solidFill>
                  <a:srgbClr val="FFFFFF"/>
                </a:solidFill>
                <a:latin typeface="+mj-lt"/>
                <a:cs typeface="Arial" panose="020B0604020202020204" pitchFamily="34" charset="0"/>
              </a:rPr>
              <a:t>Behavioral Signs of Labor Trafficking</a:t>
            </a:r>
          </a:p>
        </p:txBody>
      </p:sp>
      <p:sp>
        <p:nvSpPr>
          <p:cNvPr id="14" name="Content Placeholder 3">
            <a:extLst>
              <a:ext uri="{FF2B5EF4-FFF2-40B4-BE49-F238E27FC236}">
                <a16:creationId xmlns:a16="http://schemas.microsoft.com/office/drawing/2014/main" id="{FD856D90-449E-EE71-CD54-D69784424612}"/>
              </a:ext>
            </a:extLst>
          </p:cNvPr>
          <p:cNvSpPr txBox="1">
            <a:spLocks/>
          </p:cNvSpPr>
          <p:nvPr/>
        </p:nvSpPr>
        <p:spPr>
          <a:xfrm>
            <a:off x="6383145" y="2673944"/>
            <a:ext cx="3331657" cy="2417819"/>
          </a:xfrm>
          <a:prstGeom prst="rect">
            <a:avLst/>
          </a:prstGeom>
        </p:spPr>
        <p:txBody>
          <a:bodyPr lIns="0" rIns="0"/>
          <a:lstStyle>
            <a:lvl1pPr marL="304792" indent="-304792" algn="l" defTabSz="609585" rtl="0" eaLnBrk="1" latinLnBrk="0" hangingPunct="1">
              <a:spcBef>
                <a:spcPct val="20000"/>
              </a:spcBef>
              <a:buFont typeface="Arial"/>
              <a:buChar char="•"/>
              <a:defRPr sz="2400" kern="1200">
                <a:solidFill>
                  <a:schemeClr val="accent4"/>
                </a:solidFill>
                <a:latin typeface="Arial Narrow" panose="020B0606020202030204" pitchFamily="34" charset="0"/>
                <a:ea typeface="+mn-ea"/>
                <a:cs typeface="+mn-cs"/>
              </a:defRPr>
            </a:lvl1pPr>
            <a:lvl2pPr marL="609585" indent="-304792" algn="l" defTabSz="609585" rtl="0" eaLnBrk="1" latinLnBrk="0" hangingPunct="1">
              <a:spcBef>
                <a:spcPct val="20000"/>
              </a:spcBef>
              <a:buFont typeface="Arial Narrow" panose="020B0606020202030204" pitchFamily="34" charset="0"/>
              <a:buChar char="−"/>
              <a:defRPr sz="2400" kern="1200">
                <a:solidFill>
                  <a:schemeClr val="accent4"/>
                </a:solidFill>
                <a:latin typeface="Arial Narrow" panose="020B0606020202030204" pitchFamily="34" charset="0"/>
                <a:ea typeface="+mn-ea"/>
                <a:cs typeface="+mn-cs"/>
              </a:defRPr>
            </a:lvl2pPr>
            <a:lvl3pPr marL="914377" indent="-304792" algn="l" defTabSz="609585" rtl="0" eaLnBrk="1" latinLnBrk="0" hangingPunct="1">
              <a:spcBef>
                <a:spcPct val="20000"/>
              </a:spcBef>
              <a:buFont typeface="Arial Narrow" panose="020B0606020202030204" pitchFamily="34" charset="0"/>
              <a:buChar char="−"/>
              <a:defRPr sz="2133" kern="1200">
                <a:solidFill>
                  <a:schemeClr val="accent4"/>
                </a:solidFill>
                <a:latin typeface="Arial Narrow" panose="020B0606020202030204" pitchFamily="34" charset="0"/>
                <a:ea typeface="+mn-ea"/>
                <a:cs typeface="+mn-cs"/>
              </a:defRPr>
            </a:lvl3pPr>
            <a:lvl4pPr marL="1219170" indent="-304792" algn="l" defTabSz="609585" rtl="0" eaLnBrk="1" latinLnBrk="0" hangingPunct="1">
              <a:spcBef>
                <a:spcPct val="20000"/>
              </a:spcBef>
              <a:buFont typeface="Arial Narrow" panose="020B0606020202030204" pitchFamily="34" charset="0"/>
              <a:buChar char="−"/>
              <a:defRPr sz="1867" kern="1200">
                <a:solidFill>
                  <a:schemeClr val="accent4"/>
                </a:solidFill>
                <a:latin typeface="Arial Narrow" panose="020B0606020202030204" pitchFamily="34" charset="0"/>
                <a:ea typeface="+mn-ea"/>
                <a:cs typeface="+mn-cs"/>
              </a:defRPr>
            </a:lvl4pPr>
            <a:lvl5pPr marL="1523962" indent="-304792" algn="l" defTabSz="609585" rtl="0" eaLnBrk="1" latinLnBrk="0" hangingPunct="1">
              <a:spcBef>
                <a:spcPct val="20000"/>
              </a:spcBef>
              <a:buFont typeface="Arial Narrow" panose="020B0606020202030204" pitchFamily="34" charset="0"/>
              <a:buChar char="−"/>
              <a:defRPr sz="1867" kern="1200">
                <a:solidFill>
                  <a:schemeClr val="accent4"/>
                </a:solidFill>
                <a:latin typeface="Arial Narrow" panose="020B0606020202030204" pitchFamily="34" charset="0"/>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342900" lvl="1" indent="-342900">
              <a:spcBef>
                <a:spcPts val="600"/>
              </a:spcBef>
              <a:buFont typeface="Arial" panose="020B0604020202020204" pitchFamily="34" charset="0"/>
              <a:buChar char="•"/>
            </a:pPr>
            <a:r>
              <a:rPr lang="en-US" sz="1300" dirty="0">
                <a:solidFill>
                  <a:schemeClr val="tx1"/>
                </a:solidFill>
                <a:latin typeface="+mn-lt"/>
              </a:rPr>
              <a:t>Anxiety/panic attacks (for example, shortness of breath, chest pain).</a:t>
            </a:r>
          </a:p>
          <a:p>
            <a:pPr marL="342900" lvl="1" indent="-342900">
              <a:spcBef>
                <a:spcPts val="600"/>
              </a:spcBef>
              <a:buFont typeface="Arial" panose="020B0604020202020204" pitchFamily="34" charset="0"/>
              <a:buChar char="•"/>
            </a:pPr>
            <a:r>
              <a:rPr lang="en-US" sz="1300" dirty="0">
                <a:solidFill>
                  <a:schemeClr val="tx1"/>
                </a:solidFill>
                <a:latin typeface="+mn-lt"/>
              </a:rPr>
              <a:t>Unexplained/conflicting stories.</a:t>
            </a:r>
          </a:p>
          <a:p>
            <a:pPr marL="342900" lvl="1" indent="-342900">
              <a:spcBef>
                <a:spcPts val="600"/>
              </a:spcBef>
              <a:buFont typeface="Arial" panose="020B0604020202020204" pitchFamily="34" charset="0"/>
              <a:buChar char="•"/>
            </a:pPr>
            <a:r>
              <a:rPr lang="en-US" sz="1300" dirty="0">
                <a:solidFill>
                  <a:schemeClr val="tx1"/>
                </a:solidFill>
                <a:latin typeface="+mn-lt"/>
              </a:rPr>
              <a:t>Overly vigilant or paranoid behavior.</a:t>
            </a:r>
          </a:p>
          <a:p>
            <a:pPr marL="342900" lvl="1" indent="-342900">
              <a:spcBef>
                <a:spcPts val="600"/>
              </a:spcBef>
              <a:buFont typeface="Arial" panose="020B0604020202020204" pitchFamily="34" charset="0"/>
              <a:buChar char="•"/>
            </a:pPr>
            <a:r>
              <a:rPr lang="en-US" sz="1300" dirty="0">
                <a:solidFill>
                  <a:schemeClr val="tx1"/>
                </a:solidFill>
                <a:latin typeface="+mn-lt"/>
              </a:rPr>
              <a:t>Inability/aversion to make decisions  independent of employer.</a:t>
            </a:r>
          </a:p>
          <a:p>
            <a:pPr marL="342900" lvl="1" indent="-342900">
              <a:spcBef>
                <a:spcPts val="600"/>
              </a:spcBef>
              <a:buFont typeface="Arial" panose="020B0604020202020204" pitchFamily="34" charset="0"/>
              <a:buChar char="•"/>
            </a:pPr>
            <a:r>
              <a:rPr lang="en-US" sz="1300" dirty="0">
                <a:solidFill>
                  <a:schemeClr val="tx1"/>
                </a:solidFill>
                <a:latin typeface="+mn-lt"/>
              </a:rPr>
              <a:t>Inability/aversion to speak with out an  interpreter.</a:t>
            </a:r>
          </a:p>
          <a:p>
            <a:pPr marL="342900" lvl="1" indent="-342900">
              <a:spcBef>
                <a:spcPts val="600"/>
              </a:spcBef>
              <a:buFont typeface="Arial" panose="020B0604020202020204" pitchFamily="34" charset="0"/>
              <a:buChar char="•"/>
            </a:pPr>
            <a:r>
              <a:rPr lang="en-US" sz="1300" dirty="0">
                <a:solidFill>
                  <a:schemeClr val="tx1"/>
                </a:solidFill>
                <a:latin typeface="+mn-lt"/>
              </a:rPr>
              <a:t>Affect dysregulation/irritability.</a:t>
            </a:r>
          </a:p>
          <a:p>
            <a:pPr marL="0" lvl="1" indent="0">
              <a:spcBef>
                <a:spcPts val="600"/>
              </a:spcBef>
              <a:buNone/>
            </a:pPr>
            <a:endParaRPr lang="en-US" sz="1300" dirty="0">
              <a:solidFill>
                <a:schemeClr val="tx1"/>
              </a:solidFill>
              <a:latin typeface="+mn-lt"/>
            </a:endParaRPr>
          </a:p>
        </p:txBody>
      </p:sp>
      <p:sp>
        <p:nvSpPr>
          <p:cNvPr id="15" name="Rectangle 14">
            <a:extLst>
              <a:ext uri="{FF2B5EF4-FFF2-40B4-BE49-F238E27FC236}">
                <a16:creationId xmlns:a16="http://schemas.microsoft.com/office/drawing/2014/main" id="{D64514B0-97FA-4DF3-6296-700FF61343D8}"/>
              </a:ext>
              <a:ext uri="{C183D7F6-B498-43B3-948B-1728B52AA6E4}">
                <adec:decorative xmlns:adec="http://schemas.microsoft.com/office/drawing/2017/decorative" val="1"/>
              </a:ext>
            </a:extLst>
          </p:cNvPr>
          <p:cNvSpPr/>
          <p:nvPr/>
        </p:nvSpPr>
        <p:spPr>
          <a:xfrm>
            <a:off x="6164000" y="2370665"/>
            <a:ext cx="3739623" cy="187421"/>
          </a:xfrm>
          <a:prstGeom prst="rect">
            <a:avLst/>
          </a:prstGeom>
          <a:solidFill>
            <a:schemeClr val="accent6">
              <a:lumMod val="60000"/>
              <a:lumOff val="40000"/>
              <a:alpha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Rectangle 15">
            <a:extLst>
              <a:ext uri="{FF2B5EF4-FFF2-40B4-BE49-F238E27FC236}">
                <a16:creationId xmlns:a16="http://schemas.microsoft.com/office/drawing/2014/main" id="{9E5E74F9-F34F-8BA6-EA11-A62121806B7D}"/>
              </a:ext>
              <a:ext uri="{C183D7F6-B498-43B3-948B-1728B52AA6E4}">
                <adec:decorative xmlns:adec="http://schemas.microsoft.com/office/drawing/2017/decorative" val="1"/>
              </a:ext>
            </a:extLst>
          </p:cNvPr>
          <p:cNvSpPr/>
          <p:nvPr/>
        </p:nvSpPr>
        <p:spPr>
          <a:xfrm>
            <a:off x="2281738" y="2369168"/>
            <a:ext cx="3740420" cy="187421"/>
          </a:xfrm>
          <a:prstGeom prst="rect">
            <a:avLst/>
          </a:prstGeom>
          <a:solidFill>
            <a:schemeClr val="accent6">
              <a:lumMod val="60000"/>
              <a:lumOff val="40000"/>
              <a:alpha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35916084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E43C0A6-888F-FC4C-BA50-A415C423B6CC}"/>
              </a:ext>
              <a:ext uri="{C183D7F6-B498-43B3-948B-1728B52AA6E4}">
                <adec:decorative xmlns:adec="http://schemas.microsoft.com/office/drawing/2017/decorative" val="1"/>
              </a:ext>
            </a:extLst>
          </p:cNvPr>
          <p:cNvSpPr>
            <a:spLocks noGrp="1"/>
          </p:cNvSpPr>
          <p:nvPr>
            <p:ph type="sldNum" sz="quarter" idx="10"/>
          </p:nvPr>
        </p:nvSpPr>
        <p:spPr/>
        <p:txBody>
          <a:bodyPr/>
          <a:lstStyle/>
          <a:p>
            <a:fld id="{E58D3C44-4F5C-4BBB-9DFB-94AC973AA814}" type="slidenum">
              <a:rPr lang="en-US" smtClean="0"/>
              <a:pPr/>
              <a:t>23</a:t>
            </a:fld>
            <a:endParaRPr lang="en-US" dirty="0"/>
          </a:p>
        </p:txBody>
      </p:sp>
      <p:sp>
        <p:nvSpPr>
          <p:cNvPr id="8" name="Title 7">
            <a:extLst>
              <a:ext uri="{FF2B5EF4-FFF2-40B4-BE49-F238E27FC236}">
                <a16:creationId xmlns:a16="http://schemas.microsoft.com/office/drawing/2014/main" id="{B790ED69-B2CC-47E6-87EA-D7A85322881A}"/>
              </a:ext>
            </a:extLst>
          </p:cNvPr>
          <p:cNvSpPr>
            <a:spLocks noGrp="1"/>
          </p:cNvSpPr>
          <p:nvPr>
            <p:ph type="title"/>
          </p:nvPr>
        </p:nvSpPr>
        <p:spPr>
          <a:xfrm>
            <a:off x="411130" y="361054"/>
            <a:ext cx="6595151" cy="428218"/>
          </a:xfrm>
        </p:spPr>
        <p:txBody>
          <a:bodyPr/>
          <a:lstStyle/>
          <a:p>
            <a:r>
              <a:rPr lang="en-US" dirty="0"/>
              <a:t>Reporting Human Trafficking</a:t>
            </a:r>
          </a:p>
        </p:txBody>
      </p:sp>
      <p:sp>
        <p:nvSpPr>
          <p:cNvPr id="11" name="Inhaltsplatzhalter 4">
            <a:extLst>
              <a:ext uri="{FF2B5EF4-FFF2-40B4-BE49-F238E27FC236}">
                <a16:creationId xmlns:a16="http://schemas.microsoft.com/office/drawing/2014/main" id="{3B9D0F83-762B-4011-9E78-582983F180B2}"/>
              </a:ext>
            </a:extLst>
          </p:cNvPr>
          <p:cNvSpPr txBox="1">
            <a:spLocks/>
          </p:cNvSpPr>
          <p:nvPr/>
        </p:nvSpPr>
        <p:spPr>
          <a:xfrm>
            <a:off x="411130" y="1145406"/>
            <a:ext cx="6574728" cy="2531445"/>
          </a:xfrm>
          <a:prstGeom prst="rect">
            <a:avLst/>
          </a:prstGeom>
        </p:spPr>
        <p:txBody>
          <a:bodyPr wrap="square" lIns="0" tIns="0" rIns="0" bIns="0" anchor="t">
            <a:no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ts val="2133"/>
              </a:lnSpc>
              <a:spcAft>
                <a:spcPts val="1800"/>
              </a:spcAft>
              <a:buNone/>
            </a:pPr>
            <a:r>
              <a:rPr lang="en-US" sz="1800" dirty="0">
                <a:solidFill>
                  <a:schemeClr val="tx1"/>
                </a:solidFill>
                <a:latin typeface="+mn-lt"/>
              </a:rPr>
              <a:t>Mandated reporting warranted or the patient wishes to report</a:t>
            </a:r>
          </a:p>
          <a:p>
            <a:pPr>
              <a:lnSpc>
                <a:spcPts val="2133"/>
              </a:lnSpc>
              <a:spcAft>
                <a:spcPts val="1800"/>
              </a:spcAft>
              <a:buFont typeface="Arial" panose="020B0604020202020204" pitchFamily="34" charset="0"/>
              <a:buChar char="•"/>
            </a:pPr>
            <a:r>
              <a:rPr lang="en-US" sz="1800" dirty="0">
                <a:solidFill>
                  <a:schemeClr val="tx1"/>
                </a:solidFill>
                <a:latin typeface="+mn-lt"/>
              </a:rPr>
              <a:t>Report to designated contacts and/or contact the NHTRC Hotline  1-888-373-7888.</a:t>
            </a:r>
          </a:p>
          <a:p>
            <a:pPr marL="0" indent="0">
              <a:lnSpc>
                <a:spcPts val="2133"/>
              </a:lnSpc>
              <a:spcAft>
                <a:spcPts val="1800"/>
              </a:spcAft>
              <a:buNone/>
            </a:pPr>
            <a:r>
              <a:rPr lang="en-US" sz="1800" dirty="0">
                <a:solidFill>
                  <a:schemeClr val="tx1"/>
                </a:solidFill>
                <a:latin typeface="+mn-lt"/>
              </a:rPr>
              <a:t>Reporting not warranted and the patient does not wish to report</a:t>
            </a:r>
          </a:p>
          <a:p>
            <a:pPr>
              <a:lnSpc>
                <a:spcPts val="2133"/>
              </a:lnSpc>
              <a:spcAft>
                <a:spcPts val="1800"/>
              </a:spcAft>
              <a:buFont typeface="Arial" panose="020B0604020202020204" pitchFamily="34" charset="0"/>
              <a:buChar char="•"/>
            </a:pPr>
            <a:r>
              <a:rPr lang="en-US" sz="1800" dirty="0">
                <a:solidFill>
                  <a:schemeClr val="tx1"/>
                </a:solidFill>
                <a:latin typeface="+mn-lt"/>
              </a:rPr>
              <a:t>Provide referrals and contact the NHTRC Hotline                           1-888-373-7888.</a:t>
            </a:r>
          </a:p>
        </p:txBody>
      </p:sp>
      <p:pic>
        <p:nvPicPr>
          <p:cNvPr id="12" name="Graphic 11">
            <a:extLst>
              <a:ext uri="{FF2B5EF4-FFF2-40B4-BE49-F238E27FC236}">
                <a16:creationId xmlns:a16="http://schemas.microsoft.com/office/drawing/2014/main" id="{9B6429BE-7C1E-9914-F416-42C39F968C52}"/>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912995" y="1840178"/>
            <a:ext cx="2373798" cy="2373798"/>
          </a:xfrm>
          <a:prstGeom prst="rect">
            <a:avLst/>
          </a:prstGeom>
        </p:spPr>
      </p:pic>
    </p:spTree>
    <p:extLst>
      <p:ext uri="{BB962C8B-B14F-4D97-AF65-F5344CB8AC3E}">
        <p14:creationId xmlns:p14="http://schemas.microsoft.com/office/powerpoint/2010/main" val="15834240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038A1-7CEB-2A64-2A79-97C1B35DD41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FD6850D-722A-753F-3D34-E8B0642C7EDB}"/>
              </a:ext>
            </a:extLst>
          </p:cNvPr>
          <p:cNvSpPr>
            <a:spLocks noGrp="1"/>
          </p:cNvSpPr>
          <p:nvPr>
            <p:ph type="title" idx="4294967295"/>
          </p:nvPr>
        </p:nvSpPr>
        <p:spPr>
          <a:xfrm>
            <a:off x="615950" y="542925"/>
            <a:ext cx="5275263" cy="587375"/>
          </a:xfrm>
          <a:prstGeom prst="rect">
            <a:avLst/>
          </a:prstGeom>
          <a:noFill/>
          <a:ln>
            <a:noFill/>
            <a:prstDash/>
          </a:ln>
          <a:effectLst/>
        </p:spPr>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0" cap="none" spc="0" normalizeH="0" baseline="0" noProof="0" dirty="0">
                <a:ln>
                  <a:noFill/>
                </a:ln>
                <a:solidFill>
                  <a:schemeClr val="bg1"/>
                </a:solidFill>
                <a:effectLst/>
                <a:uLnTx/>
                <a:uFillTx/>
                <a:latin typeface="+mj-lt"/>
                <a:ea typeface="+mn-ea"/>
                <a:cs typeface="+mn-cs"/>
              </a:rPr>
              <a:t>Prevention Steps</a:t>
            </a:r>
          </a:p>
        </p:txBody>
      </p:sp>
      <p:sp>
        <p:nvSpPr>
          <p:cNvPr id="5" name="TextBox 4">
            <a:extLst>
              <a:ext uri="{FF2B5EF4-FFF2-40B4-BE49-F238E27FC236}">
                <a16:creationId xmlns:a16="http://schemas.microsoft.com/office/drawing/2014/main" id="{0A381EBF-40A4-4842-8143-B290171D15DF}"/>
              </a:ext>
            </a:extLst>
          </p:cNvPr>
          <p:cNvSpPr txBox="1"/>
          <p:nvPr/>
        </p:nvSpPr>
        <p:spPr>
          <a:xfrm>
            <a:off x="777067" y="2519918"/>
            <a:ext cx="10619244" cy="3046988"/>
          </a:xfrm>
          <a:prstGeom prst="rect">
            <a:avLst/>
          </a:prstGeom>
          <a:noFill/>
        </p:spPr>
        <p:txBody>
          <a:bodyPr wrap="square">
            <a:spAutoFit/>
          </a:bodyPr>
          <a:lstStyle/>
          <a:p>
            <a:pPr lvl="1"/>
            <a:r>
              <a:rPr lang="en-US" sz="1600" dirty="0">
                <a:solidFill>
                  <a:schemeClr val="accent6">
                    <a:lumMod val="10000"/>
                  </a:schemeClr>
                </a:solidFill>
              </a:rPr>
              <a:t>When a provider suspects there is a risk of abuse, neglect or exploitation, he/she should work with the Health Plan.</a:t>
            </a:r>
          </a:p>
          <a:p>
            <a:pPr lvl="1"/>
            <a:endParaRPr lang="en-US" sz="1600" dirty="0">
              <a:solidFill>
                <a:schemeClr val="accent6">
                  <a:lumMod val="10000"/>
                </a:schemeClr>
              </a:solidFill>
            </a:endParaRPr>
          </a:p>
          <a:p>
            <a:pPr lvl="1"/>
            <a:r>
              <a:rPr lang="en-US" sz="1600" dirty="0">
                <a:solidFill>
                  <a:schemeClr val="accent6">
                    <a:lumMod val="10000"/>
                  </a:schemeClr>
                </a:solidFill>
              </a:rPr>
              <a:t>The health plan determines if a member is at-risk for abuse or neglect, if the patient does not  display signs or symptoms, the health plan will include in the plan-of-care specific interventions to reduce the member’s risk.</a:t>
            </a:r>
          </a:p>
          <a:p>
            <a:endParaRPr lang="en-US" sz="1600" dirty="0">
              <a:solidFill>
                <a:schemeClr val="accent6">
                  <a:lumMod val="10000"/>
                </a:schemeClr>
              </a:solidFill>
            </a:endParaRPr>
          </a:p>
          <a:p>
            <a:r>
              <a:rPr lang="en-US" sz="1600" b="1" dirty="0">
                <a:solidFill>
                  <a:schemeClr val="accent6">
                    <a:lumMod val="10000"/>
                  </a:schemeClr>
                </a:solidFill>
                <a:latin typeface="+mj-lt"/>
              </a:rPr>
              <a:t>Interventions may be tailored to the member’s particular risk factor(s) and may include, one or more of the following:</a:t>
            </a:r>
          </a:p>
          <a:p>
            <a:endParaRPr lang="en-US" sz="1600" dirty="0">
              <a:solidFill>
                <a:schemeClr val="accent6">
                  <a:lumMod val="10000"/>
                </a:schemeClr>
              </a:solidFill>
            </a:endParaRPr>
          </a:p>
          <a:p>
            <a:pPr lvl="1"/>
            <a:r>
              <a:rPr lang="en-US" sz="1600" dirty="0">
                <a:solidFill>
                  <a:schemeClr val="accent6">
                    <a:lumMod val="10000"/>
                  </a:schemeClr>
                </a:solidFill>
              </a:rPr>
              <a:t>Increased frequency of care coordination face-to-face visits to monitor for potential abuse, neglect or exploitation.</a:t>
            </a:r>
          </a:p>
          <a:p>
            <a:pPr lvl="1"/>
            <a:endParaRPr lang="en-US" sz="1600" dirty="0">
              <a:solidFill>
                <a:schemeClr val="accent6">
                  <a:lumMod val="10000"/>
                </a:schemeClr>
              </a:solidFill>
            </a:endParaRPr>
          </a:p>
          <a:p>
            <a:pPr lvl="1"/>
            <a:r>
              <a:rPr lang="en-US" sz="1600" dirty="0">
                <a:solidFill>
                  <a:schemeClr val="accent6">
                    <a:lumMod val="10000"/>
                  </a:schemeClr>
                </a:solidFill>
              </a:rPr>
              <a:t>Education of the member on the types, risks factors, associated traits and symptoms of abuse, neglect and exploitation, as well as options for reporting abuse and neglect, including through the care manager or through support agencies, such as Adult Protective Services.</a:t>
            </a:r>
          </a:p>
        </p:txBody>
      </p:sp>
      <p:sp>
        <p:nvSpPr>
          <p:cNvPr id="2" name="Slide Number Placeholder 1">
            <a:extLst>
              <a:ext uri="{FF2B5EF4-FFF2-40B4-BE49-F238E27FC236}">
                <a16:creationId xmlns:a16="http://schemas.microsoft.com/office/drawing/2014/main" id="{32119C1E-049B-73ED-0246-34EC7CB5DB3C}"/>
              </a:ext>
              <a:ext uri="{C183D7F6-B498-43B3-948B-1728B52AA6E4}">
                <adec:decorative xmlns:adec="http://schemas.microsoft.com/office/drawing/2017/decorative" val="1"/>
              </a:ext>
            </a:extLst>
          </p:cNvPr>
          <p:cNvSpPr>
            <a:spLocks noGrp="1"/>
          </p:cNvSpPr>
          <p:nvPr>
            <p:ph type="sldNum" sz="quarter" idx="10"/>
          </p:nvPr>
        </p:nvSpPr>
        <p:spPr/>
        <p:txBody>
          <a:bodyPr/>
          <a:lstStyle/>
          <a:p>
            <a:fld id="{E58D3C44-4F5C-4BBB-9DFB-94AC973AA814}" type="slidenum">
              <a:rPr lang="en-US" smtClean="0"/>
              <a:pPr/>
              <a:t>24</a:t>
            </a:fld>
            <a:endParaRPr lang="en-US" dirty="0"/>
          </a:p>
        </p:txBody>
      </p:sp>
      <p:grpSp>
        <p:nvGrpSpPr>
          <p:cNvPr id="7" name="Group 6">
            <a:extLst>
              <a:ext uri="{FF2B5EF4-FFF2-40B4-BE49-F238E27FC236}">
                <a16:creationId xmlns:a16="http://schemas.microsoft.com/office/drawing/2014/main" id="{C0D510B1-E1AF-4899-98CC-1F99EFED1B63}"/>
              </a:ext>
              <a:ext uri="{C183D7F6-B498-43B3-948B-1728B52AA6E4}">
                <adec:decorative xmlns:adec="http://schemas.microsoft.com/office/drawing/2017/decorative" val="1"/>
              </a:ext>
            </a:extLst>
          </p:cNvPr>
          <p:cNvGrpSpPr/>
          <p:nvPr/>
        </p:nvGrpSpPr>
        <p:grpSpPr>
          <a:xfrm>
            <a:off x="823673" y="2549849"/>
            <a:ext cx="333588" cy="333588"/>
            <a:chOff x="2133600" y="3181350"/>
            <a:chExt cx="1362075" cy="1362075"/>
          </a:xfrm>
          <a:solidFill>
            <a:srgbClr val="708235"/>
          </a:solidFill>
        </p:grpSpPr>
        <p:sp>
          <p:nvSpPr>
            <p:cNvPr id="8" name="Freeform 14">
              <a:extLst>
                <a:ext uri="{FF2B5EF4-FFF2-40B4-BE49-F238E27FC236}">
                  <a16:creationId xmlns:a16="http://schemas.microsoft.com/office/drawing/2014/main" id="{2A3AD178-A94B-47B7-AD4D-16AD70EE12E0}"/>
                </a:ext>
              </a:extLst>
            </p:cNvPr>
            <p:cNvSpPr>
              <a:spLocks noEditPoints="1"/>
            </p:cNvSpPr>
            <p:nvPr/>
          </p:nvSpPr>
          <p:spPr bwMode="auto">
            <a:xfrm>
              <a:off x="2133600" y="3181350"/>
              <a:ext cx="1362075" cy="1362075"/>
            </a:xfrm>
            <a:custGeom>
              <a:avLst/>
              <a:gdLst>
                <a:gd name="T0" fmla="*/ 1428 w 3432"/>
                <a:gd name="T1" fmla="*/ 253 h 3432"/>
                <a:gd name="T2" fmla="*/ 1073 w 3432"/>
                <a:gd name="T3" fmla="*/ 371 h 3432"/>
                <a:gd name="T4" fmla="*/ 763 w 3432"/>
                <a:gd name="T5" fmla="*/ 570 h 3432"/>
                <a:gd name="T6" fmla="*/ 513 w 3432"/>
                <a:gd name="T7" fmla="*/ 836 h 3432"/>
                <a:gd name="T8" fmla="*/ 334 w 3432"/>
                <a:gd name="T9" fmla="*/ 1158 h 3432"/>
                <a:gd name="T10" fmla="*/ 237 w 3432"/>
                <a:gd name="T11" fmla="*/ 1522 h 3432"/>
                <a:gd name="T12" fmla="*/ 237 w 3432"/>
                <a:gd name="T13" fmla="*/ 1910 h 3432"/>
                <a:gd name="T14" fmla="*/ 334 w 3432"/>
                <a:gd name="T15" fmla="*/ 2274 h 3432"/>
                <a:gd name="T16" fmla="*/ 513 w 3432"/>
                <a:gd name="T17" fmla="*/ 2596 h 3432"/>
                <a:gd name="T18" fmla="*/ 763 w 3432"/>
                <a:gd name="T19" fmla="*/ 2862 h 3432"/>
                <a:gd name="T20" fmla="*/ 1073 w 3432"/>
                <a:gd name="T21" fmla="*/ 3061 h 3432"/>
                <a:gd name="T22" fmla="*/ 1428 w 3432"/>
                <a:gd name="T23" fmla="*/ 3179 h 3432"/>
                <a:gd name="T24" fmla="*/ 1814 w 3432"/>
                <a:gd name="T25" fmla="*/ 3204 h 3432"/>
                <a:gd name="T26" fmla="*/ 2187 w 3432"/>
                <a:gd name="T27" fmla="*/ 3130 h 3432"/>
                <a:gd name="T28" fmla="*/ 2520 w 3432"/>
                <a:gd name="T29" fmla="*/ 2971 h 3432"/>
                <a:gd name="T30" fmla="*/ 2802 w 3432"/>
                <a:gd name="T31" fmla="*/ 2737 h 3432"/>
                <a:gd name="T32" fmla="*/ 3018 w 3432"/>
                <a:gd name="T33" fmla="*/ 2441 h 3432"/>
                <a:gd name="T34" fmla="*/ 3157 w 3432"/>
                <a:gd name="T35" fmla="*/ 2097 h 3432"/>
                <a:gd name="T36" fmla="*/ 3207 w 3432"/>
                <a:gd name="T37" fmla="*/ 1716 h 3432"/>
                <a:gd name="T38" fmla="*/ 3157 w 3432"/>
                <a:gd name="T39" fmla="*/ 1335 h 3432"/>
                <a:gd name="T40" fmla="*/ 3018 w 3432"/>
                <a:gd name="T41" fmla="*/ 991 h 3432"/>
                <a:gd name="T42" fmla="*/ 2802 w 3432"/>
                <a:gd name="T43" fmla="*/ 695 h 3432"/>
                <a:gd name="T44" fmla="*/ 2520 w 3432"/>
                <a:gd name="T45" fmla="*/ 461 h 3432"/>
                <a:gd name="T46" fmla="*/ 2187 w 3432"/>
                <a:gd name="T47" fmla="*/ 302 h 3432"/>
                <a:gd name="T48" fmla="*/ 1814 w 3432"/>
                <a:gd name="T49" fmla="*/ 228 h 3432"/>
                <a:gd name="T50" fmla="*/ 1923 w 3432"/>
                <a:gd name="T51" fmla="*/ 12 h 3432"/>
                <a:gd name="T52" fmla="*/ 2314 w 3432"/>
                <a:gd name="T53" fmla="*/ 107 h 3432"/>
                <a:gd name="T54" fmla="*/ 2664 w 3432"/>
                <a:gd name="T55" fmla="*/ 287 h 3432"/>
                <a:gd name="T56" fmla="*/ 2963 w 3432"/>
                <a:gd name="T57" fmla="*/ 538 h 3432"/>
                <a:gd name="T58" fmla="*/ 3197 w 3432"/>
                <a:gd name="T59" fmla="*/ 851 h 3432"/>
                <a:gd name="T60" fmla="*/ 3356 w 3432"/>
                <a:gd name="T61" fmla="*/ 1213 h 3432"/>
                <a:gd name="T62" fmla="*/ 3429 w 3432"/>
                <a:gd name="T63" fmla="*/ 1612 h 3432"/>
                <a:gd name="T64" fmla="*/ 3404 w 3432"/>
                <a:gd name="T65" fmla="*/ 2024 h 3432"/>
                <a:gd name="T66" fmla="*/ 3287 w 3432"/>
                <a:gd name="T67" fmla="*/ 2406 h 3432"/>
                <a:gd name="T68" fmla="*/ 3089 w 3432"/>
                <a:gd name="T69" fmla="*/ 2745 h 3432"/>
                <a:gd name="T70" fmla="*/ 2820 w 3432"/>
                <a:gd name="T71" fmla="*/ 3027 h 3432"/>
                <a:gd name="T72" fmla="*/ 2495 w 3432"/>
                <a:gd name="T73" fmla="*/ 3245 h 3432"/>
                <a:gd name="T74" fmla="*/ 2123 w 3432"/>
                <a:gd name="T75" fmla="*/ 3383 h 3432"/>
                <a:gd name="T76" fmla="*/ 1715 w 3432"/>
                <a:gd name="T77" fmla="*/ 3432 h 3432"/>
                <a:gd name="T78" fmla="*/ 1309 w 3432"/>
                <a:gd name="T79" fmla="*/ 3383 h 3432"/>
                <a:gd name="T80" fmla="*/ 937 w 3432"/>
                <a:gd name="T81" fmla="*/ 3245 h 3432"/>
                <a:gd name="T82" fmla="*/ 610 w 3432"/>
                <a:gd name="T83" fmla="*/ 3027 h 3432"/>
                <a:gd name="T84" fmla="*/ 343 w 3432"/>
                <a:gd name="T85" fmla="*/ 2745 h 3432"/>
                <a:gd name="T86" fmla="*/ 145 w 3432"/>
                <a:gd name="T87" fmla="*/ 2406 h 3432"/>
                <a:gd name="T88" fmla="*/ 28 w 3432"/>
                <a:gd name="T89" fmla="*/ 2024 h 3432"/>
                <a:gd name="T90" fmla="*/ 3 w 3432"/>
                <a:gd name="T91" fmla="*/ 1612 h 3432"/>
                <a:gd name="T92" fmla="*/ 76 w 3432"/>
                <a:gd name="T93" fmla="*/ 1213 h 3432"/>
                <a:gd name="T94" fmla="*/ 235 w 3432"/>
                <a:gd name="T95" fmla="*/ 851 h 3432"/>
                <a:gd name="T96" fmla="*/ 469 w 3432"/>
                <a:gd name="T97" fmla="*/ 538 h 3432"/>
                <a:gd name="T98" fmla="*/ 768 w 3432"/>
                <a:gd name="T99" fmla="*/ 287 h 3432"/>
                <a:gd name="T100" fmla="*/ 1118 w 3432"/>
                <a:gd name="T101" fmla="*/ 107 h 3432"/>
                <a:gd name="T102" fmla="*/ 1509 w 3432"/>
                <a:gd name="T103" fmla="*/ 12 h 3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32" h="3432">
                  <a:moveTo>
                    <a:pt x="1715" y="225"/>
                  </a:moveTo>
                  <a:lnTo>
                    <a:pt x="1618" y="228"/>
                  </a:lnTo>
                  <a:lnTo>
                    <a:pt x="1522" y="237"/>
                  </a:lnTo>
                  <a:lnTo>
                    <a:pt x="1428" y="253"/>
                  </a:lnTo>
                  <a:lnTo>
                    <a:pt x="1335" y="275"/>
                  </a:lnTo>
                  <a:lnTo>
                    <a:pt x="1245" y="302"/>
                  </a:lnTo>
                  <a:lnTo>
                    <a:pt x="1158" y="334"/>
                  </a:lnTo>
                  <a:lnTo>
                    <a:pt x="1073" y="371"/>
                  </a:lnTo>
                  <a:lnTo>
                    <a:pt x="991" y="414"/>
                  </a:lnTo>
                  <a:lnTo>
                    <a:pt x="912" y="461"/>
                  </a:lnTo>
                  <a:lnTo>
                    <a:pt x="836" y="513"/>
                  </a:lnTo>
                  <a:lnTo>
                    <a:pt x="763" y="570"/>
                  </a:lnTo>
                  <a:lnTo>
                    <a:pt x="695" y="630"/>
                  </a:lnTo>
                  <a:lnTo>
                    <a:pt x="630" y="695"/>
                  </a:lnTo>
                  <a:lnTo>
                    <a:pt x="570" y="763"/>
                  </a:lnTo>
                  <a:lnTo>
                    <a:pt x="513" y="836"/>
                  </a:lnTo>
                  <a:lnTo>
                    <a:pt x="461" y="912"/>
                  </a:lnTo>
                  <a:lnTo>
                    <a:pt x="414" y="991"/>
                  </a:lnTo>
                  <a:lnTo>
                    <a:pt x="371" y="1073"/>
                  </a:lnTo>
                  <a:lnTo>
                    <a:pt x="334" y="1158"/>
                  </a:lnTo>
                  <a:lnTo>
                    <a:pt x="302" y="1245"/>
                  </a:lnTo>
                  <a:lnTo>
                    <a:pt x="275" y="1335"/>
                  </a:lnTo>
                  <a:lnTo>
                    <a:pt x="253" y="1428"/>
                  </a:lnTo>
                  <a:lnTo>
                    <a:pt x="237" y="1522"/>
                  </a:lnTo>
                  <a:lnTo>
                    <a:pt x="228" y="1618"/>
                  </a:lnTo>
                  <a:lnTo>
                    <a:pt x="225" y="1716"/>
                  </a:lnTo>
                  <a:lnTo>
                    <a:pt x="228" y="1814"/>
                  </a:lnTo>
                  <a:lnTo>
                    <a:pt x="237" y="1910"/>
                  </a:lnTo>
                  <a:lnTo>
                    <a:pt x="253" y="2004"/>
                  </a:lnTo>
                  <a:lnTo>
                    <a:pt x="275" y="2097"/>
                  </a:lnTo>
                  <a:lnTo>
                    <a:pt x="302" y="2187"/>
                  </a:lnTo>
                  <a:lnTo>
                    <a:pt x="334" y="2274"/>
                  </a:lnTo>
                  <a:lnTo>
                    <a:pt x="371" y="2359"/>
                  </a:lnTo>
                  <a:lnTo>
                    <a:pt x="414" y="2441"/>
                  </a:lnTo>
                  <a:lnTo>
                    <a:pt x="461" y="2520"/>
                  </a:lnTo>
                  <a:lnTo>
                    <a:pt x="513" y="2596"/>
                  </a:lnTo>
                  <a:lnTo>
                    <a:pt x="570" y="2669"/>
                  </a:lnTo>
                  <a:lnTo>
                    <a:pt x="630" y="2737"/>
                  </a:lnTo>
                  <a:lnTo>
                    <a:pt x="695" y="2802"/>
                  </a:lnTo>
                  <a:lnTo>
                    <a:pt x="763" y="2862"/>
                  </a:lnTo>
                  <a:lnTo>
                    <a:pt x="836" y="2919"/>
                  </a:lnTo>
                  <a:lnTo>
                    <a:pt x="912" y="2971"/>
                  </a:lnTo>
                  <a:lnTo>
                    <a:pt x="991" y="3018"/>
                  </a:lnTo>
                  <a:lnTo>
                    <a:pt x="1073" y="3061"/>
                  </a:lnTo>
                  <a:lnTo>
                    <a:pt x="1158" y="3098"/>
                  </a:lnTo>
                  <a:lnTo>
                    <a:pt x="1245" y="3130"/>
                  </a:lnTo>
                  <a:lnTo>
                    <a:pt x="1335" y="3157"/>
                  </a:lnTo>
                  <a:lnTo>
                    <a:pt x="1428" y="3179"/>
                  </a:lnTo>
                  <a:lnTo>
                    <a:pt x="1522" y="3195"/>
                  </a:lnTo>
                  <a:lnTo>
                    <a:pt x="1618" y="3204"/>
                  </a:lnTo>
                  <a:lnTo>
                    <a:pt x="1715" y="3207"/>
                  </a:lnTo>
                  <a:lnTo>
                    <a:pt x="1814" y="3204"/>
                  </a:lnTo>
                  <a:lnTo>
                    <a:pt x="1910" y="3195"/>
                  </a:lnTo>
                  <a:lnTo>
                    <a:pt x="2004" y="3179"/>
                  </a:lnTo>
                  <a:lnTo>
                    <a:pt x="2097" y="3157"/>
                  </a:lnTo>
                  <a:lnTo>
                    <a:pt x="2187" y="3130"/>
                  </a:lnTo>
                  <a:lnTo>
                    <a:pt x="2274" y="3098"/>
                  </a:lnTo>
                  <a:lnTo>
                    <a:pt x="2359" y="3061"/>
                  </a:lnTo>
                  <a:lnTo>
                    <a:pt x="2441" y="3018"/>
                  </a:lnTo>
                  <a:lnTo>
                    <a:pt x="2520" y="2971"/>
                  </a:lnTo>
                  <a:lnTo>
                    <a:pt x="2596" y="2919"/>
                  </a:lnTo>
                  <a:lnTo>
                    <a:pt x="2669" y="2862"/>
                  </a:lnTo>
                  <a:lnTo>
                    <a:pt x="2737" y="2802"/>
                  </a:lnTo>
                  <a:lnTo>
                    <a:pt x="2802" y="2737"/>
                  </a:lnTo>
                  <a:lnTo>
                    <a:pt x="2862" y="2669"/>
                  </a:lnTo>
                  <a:lnTo>
                    <a:pt x="2919" y="2596"/>
                  </a:lnTo>
                  <a:lnTo>
                    <a:pt x="2971" y="2520"/>
                  </a:lnTo>
                  <a:lnTo>
                    <a:pt x="3018" y="2441"/>
                  </a:lnTo>
                  <a:lnTo>
                    <a:pt x="3061" y="2359"/>
                  </a:lnTo>
                  <a:lnTo>
                    <a:pt x="3098" y="2274"/>
                  </a:lnTo>
                  <a:lnTo>
                    <a:pt x="3130" y="2187"/>
                  </a:lnTo>
                  <a:lnTo>
                    <a:pt x="3157" y="2097"/>
                  </a:lnTo>
                  <a:lnTo>
                    <a:pt x="3179" y="2004"/>
                  </a:lnTo>
                  <a:lnTo>
                    <a:pt x="3195" y="1910"/>
                  </a:lnTo>
                  <a:lnTo>
                    <a:pt x="3204" y="1814"/>
                  </a:lnTo>
                  <a:lnTo>
                    <a:pt x="3207" y="1716"/>
                  </a:lnTo>
                  <a:lnTo>
                    <a:pt x="3204" y="1618"/>
                  </a:lnTo>
                  <a:lnTo>
                    <a:pt x="3195" y="1522"/>
                  </a:lnTo>
                  <a:lnTo>
                    <a:pt x="3179" y="1428"/>
                  </a:lnTo>
                  <a:lnTo>
                    <a:pt x="3157" y="1335"/>
                  </a:lnTo>
                  <a:lnTo>
                    <a:pt x="3130" y="1245"/>
                  </a:lnTo>
                  <a:lnTo>
                    <a:pt x="3098" y="1158"/>
                  </a:lnTo>
                  <a:lnTo>
                    <a:pt x="3061" y="1073"/>
                  </a:lnTo>
                  <a:lnTo>
                    <a:pt x="3018" y="991"/>
                  </a:lnTo>
                  <a:lnTo>
                    <a:pt x="2971" y="912"/>
                  </a:lnTo>
                  <a:lnTo>
                    <a:pt x="2919" y="836"/>
                  </a:lnTo>
                  <a:lnTo>
                    <a:pt x="2862" y="763"/>
                  </a:lnTo>
                  <a:lnTo>
                    <a:pt x="2802" y="695"/>
                  </a:lnTo>
                  <a:lnTo>
                    <a:pt x="2737" y="630"/>
                  </a:lnTo>
                  <a:lnTo>
                    <a:pt x="2669" y="570"/>
                  </a:lnTo>
                  <a:lnTo>
                    <a:pt x="2596" y="513"/>
                  </a:lnTo>
                  <a:lnTo>
                    <a:pt x="2520" y="461"/>
                  </a:lnTo>
                  <a:lnTo>
                    <a:pt x="2441" y="414"/>
                  </a:lnTo>
                  <a:lnTo>
                    <a:pt x="2359" y="371"/>
                  </a:lnTo>
                  <a:lnTo>
                    <a:pt x="2274" y="334"/>
                  </a:lnTo>
                  <a:lnTo>
                    <a:pt x="2187" y="302"/>
                  </a:lnTo>
                  <a:lnTo>
                    <a:pt x="2097" y="275"/>
                  </a:lnTo>
                  <a:lnTo>
                    <a:pt x="2004" y="253"/>
                  </a:lnTo>
                  <a:lnTo>
                    <a:pt x="1910" y="237"/>
                  </a:lnTo>
                  <a:lnTo>
                    <a:pt x="1814" y="228"/>
                  </a:lnTo>
                  <a:lnTo>
                    <a:pt x="1715" y="225"/>
                  </a:lnTo>
                  <a:close/>
                  <a:moveTo>
                    <a:pt x="1715" y="0"/>
                  </a:moveTo>
                  <a:lnTo>
                    <a:pt x="1820" y="3"/>
                  </a:lnTo>
                  <a:lnTo>
                    <a:pt x="1923" y="12"/>
                  </a:lnTo>
                  <a:lnTo>
                    <a:pt x="2024" y="28"/>
                  </a:lnTo>
                  <a:lnTo>
                    <a:pt x="2123" y="49"/>
                  </a:lnTo>
                  <a:lnTo>
                    <a:pt x="2219" y="76"/>
                  </a:lnTo>
                  <a:lnTo>
                    <a:pt x="2314" y="107"/>
                  </a:lnTo>
                  <a:lnTo>
                    <a:pt x="2406" y="145"/>
                  </a:lnTo>
                  <a:lnTo>
                    <a:pt x="2495" y="187"/>
                  </a:lnTo>
                  <a:lnTo>
                    <a:pt x="2581" y="235"/>
                  </a:lnTo>
                  <a:lnTo>
                    <a:pt x="2664" y="287"/>
                  </a:lnTo>
                  <a:lnTo>
                    <a:pt x="2745" y="343"/>
                  </a:lnTo>
                  <a:lnTo>
                    <a:pt x="2820" y="405"/>
                  </a:lnTo>
                  <a:lnTo>
                    <a:pt x="2894" y="469"/>
                  </a:lnTo>
                  <a:lnTo>
                    <a:pt x="2963" y="538"/>
                  </a:lnTo>
                  <a:lnTo>
                    <a:pt x="3027" y="612"/>
                  </a:lnTo>
                  <a:lnTo>
                    <a:pt x="3089" y="687"/>
                  </a:lnTo>
                  <a:lnTo>
                    <a:pt x="3145" y="768"/>
                  </a:lnTo>
                  <a:lnTo>
                    <a:pt x="3197" y="851"/>
                  </a:lnTo>
                  <a:lnTo>
                    <a:pt x="3245" y="937"/>
                  </a:lnTo>
                  <a:lnTo>
                    <a:pt x="3287" y="1026"/>
                  </a:lnTo>
                  <a:lnTo>
                    <a:pt x="3325" y="1118"/>
                  </a:lnTo>
                  <a:lnTo>
                    <a:pt x="3356" y="1213"/>
                  </a:lnTo>
                  <a:lnTo>
                    <a:pt x="3383" y="1309"/>
                  </a:lnTo>
                  <a:lnTo>
                    <a:pt x="3404" y="1408"/>
                  </a:lnTo>
                  <a:lnTo>
                    <a:pt x="3420" y="1509"/>
                  </a:lnTo>
                  <a:lnTo>
                    <a:pt x="3429" y="1612"/>
                  </a:lnTo>
                  <a:lnTo>
                    <a:pt x="3432" y="1716"/>
                  </a:lnTo>
                  <a:lnTo>
                    <a:pt x="3429" y="1820"/>
                  </a:lnTo>
                  <a:lnTo>
                    <a:pt x="3420" y="1923"/>
                  </a:lnTo>
                  <a:lnTo>
                    <a:pt x="3404" y="2024"/>
                  </a:lnTo>
                  <a:lnTo>
                    <a:pt x="3383" y="2123"/>
                  </a:lnTo>
                  <a:lnTo>
                    <a:pt x="3356" y="2219"/>
                  </a:lnTo>
                  <a:lnTo>
                    <a:pt x="3325" y="2314"/>
                  </a:lnTo>
                  <a:lnTo>
                    <a:pt x="3287" y="2406"/>
                  </a:lnTo>
                  <a:lnTo>
                    <a:pt x="3245" y="2495"/>
                  </a:lnTo>
                  <a:lnTo>
                    <a:pt x="3197" y="2581"/>
                  </a:lnTo>
                  <a:lnTo>
                    <a:pt x="3145" y="2664"/>
                  </a:lnTo>
                  <a:lnTo>
                    <a:pt x="3089" y="2745"/>
                  </a:lnTo>
                  <a:lnTo>
                    <a:pt x="3027" y="2820"/>
                  </a:lnTo>
                  <a:lnTo>
                    <a:pt x="2963" y="2894"/>
                  </a:lnTo>
                  <a:lnTo>
                    <a:pt x="2894" y="2963"/>
                  </a:lnTo>
                  <a:lnTo>
                    <a:pt x="2820" y="3027"/>
                  </a:lnTo>
                  <a:lnTo>
                    <a:pt x="2745" y="3089"/>
                  </a:lnTo>
                  <a:lnTo>
                    <a:pt x="2664" y="3145"/>
                  </a:lnTo>
                  <a:lnTo>
                    <a:pt x="2581" y="3197"/>
                  </a:lnTo>
                  <a:lnTo>
                    <a:pt x="2495" y="3245"/>
                  </a:lnTo>
                  <a:lnTo>
                    <a:pt x="2406" y="3287"/>
                  </a:lnTo>
                  <a:lnTo>
                    <a:pt x="2314" y="3325"/>
                  </a:lnTo>
                  <a:lnTo>
                    <a:pt x="2219" y="3356"/>
                  </a:lnTo>
                  <a:lnTo>
                    <a:pt x="2123" y="3383"/>
                  </a:lnTo>
                  <a:lnTo>
                    <a:pt x="2024" y="3404"/>
                  </a:lnTo>
                  <a:lnTo>
                    <a:pt x="1923" y="3420"/>
                  </a:lnTo>
                  <a:lnTo>
                    <a:pt x="1820" y="3429"/>
                  </a:lnTo>
                  <a:lnTo>
                    <a:pt x="1715" y="3432"/>
                  </a:lnTo>
                  <a:lnTo>
                    <a:pt x="1612" y="3429"/>
                  </a:lnTo>
                  <a:lnTo>
                    <a:pt x="1509" y="3420"/>
                  </a:lnTo>
                  <a:lnTo>
                    <a:pt x="1408" y="3404"/>
                  </a:lnTo>
                  <a:lnTo>
                    <a:pt x="1309" y="3383"/>
                  </a:lnTo>
                  <a:lnTo>
                    <a:pt x="1213" y="3356"/>
                  </a:lnTo>
                  <a:lnTo>
                    <a:pt x="1118" y="3325"/>
                  </a:lnTo>
                  <a:lnTo>
                    <a:pt x="1025" y="3287"/>
                  </a:lnTo>
                  <a:lnTo>
                    <a:pt x="937" y="3245"/>
                  </a:lnTo>
                  <a:lnTo>
                    <a:pt x="851" y="3197"/>
                  </a:lnTo>
                  <a:lnTo>
                    <a:pt x="768" y="3145"/>
                  </a:lnTo>
                  <a:lnTo>
                    <a:pt x="687" y="3089"/>
                  </a:lnTo>
                  <a:lnTo>
                    <a:pt x="610" y="3027"/>
                  </a:lnTo>
                  <a:lnTo>
                    <a:pt x="538" y="2963"/>
                  </a:lnTo>
                  <a:lnTo>
                    <a:pt x="469" y="2894"/>
                  </a:lnTo>
                  <a:lnTo>
                    <a:pt x="405" y="2820"/>
                  </a:lnTo>
                  <a:lnTo>
                    <a:pt x="343" y="2745"/>
                  </a:lnTo>
                  <a:lnTo>
                    <a:pt x="287" y="2664"/>
                  </a:lnTo>
                  <a:lnTo>
                    <a:pt x="235" y="2581"/>
                  </a:lnTo>
                  <a:lnTo>
                    <a:pt x="187" y="2495"/>
                  </a:lnTo>
                  <a:lnTo>
                    <a:pt x="145" y="2406"/>
                  </a:lnTo>
                  <a:lnTo>
                    <a:pt x="107" y="2314"/>
                  </a:lnTo>
                  <a:lnTo>
                    <a:pt x="76" y="2219"/>
                  </a:lnTo>
                  <a:lnTo>
                    <a:pt x="49" y="2123"/>
                  </a:lnTo>
                  <a:lnTo>
                    <a:pt x="28" y="2024"/>
                  </a:lnTo>
                  <a:lnTo>
                    <a:pt x="12" y="1923"/>
                  </a:lnTo>
                  <a:lnTo>
                    <a:pt x="3" y="1820"/>
                  </a:lnTo>
                  <a:lnTo>
                    <a:pt x="0" y="1716"/>
                  </a:lnTo>
                  <a:lnTo>
                    <a:pt x="3" y="1612"/>
                  </a:lnTo>
                  <a:lnTo>
                    <a:pt x="12" y="1509"/>
                  </a:lnTo>
                  <a:lnTo>
                    <a:pt x="28" y="1408"/>
                  </a:lnTo>
                  <a:lnTo>
                    <a:pt x="49" y="1309"/>
                  </a:lnTo>
                  <a:lnTo>
                    <a:pt x="76" y="1213"/>
                  </a:lnTo>
                  <a:lnTo>
                    <a:pt x="107" y="1118"/>
                  </a:lnTo>
                  <a:lnTo>
                    <a:pt x="145" y="1026"/>
                  </a:lnTo>
                  <a:lnTo>
                    <a:pt x="187" y="937"/>
                  </a:lnTo>
                  <a:lnTo>
                    <a:pt x="235" y="851"/>
                  </a:lnTo>
                  <a:lnTo>
                    <a:pt x="287" y="768"/>
                  </a:lnTo>
                  <a:lnTo>
                    <a:pt x="343" y="687"/>
                  </a:lnTo>
                  <a:lnTo>
                    <a:pt x="405" y="612"/>
                  </a:lnTo>
                  <a:lnTo>
                    <a:pt x="469" y="538"/>
                  </a:lnTo>
                  <a:lnTo>
                    <a:pt x="538" y="469"/>
                  </a:lnTo>
                  <a:lnTo>
                    <a:pt x="610" y="405"/>
                  </a:lnTo>
                  <a:lnTo>
                    <a:pt x="687" y="343"/>
                  </a:lnTo>
                  <a:lnTo>
                    <a:pt x="768" y="287"/>
                  </a:lnTo>
                  <a:lnTo>
                    <a:pt x="851" y="235"/>
                  </a:lnTo>
                  <a:lnTo>
                    <a:pt x="937" y="187"/>
                  </a:lnTo>
                  <a:lnTo>
                    <a:pt x="1025" y="145"/>
                  </a:lnTo>
                  <a:lnTo>
                    <a:pt x="1118" y="107"/>
                  </a:lnTo>
                  <a:lnTo>
                    <a:pt x="1213" y="76"/>
                  </a:lnTo>
                  <a:lnTo>
                    <a:pt x="1309" y="49"/>
                  </a:lnTo>
                  <a:lnTo>
                    <a:pt x="1408" y="28"/>
                  </a:lnTo>
                  <a:lnTo>
                    <a:pt x="1509" y="12"/>
                  </a:lnTo>
                  <a:lnTo>
                    <a:pt x="1612" y="3"/>
                  </a:lnTo>
                  <a:lnTo>
                    <a:pt x="1715" y="0"/>
                  </a:lnTo>
                  <a:close/>
                </a:path>
              </a:pathLst>
            </a:custGeom>
            <a:grpFill/>
            <a:ln w="0">
              <a:solidFill>
                <a:srgbClr val="708235"/>
              </a:solidFill>
              <a:prstDash val="solid"/>
              <a:round/>
              <a:headEnd/>
              <a:tailEnd/>
            </a:ln>
          </p:spPr>
          <p:txBody>
            <a:bodyPr vert="horz" wrap="square" lIns="121920" tIns="60960" rIns="121920" bIns="60960" numCol="1" anchor="t" anchorCtr="0" compatLnSpc="1">
              <a:prstTxWarp prst="textNoShape">
                <a:avLst/>
              </a:prstTxWarp>
            </a:bodyPr>
            <a:lstStyle/>
            <a:p>
              <a:endParaRPr lang="en-US" sz="2000"/>
            </a:p>
          </p:txBody>
        </p:sp>
        <p:sp>
          <p:nvSpPr>
            <p:cNvPr id="9" name="Freeform 15">
              <a:extLst>
                <a:ext uri="{FF2B5EF4-FFF2-40B4-BE49-F238E27FC236}">
                  <a16:creationId xmlns:a16="http://schemas.microsoft.com/office/drawing/2014/main" id="{9714196E-2278-4EA1-8C19-AFAF113D4040}"/>
                </a:ext>
              </a:extLst>
            </p:cNvPr>
            <p:cNvSpPr>
              <a:spLocks/>
            </p:cNvSpPr>
            <p:nvPr/>
          </p:nvSpPr>
          <p:spPr bwMode="auto">
            <a:xfrm>
              <a:off x="2492375" y="3625850"/>
              <a:ext cx="644525" cy="473075"/>
            </a:xfrm>
            <a:custGeom>
              <a:avLst/>
              <a:gdLst>
                <a:gd name="T0" fmla="*/ 1514 w 1626"/>
                <a:gd name="T1" fmla="*/ 0 h 1190"/>
                <a:gd name="T2" fmla="*/ 1536 w 1626"/>
                <a:gd name="T3" fmla="*/ 2 h 1190"/>
                <a:gd name="T4" fmla="*/ 1557 w 1626"/>
                <a:gd name="T5" fmla="*/ 8 h 1190"/>
                <a:gd name="T6" fmla="*/ 1575 w 1626"/>
                <a:gd name="T7" fmla="*/ 19 h 1190"/>
                <a:gd name="T8" fmla="*/ 1593 w 1626"/>
                <a:gd name="T9" fmla="*/ 33 h 1190"/>
                <a:gd name="T10" fmla="*/ 1608 w 1626"/>
                <a:gd name="T11" fmla="*/ 51 h 1190"/>
                <a:gd name="T12" fmla="*/ 1618 w 1626"/>
                <a:gd name="T13" fmla="*/ 71 h 1190"/>
                <a:gd name="T14" fmla="*/ 1624 w 1626"/>
                <a:gd name="T15" fmla="*/ 92 h 1190"/>
                <a:gd name="T16" fmla="*/ 1626 w 1626"/>
                <a:gd name="T17" fmla="*/ 112 h 1190"/>
                <a:gd name="T18" fmla="*/ 1624 w 1626"/>
                <a:gd name="T19" fmla="*/ 134 h 1190"/>
                <a:gd name="T20" fmla="*/ 1618 w 1626"/>
                <a:gd name="T21" fmla="*/ 155 h 1190"/>
                <a:gd name="T22" fmla="*/ 1608 w 1626"/>
                <a:gd name="T23" fmla="*/ 175 h 1190"/>
                <a:gd name="T24" fmla="*/ 1593 w 1626"/>
                <a:gd name="T25" fmla="*/ 193 h 1190"/>
                <a:gd name="T26" fmla="*/ 629 w 1626"/>
                <a:gd name="T27" fmla="*/ 1157 h 1190"/>
                <a:gd name="T28" fmla="*/ 629 w 1626"/>
                <a:gd name="T29" fmla="*/ 1157 h 1190"/>
                <a:gd name="T30" fmla="*/ 611 w 1626"/>
                <a:gd name="T31" fmla="*/ 1171 h 1190"/>
                <a:gd name="T32" fmla="*/ 591 w 1626"/>
                <a:gd name="T33" fmla="*/ 1182 h 1190"/>
                <a:gd name="T34" fmla="*/ 571 w 1626"/>
                <a:gd name="T35" fmla="*/ 1188 h 1190"/>
                <a:gd name="T36" fmla="*/ 550 w 1626"/>
                <a:gd name="T37" fmla="*/ 1190 h 1190"/>
                <a:gd name="T38" fmla="*/ 528 w 1626"/>
                <a:gd name="T39" fmla="*/ 1188 h 1190"/>
                <a:gd name="T40" fmla="*/ 507 w 1626"/>
                <a:gd name="T41" fmla="*/ 1182 h 1190"/>
                <a:gd name="T42" fmla="*/ 487 w 1626"/>
                <a:gd name="T43" fmla="*/ 1171 h 1190"/>
                <a:gd name="T44" fmla="*/ 470 w 1626"/>
                <a:gd name="T45" fmla="*/ 1157 h 1190"/>
                <a:gd name="T46" fmla="*/ 33 w 1626"/>
                <a:gd name="T47" fmla="*/ 720 h 1190"/>
                <a:gd name="T48" fmla="*/ 18 w 1626"/>
                <a:gd name="T49" fmla="*/ 702 h 1190"/>
                <a:gd name="T50" fmla="*/ 8 w 1626"/>
                <a:gd name="T51" fmla="*/ 682 h 1190"/>
                <a:gd name="T52" fmla="*/ 2 w 1626"/>
                <a:gd name="T53" fmla="*/ 662 h 1190"/>
                <a:gd name="T54" fmla="*/ 0 w 1626"/>
                <a:gd name="T55" fmla="*/ 640 h 1190"/>
                <a:gd name="T56" fmla="*/ 2 w 1626"/>
                <a:gd name="T57" fmla="*/ 619 h 1190"/>
                <a:gd name="T58" fmla="*/ 8 w 1626"/>
                <a:gd name="T59" fmla="*/ 598 h 1190"/>
                <a:gd name="T60" fmla="*/ 18 w 1626"/>
                <a:gd name="T61" fmla="*/ 578 h 1190"/>
                <a:gd name="T62" fmla="*/ 33 w 1626"/>
                <a:gd name="T63" fmla="*/ 561 h 1190"/>
                <a:gd name="T64" fmla="*/ 51 w 1626"/>
                <a:gd name="T65" fmla="*/ 546 h 1190"/>
                <a:gd name="T66" fmla="*/ 69 w 1626"/>
                <a:gd name="T67" fmla="*/ 536 h 1190"/>
                <a:gd name="T68" fmla="*/ 90 w 1626"/>
                <a:gd name="T69" fmla="*/ 529 h 1190"/>
                <a:gd name="T70" fmla="*/ 112 w 1626"/>
                <a:gd name="T71" fmla="*/ 527 h 1190"/>
                <a:gd name="T72" fmla="*/ 134 w 1626"/>
                <a:gd name="T73" fmla="*/ 529 h 1190"/>
                <a:gd name="T74" fmla="*/ 155 w 1626"/>
                <a:gd name="T75" fmla="*/ 536 h 1190"/>
                <a:gd name="T76" fmla="*/ 174 w 1626"/>
                <a:gd name="T77" fmla="*/ 546 h 1190"/>
                <a:gd name="T78" fmla="*/ 192 w 1626"/>
                <a:gd name="T79" fmla="*/ 561 h 1190"/>
                <a:gd name="T80" fmla="*/ 550 w 1626"/>
                <a:gd name="T81" fmla="*/ 918 h 1190"/>
                <a:gd name="T82" fmla="*/ 1434 w 1626"/>
                <a:gd name="T83" fmla="*/ 33 h 1190"/>
                <a:gd name="T84" fmla="*/ 1452 w 1626"/>
                <a:gd name="T85" fmla="*/ 19 h 1190"/>
                <a:gd name="T86" fmla="*/ 1471 w 1626"/>
                <a:gd name="T87" fmla="*/ 8 h 1190"/>
                <a:gd name="T88" fmla="*/ 1492 w 1626"/>
                <a:gd name="T89" fmla="*/ 2 h 1190"/>
                <a:gd name="T90" fmla="*/ 1514 w 1626"/>
                <a:gd name="T91" fmla="*/ 0 h 1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26" h="1190">
                  <a:moveTo>
                    <a:pt x="1514" y="0"/>
                  </a:moveTo>
                  <a:lnTo>
                    <a:pt x="1536" y="2"/>
                  </a:lnTo>
                  <a:lnTo>
                    <a:pt x="1557" y="8"/>
                  </a:lnTo>
                  <a:lnTo>
                    <a:pt x="1575" y="19"/>
                  </a:lnTo>
                  <a:lnTo>
                    <a:pt x="1593" y="33"/>
                  </a:lnTo>
                  <a:lnTo>
                    <a:pt x="1608" y="51"/>
                  </a:lnTo>
                  <a:lnTo>
                    <a:pt x="1618" y="71"/>
                  </a:lnTo>
                  <a:lnTo>
                    <a:pt x="1624" y="92"/>
                  </a:lnTo>
                  <a:lnTo>
                    <a:pt x="1626" y="112"/>
                  </a:lnTo>
                  <a:lnTo>
                    <a:pt x="1624" y="134"/>
                  </a:lnTo>
                  <a:lnTo>
                    <a:pt x="1618" y="155"/>
                  </a:lnTo>
                  <a:lnTo>
                    <a:pt x="1608" y="175"/>
                  </a:lnTo>
                  <a:lnTo>
                    <a:pt x="1593" y="193"/>
                  </a:lnTo>
                  <a:lnTo>
                    <a:pt x="629" y="1157"/>
                  </a:lnTo>
                  <a:lnTo>
                    <a:pt x="629" y="1157"/>
                  </a:lnTo>
                  <a:lnTo>
                    <a:pt x="611" y="1171"/>
                  </a:lnTo>
                  <a:lnTo>
                    <a:pt x="591" y="1182"/>
                  </a:lnTo>
                  <a:lnTo>
                    <a:pt x="571" y="1188"/>
                  </a:lnTo>
                  <a:lnTo>
                    <a:pt x="550" y="1190"/>
                  </a:lnTo>
                  <a:lnTo>
                    <a:pt x="528" y="1188"/>
                  </a:lnTo>
                  <a:lnTo>
                    <a:pt x="507" y="1182"/>
                  </a:lnTo>
                  <a:lnTo>
                    <a:pt x="487" y="1171"/>
                  </a:lnTo>
                  <a:lnTo>
                    <a:pt x="470" y="1157"/>
                  </a:lnTo>
                  <a:lnTo>
                    <a:pt x="33" y="720"/>
                  </a:lnTo>
                  <a:lnTo>
                    <a:pt x="18" y="702"/>
                  </a:lnTo>
                  <a:lnTo>
                    <a:pt x="8" y="682"/>
                  </a:lnTo>
                  <a:lnTo>
                    <a:pt x="2" y="662"/>
                  </a:lnTo>
                  <a:lnTo>
                    <a:pt x="0" y="640"/>
                  </a:lnTo>
                  <a:lnTo>
                    <a:pt x="2" y="619"/>
                  </a:lnTo>
                  <a:lnTo>
                    <a:pt x="8" y="598"/>
                  </a:lnTo>
                  <a:lnTo>
                    <a:pt x="18" y="578"/>
                  </a:lnTo>
                  <a:lnTo>
                    <a:pt x="33" y="561"/>
                  </a:lnTo>
                  <a:lnTo>
                    <a:pt x="51" y="546"/>
                  </a:lnTo>
                  <a:lnTo>
                    <a:pt x="69" y="536"/>
                  </a:lnTo>
                  <a:lnTo>
                    <a:pt x="90" y="529"/>
                  </a:lnTo>
                  <a:lnTo>
                    <a:pt x="112" y="527"/>
                  </a:lnTo>
                  <a:lnTo>
                    <a:pt x="134" y="529"/>
                  </a:lnTo>
                  <a:lnTo>
                    <a:pt x="155" y="536"/>
                  </a:lnTo>
                  <a:lnTo>
                    <a:pt x="174" y="546"/>
                  </a:lnTo>
                  <a:lnTo>
                    <a:pt x="192" y="561"/>
                  </a:lnTo>
                  <a:lnTo>
                    <a:pt x="550" y="918"/>
                  </a:lnTo>
                  <a:lnTo>
                    <a:pt x="1434" y="33"/>
                  </a:lnTo>
                  <a:lnTo>
                    <a:pt x="1452" y="19"/>
                  </a:lnTo>
                  <a:lnTo>
                    <a:pt x="1471" y="8"/>
                  </a:lnTo>
                  <a:lnTo>
                    <a:pt x="1492" y="2"/>
                  </a:lnTo>
                  <a:lnTo>
                    <a:pt x="1514" y="0"/>
                  </a:lnTo>
                  <a:close/>
                </a:path>
              </a:pathLst>
            </a:custGeom>
            <a:grpFill/>
            <a:ln w="0">
              <a:solidFill>
                <a:srgbClr val="708235"/>
              </a:solidFill>
              <a:prstDash val="solid"/>
              <a:round/>
              <a:headEnd/>
              <a:tailEnd/>
            </a:ln>
          </p:spPr>
          <p:txBody>
            <a:bodyPr vert="horz" wrap="square" lIns="121920" tIns="60960" rIns="121920" bIns="60960" numCol="1" anchor="t" anchorCtr="0" compatLnSpc="1">
              <a:prstTxWarp prst="textNoShape">
                <a:avLst/>
              </a:prstTxWarp>
            </a:bodyPr>
            <a:lstStyle/>
            <a:p>
              <a:endParaRPr lang="en-US" sz="2000"/>
            </a:p>
          </p:txBody>
        </p:sp>
      </p:grpSp>
      <p:grpSp>
        <p:nvGrpSpPr>
          <p:cNvPr id="10" name="Group 9">
            <a:extLst>
              <a:ext uri="{FF2B5EF4-FFF2-40B4-BE49-F238E27FC236}">
                <a16:creationId xmlns:a16="http://schemas.microsoft.com/office/drawing/2014/main" id="{C35A4058-141F-4424-89C7-9866A3FD2105}"/>
              </a:ext>
              <a:ext uri="{C183D7F6-B498-43B3-948B-1728B52AA6E4}">
                <adec:decorative xmlns:adec="http://schemas.microsoft.com/office/drawing/2017/decorative" val="1"/>
              </a:ext>
            </a:extLst>
          </p:cNvPr>
          <p:cNvGrpSpPr/>
          <p:nvPr/>
        </p:nvGrpSpPr>
        <p:grpSpPr>
          <a:xfrm>
            <a:off x="823673" y="3098970"/>
            <a:ext cx="333588" cy="333588"/>
            <a:chOff x="2133600" y="3338562"/>
            <a:chExt cx="1362075" cy="1362075"/>
          </a:xfrm>
          <a:solidFill>
            <a:srgbClr val="708235"/>
          </a:solidFill>
        </p:grpSpPr>
        <p:sp>
          <p:nvSpPr>
            <p:cNvPr id="11" name="Freeform 14">
              <a:extLst>
                <a:ext uri="{FF2B5EF4-FFF2-40B4-BE49-F238E27FC236}">
                  <a16:creationId xmlns:a16="http://schemas.microsoft.com/office/drawing/2014/main" id="{57FDB368-5638-4332-AB1A-A4355A9D531F}"/>
                </a:ext>
              </a:extLst>
            </p:cNvPr>
            <p:cNvSpPr>
              <a:spLocks noEditPoints="1"/>
            </p:cNvSpPr>
            <p:nvPr/>
          </p:nvSpPr>
          <p:spPr bwMode="auto">
            <a:xfrm>
              <a:off x="2133600" y="3338562"/>
              <a:ext cx="1362075" cy="1362075"/>
            </a:xfrm>
            <a:custGeom>
              <a:avLst/>
              <a:gdLst>
                <a:gd name="T0" fmla="*/ 1428 w 3432"/>
                <a:gd name="T1" fmla="*/ 253 h 3432"/>
                <a:gd name="T2" fmla="*/ 1073 w 3432"/>
                <a:gd name="T3" fmla="*/ 371 h 3432"/>
                <a:gd name="T4" fmla="*/ 763 w 3432"/>
                <a:gd name="T5" fmla="*/ 570 h 3432"/>
                <a:gd name="T6" fmla="*/ 513 w 3432"/>
                <a:gd name="T7" fmla="*/ 836 h 3432"/>
                <a:gd name="T8" fmla="*/ 334 w 3432"/>
                <a:gd name="T9" fmla="*/ 1158 h 3432"/>
                <a:gd name="T10" fmla="*/ 237 w 3432"/>
                <a:gd name="T11" fmla="*/ 1522 h 3432"/>
                <a:gd name="T12" fmla="*/ 237 w 3432"/>
                <a:gd name="T13" fmla="*/ 1910 h 3432"/>
                <a:gd name="T14" fmla="*/ 334 w 3432"/>
                <a:gd name="T15" fmla="*/ 2274 h 3432"/>
                <a:gd name="T16" fmla="*/ 513 w 3432"/>
                <a:gd name="T17" fmla="*/ 2596 h 3432"/>
                <a:gd name="T18" fmla="*/ 763 w 3432"/>
                <a:gd name="T19" fmla="*/ 2862 h 3432"/>
                <a:gd name="T20" fmla="*/ 1073 w 3432"/>
                <a:gd name="T21" fmla="*/ 3061 h 3432"/>
                <a:gd name="T22" fmla="*/ 1428 w 3432"/>
                <a:gd name="T23" fmla="*/ 3179 h 3432"/>
                <a:gd name="T24" fmla="*/ 1814 w 3432"/>
                <a:gd name="T25" fmla="*/ 3204 h 3432"/>
                <a:gd name="T26" fmla="*/ 2187 w 3432"/>
                <a:gd name="T27" fmla="*/ 3130 h 3432"/>
                <a:gd name="T28" fmla="*/ 2520 w 3432"/>
                <a:gd name="T29" fmla="*/ 2971 h 3432"/>
                <a:gd name="T30" fmla="*/ 2802 w 3432"/>
                <a:gd name="T31" fmla="*/ 2737 h 3432"/>
                <a:gd name="T32" fmla="*/ 3018 w 3432"/>
                <a:gd name="T33" fmla="*/ 2441 h 3432"/>
                <a:gd name="T34" fmla="*/ 3157 w 3432"/>
                <a:gd name="T35" fmla="*/ 2097 h 3432"/>
                <a:gd name="T36" fmla="*/ 3207 w 3432"/>
                <a:gd name="T37" fmla="*/ 1716 h 3432"/>
                <a:gd name="T38" fmla="*/ 3157 w 3432"/>
                <a:gd name="T39" fmla="*/ 1335 h 3432"/>
                <a:gd name="T40" fmla="*/ 3018 w 3432"/>
                <a:gd name="T41" fmla="*/ 991 h 3432"/>
                <a:gd name="T42" fmla="*/ 2802 w 3432"/>
                <a:gd name="T43" fmla="*/ 695 h 3432"/>
                <a:gd name="T44" fmla="*/ 2520 w 3432"/>
                <a:gd name="T45" fmla="*/ 461 h 3432"/>
                <a:gd name="T46" fmla="*/ 2187 w 3432"/>
                <a:gd name="T47" fmla="*/ 302 h 3432"/>
                <a:gd name="T48" fmla="*/ 1814 w 3432"/>
                <a:gd name="T49" fmla="*/ 228 h 3432"/>
                <a:gd name="T50" fmla="*/ 1923 w 3432"/>
                <a:gd name="T51" fmla="*/ 12 h 3432"/>
                <a:gd name="T52" fmla="*/ 2314 w 3432"/>
                <a:gd name="T53" fmla="*/ 107 h 3432"/>
                <a:gd name="T54" fmla="*/ 2664 w 3432"/>
                <a:gd name="T55" fmla="*/ 287 h 3432"/>
                <a:gd name="T56" fmla="*/ 2963 w 3432"/>
                <a:gd name="T57" fmla="*/ 538 h 3432"/>
                <a:gd name="T58" fmla="*/ 3197 w 3432"/>
                <a:gd name="T59" fmla="*/ 851 h 3432"/>
                <a:gd name="T60" fmla="*/ 3356 w 3432"/>
                <a:gd name="T61" fmla="*/ 1213 h 3432"/>
                <a:gd name="T62" fmla="*/ 3429 w 3432"/>
                <a:gd name="T63" fmla="*/ 1612 h 3432"/>
                <a:gd name="T64" fmla="*/ 3404 w 3432"/>
                <a:gd name="T65" fmla="*/ 2024 h 3432"/>
                <a:gd name="T66" fmla="*/ 3287 w 3432"/>
                <a:gd name="T67" fmla="*/ 2406 h 3432"/>
                <a:gd name="T68" fmla="*/ 3089 w 3432"/>
                <a:gd name="T69" fmla="*/ 2745 h 3432"/>
                <a:gd name="T70" fmla="*/ 2820 w 3432"/>
                <a:gd name="T71" fmla="*/ 3027 h 3432"/>
                <a:gd name="T72" fmla="*/ 2495 w 3432"/>
                <a:gd name="T73" fmla="*/ 3245 h 3432"/>
                <a:gd name="T74" fmla="*/ 2123 w 3432"/>
                <a:gd name="T75" fmla="*/ 3383 h 3432"/>
                <a:gd name="T76" fmla="*/ 1715 w 3432"/>
                <a:gd name="T77" fmla="*/ 3432 h 3432"/>
                <a:gd name="T78" fmla="*/ 1309 w 3432"/>
                <a:gd name="T79" fmla="*/ 3383 h 3432"/>
                <a:gd name="T80" fmla="*/ 937 w 3432"/>
                <a:gd name="T81" fmla="*/ 3245 h 3432"/>
                <a:gd name="T82" fmla="*/ 610 w 3432"/>
                <a:gd name="T83" fmla="*/ 3027 h 3432"/>
                <a:gd name="T84" fmla="*/ 343 w 3432"/>
                <a:gd name="T85" fmla="*/ 2745 h 3432"/>
                <a:gd name="T86" fmla="*/ 145 w 3432"/>
                <a:gd name="T87" fmla="*/ 2406 h 3432"/>
                <a:gd name="T88" fmla="*/ 28 w 3432"/>
                <a:gd name="T89" fmla="*/ 2024 h 3432"/>
                <a:gd name="T90" fmla="*/ 3 w 3432"/>
                <a:gd name="T91" fmla="*/ 1612 h 3432"/>
                <a:gd name="T92" fmla="*/ 76 w 3432"/>
                <a:gd name="T93" fmla="*/ 1213 h 3432"/>
                <a:gd name="T94" fmla="*/ 235 w 3432"/>
                <a:gd name="T95" fmla="*/ 851 h 3432"/>
                <a:gd name="T96" fmla="*/ 469 w 3432"/>
                <a:gd name="T97" fmla="*/ 538 h 3432"/>
                <a:gd name="T98" fmla="*/ 768 w 3432"/>
                <a:gd name="T99" fmla="*/ 287 h 3432"/>
                <a:gd name="T100" fmla="*/ 1118 w 3432"/>
                <a:gd name="T101" fmla="*/ 107 h 3432"/>
                <a:gd name="T102" fmla="*/ 1509 w 3432"/>
                <a:gd name="T103" fmla="*/ 12 h 3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32" h="3432">
                  <a:moveTo>
                    <a:pt x="1715" y="225"/>
                  </a:moveTo>
                  <a:lnTo>
                    <a:pt x="1618" y="228"/>
                  </a:lnTo>
                  <a:lnTo>
                    <a:pt x="1522" y="237"/>
                  </a:lnTo>
                  <a:lnTo>
                    <a:pt x="1428" y="253"/>
                  </a:lnTo>
                  <a:lnTo>
                    <a:pt x="1335" y="275"/>
                  </a:lnTo>
                  <a:lnTo>
                    <a:pt x="1245" y="302"/>
                  </a:lnTo>
                  <a:lnTo>
                    <a:pt x="1158" y="334"/>
                  </a:lnTo>
                  <a:lnTo>
                    <a:pt x="1073" y="371"/>
                  </a:lnTo>
                  <a:lnTo>
                    <a:pt x="991" y="414"/>
                  </a:lnTo>
                  <a:lnTo>
                    <a:pt x="912" y="461"/>
                  </a:lnTo>
                  <a:lnTo>
                    <a:pt x="836" y="513"/>
                  </a:lnTo>
                  <a:lnTo>
                    <a:pt x="763" y="570"/>
                  </a:lnTo>
                  <a:lnTo>
                    <a:pt x="695" y="630"/>
                  </a:lnTo>
                  <a:lnTo>
                    <a:pt x="630" y="695"/>
                  </a:lnTo>
                  <a:lnTo>
                    <a:pt x="570" y="763"/>
                  </a:lnTo>
                  <a:lnTo>
                    <a:pt x="513" y="836"/>
                  </a:lnTo>
                  <a:lnTo>
                    <a:pt x="461" y="912"/>
                  </a:lnTo>
                  <a:lnTo>
                    <a:pt x="414" y="991"/>
                  </a:lnTo>
                  <a:lnTo>
                    <a:pt x="371" y="1073"/>
                  </a:lnTo>
                  <a:lnTo>
                    <a:pt x="334" y="1158"/>
                  </a:lnTo>
                  <a:lnTo>
                    <a:pt x="302" y="1245"/>
                  </a:lnTo>
                  <a:lnTo>
                    <a:pt x="275" y="1335"/>
                  </a:lnTo>
                  <a:lnTo>
                    <a:pt x="253" y="1428"/>
                  </a:lnTo>
                  <a:lnTo>
                    <a:pt x="237" y="1522"/>
                  </a:lnTo>
                  <a:lnTo>
                    <a:pt x="228" y="1618"/>
                  </a:lnTo>
                  <a:lnTo>
                    <a:pt x="225" y="1716"/>
                  </a:lnTo>
                  <a:lnTo>
                    <a:pt x="228" y="1814"/>
                  </a:lnTo>
                  <a:lnTo>
                    <a:pt x="237" y="1910"/>
                  </a:lnTo>
                  <a:lnTo>
                    <a:pt x="253" y="2004"/>
                  </a:lnTo>
                  <a:lnTo>
                    <a:pt x="275" y="2097"/>
                  </a:lnTo>
                  <a:lnTo>
                    <a:pt x="302" y="2187"/>
                  </a:lnTo>
                  <a:lnTo>
                    <a:pt x="334" y="2274"/>
                  </a:lnTo>
                  <a:lnTo>
                    <a:pt x="371" y="2359"/>
                  </a:lnTo>
                  <a:lnTo>
                    <a:pt x="414" y="2441"/>
                  </a:lnTo>
                  <a:lnTo>
                    <a:pt x="461" y="2520"/>
                  </a:lnTo>
                  <a:lnTo>
                    <a:pt x="513" y="2596"/>
                  </a:lnTo>
                  <a:lnTo>
                    <a:pt x="570" y="2669"/>
                  </a:lnTo>
                  <a:lnTo>
                    <a:pt x="630" y="2737"/>
                  </a:lnTo>
                  <a:lnTo>
                    <a:pt x="695" y="2802"/>
                  </a:lnTo>
                  <a:lnTo>
                    <a:pt x="763" y="2862"/>
                  </a:lnTo>
                  <a:lnTo>
                    <a:pt x="836" y="2919"/>
                  </a:lnTo>
                  <a:lnTo>
                    <a:pt x="912" y="2971"/>
                  </a:lnTo>
                  <a:lnTo>
                    <a:pt x="991" y="3018"/>
                  </a:lnTo>
                  <a:lnTo>
                    <a:pt x="1073" y="3061"/>
                  </a:lnTo>
                  <a:lnTo>
                    <a:pt x="1158" y="3098"/>
                  </a:lnTo>
                  <a:lnTo>
                    <a:pt x="1245" y="3130"/>
                  </a:lnTo>
                  <a:lnTo>
                    <a:pt x="1335" y="3157"/>
                  </a:lnTo>
                  <a:lnTo>
                    <a:pt x="1428" y="3179"/>
                  </a:lnTo>
                  <a:lnTo>
                    <a:pt x="1522" y="3195"/>
                  </a:lnTo>
                  <a:lnTo>
                    <a:pt x="1618" y="3204"/>
                  </a:lnTo>
                  <a:lnTo>
                    <a:pt x="1715" y="3207"/>
                  </a:lnTo>
                  <a:lnTo>
                    <a:pt x="1814" y="3204"/>
                  </a:lnTo>
                  <a:lnTo>
                    <a:pt x="1910" y="3195"/>
                  </a:lnTo>
                  <a:lnTo>
                    <a:pt x="2004" y="3179"/>
                  </a:lnTo>
                  <a:lnTo>
                    <a:pt x="2097" y="3157"/>
                  </a:lnTo>
                  <a:lnTo>
                    <a:pt x="2187" y="3130"/>
                  </a:lnTo>
                  <a:lnTo>
                    <a:pt x="2274" y="3098"/>
                  </a:lnTo>
                  <a:lnTo>
                    <a:pt x="2359" y="3061"/>
                  </a:lnTo>
                  <a:lnTo>
                    <a:pt x="2441" y="3018"/>
                  </a:lnTo>
                  <a:lnTo>
                    <a:pt x="2520" y="2971"/>
                  </a:lnTo>
                  <a:lnTo>
                    <a:pt x="2596" y="2919"/>
                  </a:lnTo>
                  <a:lnTo>
                    <a:pt x="2669" y="2862"/>
                  </a:lnTo>
                  <a:lnTo>
                    <a:pt x="2737" y="2802"/>
                  </a:lnTo>
                  <a:lnTo>
                    <a:pt x="2802" y="2737"/>
                  </a:lnTo>
                  <a:lnTo>
                    <a:pt x="2862" y="2669"/>
                  </a:lnTo>
                  <a:lnTo>
                    <a:pt x="2919" y="2596"/>
                  </a:lnTo>
                  <a:lnTo>
                    <a:pt x="2971" y="2520"/>
                  </a:lnTo>
                  <a:lnTo>
                    <a:pt x="3018" y="2441"/>
                  </a:lnTo>
                  <a:lnTo>
                    <a:pt x="3061" y="2359"/>
                  </a:lnTo>
                  <a:lnTo>
                    <a:pt x="3098" y="2274"/>
                  </a:lnTo>
                  <a:lnTo>
                    <a:pt x="3130" y="2187"/>
                  </a:lnTo>
                  <a:lnTo>
                    <a:pt x="3157" y="2097"/>
                  </a:lnTo>
                  <a:lnTo>
                    <a:pt x="3179" y="2004"/>
                  </a:lnTo>
                  <a:lnTo>
                    <a:pt x="3195" y="1910"/>
                  </a:lnTo>
                  <a:lnTo>
                    <a:pt x="3204" y="1814"/>
                  </a:lnTo>
                  <a:lnTo>
                    <a:pt x="3207" y="1716"/>
                  </a:lnTo>
                  <a:lnTo>
                    <a:pt x="3204" y="1618"/>
                  </a:lnTo>
                  <a:lnTo>
                    <a:pt x="3195" y="1522"/>
                  </a:lnTo>
                  <a:lnTo>
                    <a:pt x="3179" y="1428"/>
                  </a:lnTo>
                  <a:lnTo>
                    <a:pt x="3157" y="1335"/>
                  </a:lnTo>
                  <a:lnTo>
                    <a:pt x="3130" y="1245"/>
                  </a:lnTo>
                  <a:lnTo>
                    <a:pt x="3098" y="1158"/>
                  </a:lnTo>
                  <a:lnTo>
                    <a:pt x="3061" y="1073"/>
                  </a:lnTo>
                  <a:lnTo>
                    <a:pt x="3018" y="991"/>
                  </a:lnTo>
                  <a:lnTo>
                    <a:pt x="2971" y="912"/>
                  </a:lnTo>
                  <a:lnTo>
                    <a:pt x="2919" y="836"/>
                  </a:lnTo>
                  <a:lnTo>
                    <a:pt x="2862" y="763"/>
                  </a:lnTo>
                  <a:lnTo>
                    <a:pt x="2802" y="695"/>
                  </a:lnTo>
                  <a:lnTo>
                    <a:pt x="2737" y="630"/>
                  </a:lnTo>
                  <a:lnTo>
                    <a:pt x="2669" y="570"/>
                  </a:lnTo>
                  <a:lnTo>
                    <a:pt x="2596" y="513"/>
                  </a:lnTo>
                  <a:lnTo>
                    <a:pt x="2520" y="461"/>
                  </a:lnTo>
                  <a:lnTo>
                    <a:pt x="2441" y="414"/>
                  </a:lnTo>
                  <a:lnTo>
                    <a:pt x="2359" y="371"/>
                  </a:lnTo>
                  <a:lnTo>
                    <a:pt x="2274" y="334"/>
                  </a:lnTo>
                  <a:lnTo>
                    <a:pt x="2187" y="302"/>
                  </a:lnTo>
                  <a:lnTo>
                    <a:pt x="2097" y="275"/>
                  </a:lnTo>
                  <a:lnTo>
                    <a:pt x="2004" y="253"/>
                  </a:lnTo>
                  <a:lnTo>
                    <a:pt x="1910" y="237"/>
                  </a:lnTo>
                  <a:lnTo>
                    <a:pt x="1814" y="228"/>
                  </a:lnTo>
                  <a:lnTo>
                    <a:pt x="1715" y="225"/>
                  </a:lnTo>
                  <a:close/>
                  <a:moveTo>
                    <a:pt x="1715" y="0"/>
                  </a:moveTo>
                  <a:lnTo>
                    <a:pt x="1820" y="3"/>
                  </a:lnTo>
                  <a:lnTo>
                    <a:pt x="1923" y="12"/>
                  </a:lnTo>
                  <a:lnTo>
                    <a:pt x="2024" y="28"/>
                  </a:lnTo>
                  <a:lnTo>
                    <a:pt x="2123" y="49"/>
                  </a:lnTo>
                  <a:lnTo>
                    <a:pt x="2219" y="76"/>
                  </a:lnTo>
                  <a:lnTo>
                    <a:pt x="2314" y="107"/>
                  </a:lnTo>
                  <a:lnTo>
                    <a:pt x="2406" y="145"/>
                  </a:lnTo>
                  <a:lnTo>
                    <a:pt x="2495" y="187"/>
                  </a:lnTo>
                  <a:lnTo>
                    <a:pt x="2581" y="235"/>
                  </a:lnTo>
                  <a:lnTo>
                    <a:pt x="2664" y="287"/>
                  </a:lnTo>
                  <a:lnTo>
                    <a:pt x="2745" y="343"/>
                  </a:lnTo>
                  <a:lnTo>
                    <a:pt x="2820" y="405"/>
                  </a:lnTo>
                  <a:lnTo>
                    <a:pt x="2894" y="469"/>
                  </a:lnTo>
                  <a:lnTo>
                    <a:pt x="2963" y="538"/>
                  </a:lnTo>
                  <a:lnTo>
                    <a:pt x="3027" y="612"/>
                  </a:lnTo>
                  <a:lnTo>
                    <a:pt x="3089" y="687"/>
                  </a:lnTo>
                  <a:lnTo>
                    <a:pt x="3145" y="768"/>
                  </a:lnTo>
                  <a:lnTo>
                    <a:pt x="3197" y="851"/>
                  </a:lnTo>
                  <a:lnTo>
                    <a:pt x="3245" y="937"/>
                  </a:lnTo>
                  <a:lnTo>
                    <a:pt x="3287" y="1026"/>
                  </a:lnTo>
                  <a:lnTo>
                    <a:pt x="3325" y="1118"/>
                  </a:lnTo>
                  <a:lnTo>
                    <a:pt x="3356" y="1213"/>
                  </a:lnTo>
                  <a:lnTo>
                    <a:pt x="3383" y="1309"/>
                  </a:lnTo>
                  <a:lnTo>
                    <a:pt x="3404" y="1408"/>
                  </a:lnTo>
                  <a:lnTo>
                    <a:pt x="3420" y="1509"/>
                  </a:lnTo>
                  <a:lnTo>
                    <a:pt x="3429" y="1612"/>
                  </a:lnTo>
                  <a:lnTo>
                    <a:pt x="3432" y="1716"/>
                  </a:lnTo>
                  <a:lnTo>
                    <a:pt x="3429" y="1820"/>
                  </a:lnTo>
                  <a:lnTo>
                    <a:pt x="3420" y="1923"/>
                  </a:lnTo>
                  <a:lnTo>
                    <a:pt x="3404" y="2024"/>
                  </a:lnTo>
                  <a:lnTo>
                    <a:pt x="3383" y="2123"/>
                  </a:lnTo>
                  <a:lnTo>
                    <a:pt x="3356" y="2219"/>
                  </a:lnTo>
                  <a:lnTo>
                    <a:pt x="3325" y="2314"/>
                  </a:lnTo>
                  <a:lnTo>
                    <a:pt x="3287" y="2406"/>
                  </a:lnTo>
                  <a:lnTo>
                    <a:pt x="3245" y="2495"/>
                  </a:lnTo>
                  <a:lnTo>
                    <a:pt x="3197" y="2581"/>
                  </a:lnTo>
                  <a:lnTo>
                    <a:pt x="3145" y="2664"/>
                  </a:lnTo>
                  <a:lnTo>
                    <a:pt x="3089" y="2745"/>
                  </a:lnTo>
                  <a:lnTo>
                    <a:pt x="3027" y="2820"/>
                  </a:lnTo>
                  <a:lnTo>
                    <a:pt x="2963" y="2894"/>
                  </a:lnTo>
                  <a:lnTo>
                    <a:pt x="2894" y="2963"/>
                  </a:lnTo>
                  <a:lnTo>
                    <a:pt x="2820" y="3027"/>
                  </a:lnTo>
                  <a:lnTo>
                    <a:pt x="2745" y="3089"/>
                  </a:lnTo>
                  <a:lnTo>
                    <a:pt x="2664" y="3145"/>
                  </a:lnTo>
                  <a:lnTo>
                    <a:pt x="2581" y="3197"/>
                  </a:lnTo>
                  <a:lnTo>
                    <a:pt x="2495" y="3245"/>
                  </a:lnTo>
                  <a:lnTo>
                    <a:pt x="2406" y="3287"/>
                  </a:lnTo>
                  <a:lnTo>
                    <a:pt x="2314" y="3325"/>
                  </a:lnTo>
                  <a:lnTo>
                    <a:pt x="2219" y="3356"/>
                  </a:lnTo>
                  <a:lnTo>
                    <a:pt x="2123" y="3383"/>
                  </a:lnTo>
                  <a:lnTo>
                    <a:pt x="2024" y="3404"/>
                  </a:lnTo>
                  <a:lnTo>
                    <a:pt x="1923" y="3420"/>
                  </a:lnTo>
                  <a:lnTo>
                    <a:pt x="1820" y="3429"/>
                  </a:lnTo>
                  <a:lnTo>
                    <a:pt x="1715" y="3432"/>
                  </a:lnTo>
                  <a:lnTo>
                    <a:pt x="1612" y="3429"/>
                  </a:lnTo>
                  <a:lnTo>
                    <a:pt x="1509" y="3420"/>
                  </a:lnTo>
                  <a:lnTo>
                    <a:pt x="1408" y="3404"/>
                  </a:lnTo>
                  <a:lnTo>
                    <a:pt x="1309" y="3383"/>
                  </a:lnTo>
                  <a:lnTo>
                    <a:pt x="1213" y="3356"/>
                  </a:lnTo>
                  <a:lnTo>
                    <a:pt x="1118" y="3325"/>
                  </a:lnTo>
                  <a:lnTo>
                    <a:pt x="1025" y="3287"/>
                  </a:lnTo>
                  <a:lnTo>
                    <a:pt x="937" y="3245"/>
                  </a:lnTo>
                  <a:lnTo>
                    <a:pt x="851" y="3197"/>
                  </a:lnTo>
                  <a:lnTo>
                    <a:pt x="768" y="3145"/>
                  </a:lnTo>
                  <a:lnTo>
                    <a:pt x="687" y="3089"/>
                  </a:lnTo>
                  <a:lnTo>
                    <a:pt x="610" y="3027"/>
                  </a:lnTo>
                  <a:lnTo>
                    <a:pt x="538" y="2963"/>
                  </a:lnTo>
                  <a:lnTo>
                    <a:pt x="469" y="2894"/>
                  </a:lnTo>
                  <a:lnTo>
                    <a:pt x="405" y="2820"/>
                  </a:lnTo>
                  <a:lnTo>
                    <a:pt x="343" y="2745"/>
                  </a:lnTo>
                  <a:lnTo>
                    <a:pt x="287" y="2664"/>
                  </a:lnTo>
                  <a:lnTo>
                    <a:pt x="235" y="2581"/>
                  </a:lnTo>
                  <a:lnTo>
                    <a:pt x="187" y="2495"/>
                  </a:lnTo>
                  <a:lnTo>
                    <a:pt x="145" y="2406"/>
                  </a:lnTo>
                  <a:lnTo>
                    <a:pt x="107" y="2314"/>
                  </a:lnTo>
                  <a:lnTo>
                    <a:pt x="76" y="2219"/>
                  </a:lnTo>
                  <a:lnTo>
                    <a:pt x="49" y="2123"/>
                  </a:lnTo>
                  <a:lnTo>
                    <a:pt x="28" y="2024"/>
                  </a:lnTo>
                  <a:lnTo>
                    <a:pt x="12" y="1923"/>
                  </a:lnTo>
                  <a:lnTo>
                    <a:pt x="3" y="1820"/>
                  </a:lnTo>
                  <a:lnTo>
                    <a:pt x="0" y="1716"/>
                  </a:lnTo>
                  <a:lnTo>
                    <a:pt x="3" y="1612"/>
                  </a:lnTo>
                  <a:lnTo>
                    <a:pt x="12" y="1509"/>
                  </a:lnTo>
                  <a:lnTo>
                    <a:pt x="28" y="1408"/>
                  </a:lnTo>
                  <a:lnTo>
                    <a:pt x="49" y="1309"/>
                  </a:lnTo>
                  <a:lnTo>
                    <a:pt x="76" y="1213"/>
                  </a:lnTo>
                  <a:lnTo>
                    <a:pt x="107" y="1118"/>
                  </a:lnTo>
                  <a:lnTo>
                    <a:pt x="145" y="1026"/>
                  </a:lnTo>
                  <a:lnTo>
                    <a:pt x="187" y="937"/>
                  </a:lnTo>
                  <a:lnTo>
                    <a:pt x="235" y="851"/>
                  </a:lnTo>
                  <a:lnTo>
                    <a:pt x="287" y="768"/>
                  </a:lnTo>
                  <a:lnTo>
                    <a:pt x="343" y="687"/>
                  </a:lnTo>
                  <a:lnTo>
                    <a:pt x="405" y="612"/>
                  </a:lnTo>
                  <a:lnTo>
                    <a:pt x="469" y="538"/>
                  </a:lnTo>
                  <a:lnTo>
                    <a:pt x="538" y="469"/>
                  </a:lnTo>
                  <a:lnTo>
                    <a:pt x="610" y="405"/>
                  </a:lnTo>
                  <a:lnTo>
                    <a:pt x="687" y="343"/>
                  </a:lnTo>
                  <a:lnTo>
                    <a:pt x="768" y="287"/>
                  </a:lnTo>
                  <a:lnTo>
                    <a:pt x="851" y="235"/>
                  </a:lnTo>
                  <a:lnTo>
                    <a:pt x="937" y="187"/>
                  </a:lnTo>
                  <a:lnTo>
                    <a:pt x="1025" y="145"/>
                  </a:lnTo>
                  <a:lnTo>
                    <a:pt x="1118" y="107"/>
                  </a:lnTo>
                  <a:lnTo>
                    <a:pt x="1213" y="76"/>
                  </a:lnTo>
                  <a:lnTo>
                    <a:pt x="1309" y="49"/>
                  </a:lnTo>
                  <a:lnTo>
                    <a:pt x="1408" y="28"/>
                  </a:lnTo>
                  <a:lnTo>
                    <a:pt x="1509" y="12"/>
                  </a:lnTo>
                  <a:lnTo>
                    <a:pt x="1612" y="3"/>
                  </a:lnTo>
                  <a:lnTo>
                    <a:pt x="1715" y="0"/>
                  </a:lnTo>
                  <a:close/>
                </a:path>
              </a:pathLst>
            </a:custGeom>
            <a:grpFill/>
            <a:ln w="0">
              <a:solidFill>
                <a:srgbClr val="708235"/>
              </a:solidFill>
              <a:prstDash val="solid"/>
              <a:round/>
              <a:headEnd/>
              <a:tailEnd/>
            </a:ln>
          </p:spPr>
          <p:txBody>
            <a:bodyPr vert="horz" wrap="square" lIns="121920" tIns="60960" rIns="121920" bIns="60960" numCol="1" anchor="t" anchorCtr="0" compatLnSpc="1">
              <a:prstTxWarp prst="textNoShape">
                <a:avLst/>
              </a:prstTxWarp>
            </a:bodyPr>
            <a:lstStyle/>
            <a:p>
              <a:endParaRPr lang="en-US" sz="2000"/>
            </a:p>
          </p:txBody>
        </p:sp>
        <p:sp>
          <p:nvSpPr>
            <p:cNvPr id="12" name="Freeform 15">
              <a:extLst>
                <a:ext uri="{FF2B5EF4-FFF2-40B4-BE49-F238E27FC236}">
                  <a16:creationId xmlns:a16="http://schemas.microsoft.com/office/drawing/2014/main" id="{13F9BB37-0D43-469A-83D2-C9A95A9B3615}"/>
                </a:ext>
              </a:extLst>
            </p:cNvPr>
            <p:cNvSpPr>
              <a:spLocks/>
            </p:cNvSpPr>
            <p:nvPr/>
          </p:nvSpPr>
          <p:spPr bwMode="auto">
            <a:xfrm>
              <a:off x="2492374" y="3783061"/>
              <a:ext cx="644526" cy="473077"/>
            </a:xfrm>
            <a:custGeom>
              <a:avLst/>
              <a:gdLst>
                <a:gd name="T0" fmla="*/ 1514 w 1626"/>
                <a:gd name="T1" fmla="*/ 0 h 1190"/>
                <a:gd name="T2" fmla="*/ 1536 w 1626"/>
                <a:gd name="T3" fmla="*/ 2 h 1190"/>
                <a:gd name="T4" fmla="*/ 1557 w 1626"/>
                <a:gd name="T5" fmla="*/ 8 h 1190"/>
                <a:gd name="T6" fmla="*/ 1575 w 1626"/>
                <a:gd name="T7" fmla="*/ 19 h 1190"/>
                <a:gd name="T8" fmla="*/ 1593 w 1626"/>
                <a:gd name="T9" fmla="*/ 33 h 1190"/>
                <a:gd name="T10" fmla="*/ 1608 w 1626"/>
                <a:gd name="T11" fmla="*/ 51 h 1190"/>
                <a:gd name="T12" fmla="*/ 1618 w 1626"/>
                <a:gd name="T13" fmla="*/ 71 h 1190"/>
                <a:gd name="T14" fmla="*/ 1624 w 1626"/>
                <a:gd name="T15" fmla="*/ 92 h 1190"/>
                <a:gd name="T16" fmla="*/ 1626 w 1626"/>
                <a:gd name="T17" fmla="*/ 112 h 1190"/>
                <a:gd name="T18" fmla="*/ 1624 w 1626"/>
                <a:gd name="T19" fmla="*/ 134 h 1190"/>
                <a:gd name="T20" fmla="*/ 1618 w 1626"/>
                <a:gd name="T21" fmla="*/ 155 h 1190"/>
                <a:gd name="T22" fmla="*/ 1608 w 1626"/>
                <a:gd name="T23" fmla="*/ 175 h 1190"/>
                <a:gd name="T24" fmla="*/ 1593 w 1626"/>
                <a:gd name="T25" fmla="*/ 193 h 1190"/>
                <a:gd name="T26" fmla="*/ 629 w 1626"/>
                <a:gd name="T27" fmla="*/ 1157 h 1190"/>
                <a:gd name="T28" fmla="*/ 629 w 1626"/>
                <a:gd name="T29" fmla="*/ 1157 h 1190"/>
                <a:gd name="T30" fmla="*/ 611 w 1626"/>
                <a:gd name="T31" fmla="*/ 1171 h 1190"/>
                <a:gd name="T32" fmla="*/ 591 w 1626"/>
                <a:gd name="T33" fmla="*/ 1182 h 1190"/>
                <a:gd name="T34" fmla="*/ 571 w 1626"/>
                <a:gd name="T35" fmla="*/ 1188 h 1190"/>
                <a:gd name="T36" fmla="*/ 550 w 1626"/>
                <a:gd name="T37" fmla="*/ 1190 h 1190"/>
                <a:gd name="T38" fmla="*/ 528 w 1626"/>
                <a:gd name="T39" fmla="*/ 1188 h 1190"/>
                <a:gd name="T40" fmla="*/ 507 w 1626"/>
                <a:gd name="T41" fmla="*/ 1182 h 1190"/>
                <a:gd name="T42" fmla="*/ 487 w 1626"/>
                <a:gd name="T43" fmla="*/ 1171 h 1190"/>
                <a:gd name="T44" fmla="*/ 470 w 1626"/>
                <a:gd name="T45" fmla="*/ 1157 h 1190"/>
                <a:gd name="T46" fmla="*/ 33 w 1626"/>
                <a:gd name="T47" fmla="*/ 720 h 1190"/>
                <a:gd name="T48" fmla="*/ 18 w 1626"/>
                <a:gd name="T49" fmla="*/ 702 h 1190"/>
                <a:gd name="T50" fmla="*/ 8 w 1626"/>
                <a:gd name="T51" fmla="*/ 682 h 1190"/>
                <a:gd name="T52" fmla="*/ 2 w 1626"/>
                <a:gd name="T53" fmla="*/ 662 h 1190"/>
                <a:gd name="T54" fmla="*/ 0 w 1626"/>
                <a:gd name="T55" fmla="*/ 640 h 1190"/>
                <a:gd name="T56" fmla="*/ 2 w 1626"/>
                <a:gd name="T57" fmla="*/ 619 h 1190"/>
                <a:gd name="T58" fmla="*/ 8 w 1626"/>
                <a:gd name="T59" fmla="*/ 598 h 1190"/>
                <a:gd name="T60" fmla="*/ 18 w 1626"/>
                <a:gd name="T61" fmla="*/ 578 h 1190"/>
                <a:gd name="T62" fmla="*/ 33 w 1626"/>
                <a:gd name="T63" fmla="*/ 561 h 1190"/>
                <a:gd name="T64" fmla="*/ 51 w 1626"/>
                <a:gd name="T65" fmla="*/ 546 h 1190"/>
                <a:gd name="T66" fmla="*/ 69 w 1626"/>
                <a:gd name="T67" fmla="*/ 536 h 1190"/>
                <a:gd name="T68" fmla="*/ 90 w 1626"/>
                <a:gd name="T69" fmla="*/ 529 h 1190"/>
                <a:gd name="T70" fmla="*/ 112 w 1626"/>
                <a:gd name="T71" fmla="*/ 527 h 1190"/>
                <a:gd name="T72" fmla="*/ 134 w 1626"/>
                <a:gd name="T73" fmla="*/ 529 h 1190"/>
                <a:gd name="T74" fmla="*/ 155 w 1626"/>
                <a:gd name="T75" fmla="*/ 536 h 1190"/>
                <a:gd name="T76" fmla="*/ 174 w 1626"/>
                <a:gd name="T77" fmla="*/ 546 h 1190"/>
                <a:gd name="T78" fmla="*/ 192 w 1626"/>
                <a:gd name="T79" fmla="*/ 561 h 1190"/>
                <a:gd name="T80" fmla="*/ 550 w 1626"/>
                <a:gd name="T81" fmla="*/ 918 h 1190"/>
                <a:gd name="T82" fmla="*/ 1434 w 1626"/>
                <a:gd name="T83" fmla="*/ 33 h 1190"/>
                <a:gd name="T84" fmla="*/ 1452 w 1626"/>
                <a:gd name="T85" fmla="*/ 19 h 1190"/>
                <a:gd name="T86" fmla="*/ 1471 w 1626"/>
                <a:gd name="T87" fmla="*/ 8 h 1190"/>
                <a:gd name="T88" fmla="*/ 1492 w 1626"/>
                <a:gd name="T89" fmla="*/ 2 h 1190"/>
                <a:gd name="T90" fmla="*/ 1514 w 1626"/>
                <a:gd name="T91" fmla="*/ 0 h 1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26" h="1190">
                  <a:moveTo>
                    <a:pt x="1514" y="0"/>
                  </a:moveTo>
                  <a:lnTo>
                    <a:pt x="1536" y="2"/>
                  </a:lnTo>
                  <a:lnTo>
                    <a:pt x="1557" y="8"/>
                  </a:lnTo>
                  <a:lnTo>
                    <a:pt x="1575" y="19"/>
                  </a:lnTo>
                  <a:lnTo>
                    <a:pt x="1593" y="33"/>
                  </a:lnTo>
                  <a:lnTo>
                    <a:pt x="1608" y="51"/>
                  </a:lnTo>
                  <a:lnTo>
                    <a:pt x="1618" y="71"/>
                  </a:lnTo>
                  <a:lnTo>
                    <a:pt x="1624" y="92"/>
                  </a:lnTo>
                  <a:lnTo>
                    <a:pt x="1626" y="112"/>
                  </a:lnTo>
                  <a:lnTo>
                    <a:pt x="1624" y="134"/>
                  </a:lnTo>
                  <a:lnTo>
                    <a:pt x="1618" y="155"/>
                  </a:lnTo>
                  <a:lnTo>
                    <a:pt x="1608" y="175"/>
                  </a:lnTo>
                  <a:lnTo>
                    <a:pt x="1593" y="193"/>
                  </a:lnTo>
                  <a:lnTo>
                    <a:pt x="629" y="1157"/>
                  </a:lnTo>
                  <a:lnTo>
                    <a:pt x="629" y="1157"/>
                  </a:lnTo>
                  <a:lnTo>
                    <a:pt x="611" y="1171"/>
                  </a:lnTo>
                  <a:lnTo>
                    <a:pt x="591" y="1182"/>
                  </a:lnTo>
                  <a:lnTo>
                    <a:pt x="571" y="1188"/>
                  </a:lnTo>
                  <a:lnTo>
                    <a:pt x="550" y="1190"/>
                  </a:lnTo>
                  <a:lnTo>
                    <a:pt x="528" y="1188"/>
                  </a:lnTo>
                  <a:lnTo>
                    <a:pt x="507" y="1182"/>
                  </a:lnTo>
                  <a:lnTo>
                    <a:pt x="487" y="1171"/>
                  </a:lnTo>
                  <a:lnTo>
                    <a:pt x="470" y="1157"/>
                  </a:lnTo>
                  <a:lnTo>
                    <a:pt x="33" y="720"/>
                  </a:lnTo>
                  <a:lnTo>
                    <a:pt x="18" y="702"/>
                  </a:lnTo>
                  <a:lnTo>
                    <a:pt x="8" y="682"/>
                  </a:lnTo>
                  <a:lnTo>
                    <a:pt x="2" y="662"/>
                  </a:lnTo>
                  <a:lnTo>
                    <a:pt x="0" y="640"/>
                  </a:lnTo>
                  <a:lnTo>
                    <a:pt x="2" y="619"/>
                  </a:lnTo>
                  <a:lnTo>
                    <a:pt x="8" y="598"/>
                  </a:lnTo>
                  <a:lnTo>
                    <a:pt x="18" y="578"/>
                  </a:lnTo>
                  <a:lnTo>
                    <a:pt x="33" y="561"/>
                  </a:lnTo>
                  <a:lnTo>
                    <a:pt x="51" y="546"/>
                  </a:lnTo>
                  <a:lnTo>
                    <a:pt x="69" y="536"/>
                  </a:lnTo>
                  <a:lnTo>
                    <a:pt x="90" y="529"/>
                  </a:lnTo>
                  <a:lnTo>
                    <a:pt x="112" y="527"/>
                  </a:lnTo>
                  <a:lnTo>
                    <a:pt x="134" y="529"/>
                  </a:lnTo>
                  <a:lnTo>
                    <a:pt x="155" y="536"/>
                  </a:lnTo>
                  <a:lnTo>
                    <a:pt x="174" y="546"/>
                  </a:lnTo>
                  <a:lnTo>
                    <a:pt x="192" y="561"/>
                  </a:lnTo>
                  <a:lnTo>
                    <a:pt x="550" y="918"/>
                  </a:lnTo>
                  <a:lnTo>
                    <a:pt x="1434" y="33"/>
                  </a:lnTo>
                  <a:lnTo>
                    <a:pt x="1452" y="19"/>
                  </a:lnTo>
                  <a:lnTo>
                    <a:pt x="1471" y="8"/>
                  </a:lnTo>
                  <a:lnTo>
                    <a:pt x="1492" y="2"/>
                  </a:lnTo>
                  <a:lnTo>
                    <a:pt x="1514" y="0"/>
                  </a:lnTo>
                  <a:close/>
                </a:path>
              </a:pathLst>
            </a:custGeom>
            <a:grpFill/>
            <a:ln w="0">
              <a:solidFill>
                <a:srgbClr val="708235"/>
              </a:solidFill>
              <a:prstDash val="solid"/>
              <a:round/>
              <a:headEnd/>
              <a:tailEnd/>
            </a:ln>
          </p:spPr>
          <p:txBody>
            <a:bodyPr vert="horz" wrap="square" lIns="121920" tIns="60960" rIns="121920" bIns="60960" numCol="1" anchor="t" anchorCtr="0" compatLnSpc="1">
              <a:prstTxWarp prst="textNoShape">
                <a:avLst/>
              </a:prstTxWarp>
            </a:bodyPr>
            <a:lstStyle/>
            <a:p>
              <a:endParaRPr lang="en-US" sz="2000"/>
            </a:p>
          </p:txBody>
        </p:sp>
      </p:grpSp>
      <p:grpSp>
        <p:nvGrpSpPr>
          <p:cNvPr id="16" name="Group 15">
            <a:extLst>
              <a:ext uri="{FF2B5EF4-FFF2-40B4-BE49-F238E27FC236}">
                <a16:creationId xmlns:a16="http://schemas.microsoft.com/office/drawing/2014/main" id="{909AB204-E6F7-4BF3-8879-9A4842E211A0}"/>
              </a:ext>
              <a:ext uri="{C183D7F6-B498-43B3-948B-1728B52AA6E4}">
                <adec:decorative xmlns:adec="http://schemas.microsoft.com/office/drawing/2017/decorative" val="1"/>
              </a:ext>
            </a:extLst>
          </p:cNvPr>
          <p:cNvGrpSpPr/>
          <p:nvPr/>
        </p:nvGrpSpPr>
        <p:grpSpPr>
          <a:xfrm>
            <a:off x="823673" y="4244278"/>
            <a:ext cx="333588" cy="333588"/>
            <a:chOff x="2133600" y="3849466"/>
            <a:chExt cx="1362075" cy="1362075"/>
          </a:xfrm>
          <a:solidFill>
            <a:srgbClr val="708235"/>
          </a:solidFill>
        </p:grpSpPr>
        <p:sp>
          <p:nvSpPr>
            <p:cNvPr id="17" name="Freeform 14">
              <a:extLst>
                <a:ext uri="{FF2B5EF4-FFF2-40B4-BE49-F238E27FC236}">
                  <a16:creationId xmlns:a16="http://schemas.microsoft.com/office/drawing/2014/main" id="{CAFD32FD-9025-473D-AB9A-760E6BFC4968}"/>
                </a:ext>
              </a:extLst>
            </p:cNvPr>
            <p:cNvSpPr>
              <a:spLocks noEditPoints="1"/>
            </p:cNvSpPr>
            <p:nvPr/>
          </p:nvSpPr>
          <p:spPr bwMode="auto">
            <a:xfrm>
              <a:off x="2133600" y="3849466"/>
              <a:ext cx="1362075" cy="1362075"/>
            </a:xfrm>
            <a:custGeom>
              <a:avLst/>
              <a:gdLst>
                <a:gd name="T0" fmla="*/ 1428 w 3432"/>
                <a:gd name="T1" fmla="*/ 253 h 3432"/>
                <a:gd name="T2" fmla="*/ 1073 w 3432"/>
                <a:gd name="T3" fmla="*/ 371 h 3432"/>
                <a:gd name="T4" fmla="*/ 763 w 3432"/>
                <a:gd name="T5" fmla="*/ 570 h 3432"/>
                <a:gd name="T6" fmla="*/ 513 w 3432"/>
                <a:gd name="T7" fmla="*/ 836 h 3432"/>
                <a:gd name="T8" fmla="*/ 334 w 3432"/>
                <a:gd name="T9" fmla="*/ 1158 h 3432"/>
                <a:gd name="T10" fmla="*/ 237 w 3432"/>
                <a:gd name="T11" fmla="*/ 1522 h 3432"/>
                <a:gd name="T12" fmla="*/ 237 w 3432"/>
                <a:gd name="T13" fmla="*/ 1910 h 3432"/>
                <a:gd name="T14" fmla="*/ 334 w 3432"/>
                <a:gd name="T15" fmla="*/ 2274 h 3432"/>
                <a:gd name="T16" fmla="*/ 513 w 3432"/>
                <a:gd name="T17" fmla="*/ 2596 h 3432"/>
                <a:gd name="T18" fmla="*/ 763 w 3432"/>
                <a:gd name="T19" fmla="*/ 2862 h 3432"/>
                <a:gd name="T20" fmla="*/ 1073 w 3432"/>
                <a:gd name="T21" fmla="*/ 3061 h 3432"/>
                <a:gd name="T22" fmla="*/ 1428 w 3432"/>
                <a:gd name="T23" fmla="*/ 3179 h 3432"/>
                <a:gd name="T24" fmla="*/ 1814 w 3432"/>
                <a:gd name="T25" fmla="*/ 3204 h 3432"/>
                <a:gd name="T26" fmla="*/ 2187 w 3432"/>
                <a:gd name="T27" fmla="*/ 3130 h 3432"/>
                <a:gd name="T28" fmla="*/ 2520 w 3432"/>
                <a:gd name="T29" fmla="*/ 2971 h 3432"/>
                <a:gd name="T30" fmla="*/ 2802 w 3432"/>
                <a:gd name="T31" fmla="*/ 2737 h 3432"/>
                <a:gd name="T32" fmla="*/ 3018 w 3432"/>
                <a:gd name="T33" fmla="*/ 2441 h 3432"/>
                <a:gd name="T34" fmla="*/ 3157 w 3432"/>
                <a:gd name="T35" fmla="*/ 2097 h 3432"/>
                <a:gd name="T36" fmla="*/ 3207 w 3432"/>
                <a:gd name="T37" fmla="*/ 1716 h 3432"/>
                <a:gd name="T38" fmla="*/ 3157 w 3432"/>
                <a:gd name="T39" fmla="*/ 1335 h 3432"/>
                <a:gd name="T40" fmla="*/ 3018 w 3432"/>
                <a:gd name="T41" fmla="*/ 991 h 3432"/>
                <a:gd name="T42" fmla="*/ 2802 w 3432"/>
                <a:gd name="T43" fmla="*/ 695 h 3432"/>
                <a:gd name="T44" fmla="*/ 2520 w 3432"/>
                <a:gd name="T45" fmla="*/ 461 h 3432"/>
                <a:gd name="T46" fmla="*/ 2187 w 3432"/>
                <a:gd name="T47" fmla="*/ 302 h 3432"/>
                <a:gd name="T48" fmla="*/ 1814 w 3432"/>
                <a:gd name="T49" fmla="*/ 228 h 3432"/>
                <a:gd name="T50" fmla="*/ 1923 w 3432"/>
                <a:gd name="T51" fmla="*/ 12 h 3432"/>
                <a:gd name="T52" fmla="*/ 2314 w 3432"/>
                <a:gd name="T53" fmla="*/ 107 h 3432"/>
                <a:gd name="T54" fmla="*/ 2664 w 3432"/>
                <a:gd name="T55" fmla="*/ 287 h 3432"/>
                <a:gd name="T56" fmla="*/ 2963 w 3432"/>
                <a:gd name="T57" fmla="*/ 538 h 3432"/>
                <a:gd name="T58" fmla="*/ 3197 w 3432"/>
                <a:gd name="T59" fmla="*/ 851 h 3432"/>
                <a:gd name="T60" fmla="*/ 3356 w 3432"/>
                <a:gd name="T61" fmla="*/ 1213 h 3432"/>
                <a:gd name="T62" fmla="*/ 3429 w 3432"/>
                <a:gd name="T63" fmla="*/ 1612 h 3432"/>
                <a:gd name="T64" fmla="*/ 3404 w 3432"/>
                <a:gd name="T65" fmla="*/ 2024 h 3432"/>
                <a:gd name="T66" fmla="*/ 3287 w 3432"/>
                <a:gd name="T67" fmla="*/ 2406 h 3432"/>
                <a:gd name="T68" fmla="*/ 3089 w 3432"/>
                <a:gd name="T69" fmla="*/ 2745 h 3432"/>
                <a:gd name="T70" fmla="*/ 2820 w 3432"/>
                <a:gd name="T71" fmla="*/ 3027 h 3432"/>
                <a:gd name="T72" fmla="*/ 2495 w 3432"/>
                <a:gd name="T73" fmla="*/ 3245 h 3432"/>
                <a:gd name="T74" fmla="*/ 2123 w 3432"/>
                <a:gd name="T75" fmla="*/ 3383 h 3432"/>
                <a:gd name="T76" fmla="*/ 1715 w 3432"/>
                <a:gd name="T77" fmla="*/ 3432 h 3432"/>
                <a:gd name="T78" fmla="*/ 1309 w 3432"/>
                <a:gd name="T79" fmla="*/ 3383 h 3432"/>
                <a:gd name="T80" fmla="*/ 937 w 3432"/>
                <a:gd name="T81" fmla="*/ 3245 h 3432"/>
                <a:gd name="T82" fmla="*/ 610 w 3432"/>
                <a:gd name="T83" fmla="*/ 3027 h 3432"/>
                <a:gd name="T84" fmla="*/ 343 w 3432"/>
                <a:gd name="T85" fmla="*/ 2745 h 3432"/>
                <a:gd name="T86" fmla="*/ 145 w 3432"/>
                <a:gd name="T87" fmla="*/ 2406 h 3432"/>
                <a:gd name="T88" fmla="*/ 28 w 3432"/>
                <a:gd name="T89" fmla="*/ 2024 h 3432"/>
                <a:gd name="T90" fmla="*/ 3 w 3432"/>
                <a:gd name="T91" fmla="*/ 1612 h 3432"/>
                <a:gd name="T92" fmla="*/ 76 w 3432"/>
                <a:gd name="T93" fmla="*/ 1213 h 3432"/>
                <a:gd name="T94" fmla="*/ 235 w 3432"/>
                <a:gd name="T95" fmla="*/ 851 h 3432"/>
                <a:gd name="T96" fmla="*/ 469 w 3432"/>
                <a:gd name="T97" fmla="*/ 538 h 3432"/>
                <a:gd name="T98" fmla="*/ 768 w 3432"/>
                <a:gd name="T99" fmla="*/ 287 h 3432"/>
                <a:gd name="T100" fmla="*/ 1118 w 3432"/>
                <a:gd name="T101" fmla="*/ 107 h 3432"/>
                <a:gd name="T102" fmla="*/ 1509 w 3432"/>
                <a:gd name="T103" fmla="*/ 12 h 3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32" h="3432">
                  <a:moveTo>
                    <a:pt x="1715" y="225"/>
                  </a:moveTo>
                  <a:lnTo>
                    <a:pt x="1618" y="228"/>
                  </a:lnTo>
                  <a:lnTo>
                    <a:pt x="1522" y="237"/>
                  </a:lnTo>
                  <a:lnTo>
                    <a:pt x="1428" y="253"/>
                  </a:lnTo>
                  <a:lnTo>
                    <a:pt x="1335" y="275"/>
                  </a:lnTo>
                  <a:lnTo>
                    <a:pt x="1245" y="302"/>
                  </a:lnTo>
                  <a:lnTo>
                    <a:pt x="1158" y="334"/>
                  </a:lnTo>
                  <a:lnTo>
                    <a:pt x="1073" y="371"/>
                  </a:lnTo>
                  <a:lnTo>
                    <a:pt x="991" y="414"/>
                  </a:lnTo>
                  <a:lnTo>
                    <a:pt x="912" y="461"/>
                  </a:lnTo>
                  <a:lnTo>
                    <a:pt x="836" y="513"/>
                  </a:lnTo>
                  <a:lnTo>
                    <a:pt x="763" y="570"/>
                  </a:lnTo>
                  <a:lnTo>
                    <a:pt x="695" y="630"/>
                  </a:lnTo>
                  <a:lnTo>
                    <a:pt x="630" y="695"/>
                  </a:lnTo>
                  <a:lnTo>
                    <a:pt x="570" y="763"/>
                  </a:lnTo>
                  <a:lnTo>
                    <a:pt x="513" y="836"/>
                  </a:lnTo>
                  <a:lnTo>
                    <a:pt x="461" y="912"/>
                  </a:lnTo>
                  <a:lnTo>
                    <a:pt x="414" y="991"/>
                  </a:lnTo>
                  <a:lnTo>
                    <a:pt x="371" y="1073"/>
                  </a:lnTo>
                  <a:lnTo>
                    <a:pt x="334" y="1158"/>
                  </a:lnTo>
                  <a:lnTo>
                    <a:pt x="302" y="1245"/>
                  </a:lnTo>
                  <a:lnTo>
                    <a:pt x="275" y="1335"/>
                  </a:lnTo>
                  <a:lnTo>
                    <a:pt x="253" y="1428"/>
                  </a:lnTo>
                  <a:lnTo>
                    <a:pt x="237" y="1522"/>
                  </a:lnTo>
                  <a:lnTo>
                    <a:pt x="228" y="1618"/>
                  </a:lnTo>
                  <a:lnTo>
                    <a:pt x="225" y="1716"/>
                  </a:lnTo>
                  <a:lnTo>
                    <a:pt x="228" y="1814"/>
                  </a:lnTo>
                  <a:lnTo>
                    <a:pt x="237" y="1910"/>
                  </a:lnTo>
                  <a:lnTo>
                    <a:pt x="253" y="2004"/>
                  </a:lnTo>
                  <a:lnTo>
                    <a:pt x="275" y="2097"/>
                  </a:lnTo>
                  <a:lnTo>
                    <a:pt x="302" y="2187"/>
                  </a:lnTo>
                  <a:lnTo>
                    <a:pt x="334" y="2274"/>
                  </a:lnTo>
                  <a:lnTo>
                    <a:pt x="371" y="2359"/>
                  </a:lnTo>
                  <a:lnTo>
                    <a:pt x="414" y="2441"/>
                  </a:lnTo>
                  <a:lnTo>
                    <a:pt x="461" y="2520"/>
                  </a:lnTo>
                  <a:lnTo>
                    <a:pt x="513" y="2596"/>
                  </a:lnTo>
                  <a:lnTo>
                    <a:pt x="570" y="2669"/>
                  </a:lnTo>
                  <a:lnTo>
                    <a:pt x="630" y="2737"/>
                  </a:lnTo>
                  <a:lnTo>
                    <a:pt x="695" y="2802"/>
                  </a:lnTo>
                  <a:lnTo>
                    <a:pt x="763" y="2862"/>
                  </a:lnTo>
                  <a:lnTo>
                    <a:pt x="836" y="2919"/>
                  </a:lnTo>
                  <a:lnTo>
                    <a:pt x="912" y="2971"/>
                  </a:lnTo>
                  <a:lnTo>
                    <a:pt x="991" y="3018"/>
                  </a:lnTo>
                  <a:lnTo>
                    <a:pt x="1073" y="3061"/>
                  </a:lnTo>
                  <a:lnTo>
                    <a:pt x="1158" y="3098"/>
                  </a:lnTo>
                  <a:lnTo>
                    <a:pt x="1245" y="3130"/>
                  </a:lnTo>
                  <a:lnTo>
                    <a:pt x="1335" y="3157"/>
                  </a:lnTo>
                  <a:lnTo>
                    <a:pt x="1428" y="3179"/>
                  </a:lnTo>
                  <a:lnTo>
                    <a:pt x="1522" y="3195"/>
                  </a:lnTo>
                  <a:lnTo>
                    <a:pt x="1618" y="3204"/>
                  </a:lnTo>
                  <a:lnTo>
                    <a:pt x="1715" y="3207"/>
                  </a:lnTo>
                  <a:lnTo>
                    <a:pt x="1814" y="3204"/>
                  </a:lnTo>
                  <a:lnTo>
                    <a:pt x="1910" y="3195"/>
                  </a:lnTo>
                  <a:lnTo>
                    <a:pt x="2004" y="3179"/>
                  </a:lnTo>
                  <a:lnTo>
                    <a:pt x="2097" y="3157"/>
                  </a:lnTo>
                  <a:lnTo>
                    <a:pt x="2187" y="3130"/>
                  </a:lnTo>
                  <a:lnTo>
                    <a:pt x="2274" y="3098"/>
                  </a:lnTo>
                  <a:lnTo>
                    <a:pt x="2359" y="3061"/>
                  </a:lnTo>
                  <a:lnTo>
                    <a:pt x="2441" y="3018"/>
                  </a:lnTo>
                  <a:lnTo>
                    <a:pt x="2520" y="2971"/>
                  </a:lnTo>
                  <a:lnTo>
                    <a:pt x="2596" y="2919"/>
                  </a:lnTo>
                  <a:lnTo>
                    <a:pt x="2669" y="2862"/>
                  </a:lnTo>
                  <a:lnTo>
                    <a:pt x="2737" y="2802"/>
                  </a:lnTo>
                  <a:lnTo>
                    <a:pt x="2802" y="2737"/>
                  </a:lnTo>
                  <a:lnTo>
                    <a:pt x="2862" y="2669"/>
                  </a:lnTo>
                  <a:lnTo>
                    <a:pt x="2919" y="2596"/>
                  </a:lnTo>
                  <a:lnTo>
                    <a:pt x="2971" y="2520"/>
                  </a:lnTo>
                  <a:lnTo>
                    <a:pt x="3018" y="2441"/>
                  </a:lnTo>
                  <a:lnTo>
                    <a:pt x="3061" y="2359"/>
                  </a:lnTo>
                  <a:lnTo>
                    <a:pt x="3098" y="2274"/>
                  </a:lnTo>
                  <a:lnTo>
                    <a:pt x="3130" y="2187"/>
                  </a:lnTo>
                  <a:lnTo>
                    <a:pt x="3157" y="2097"/>
                  </a:lnTo>
                  <a:lnTo>
                    <a:pt x="3179" y="2004"/>
                  </a:lnTo>
                  <a:lnTo>
                    <a:pt x="3195" y="1910"/>
                  </a:lnTo>
                  <a:lnTo>
                    <a:pt x="3204" y="1814"/>
                  </a:lnTo>
                  <a:lnTo>
                    <a:pt x="3207" y="1716"/>
                  </a:lnTo>
                  <a:lnTo>
                    <a:pt x="3204" y="1618"/>
                  </a:lnTo>
                  <a:lnTo>
                    <a:pt x="3195" y="1522"/>
                  </a:lnTo>
                  <a:lnTo>
                    <a:pt x="3179" y="1428"/>
                  </a:lnTo>
                  <a:lnTo>
                    <a:pt x="3157" y="1335"/>
                  </a:lnTo>
                  <a:lnTo>
                    <a:pt x="3130" y="1245"/>
                  </a:lnTo>
                  <a:lnTo>
                    <a:pt x="3098" y="1158"/>
                  </a:lnTo>
                  <a:lnTo>
                    <a:pt x="3061" y="1073"/>
                  </a:lnTo>
                  <a:lnTo>
                    <a:pt x="3018" y="991"/>
                  </a:lnTo>
                  <a:lnTo>
                    <a:pt x="2971" y="912"/>
                  </a:lnTo>
                  <a:lnTo>
                    <a:pt x="2919" y="836"/>
                  </a:lnTo>
                  <a:lnTo>
                    <a:pt x="2862" y="763"/>
                  </a:lnTo>
                  <a:lnTo>
                    <a:pt x="2802" y="695"/>
                  </a:lnTo>
                  <a:lnTo>
                    <a:pt x="2737" y="630"/>
                  </a:lnTo>
                  <a:lnTo>
                    <a:pt x="2669" y="570"/>
                  </a:lnTo>
                  <a:lnTo>
                    <a:pt x="2596" y="513"/>
                  </a:lnTo>
                  <a:lnTo>
                    <a:pt x="2520" y="461"/>
                  </a:lnTo>
                  <a:lnTo>
                    <a:pt x="2441" y="414"/>
                  </a:lnTo>
                  <a:lnTo>
                    <a:pt x="2359" y="371"/>
                  </a:lnTo>
                  <a:lnTo>
                    <a:pt x="2274" y="334"/>
                  </a:lnTo>
                  <a:lnTo>
                    <a:pt x="2187" y="302"/>
                  </a:lnTo>
                  <a:lnTo>
                    <a:pt x="2097" y="275"/>
                  </a:lnTo>
                  <a:lnTo>
                    <a:pt x="2004" y="253"/>
                  </a:lnTo>
                  <a:lnTo>
                    <a:pt x="1910" y="237"/>
                  </a:lnTo>
                  <a:lnTo>
                    <a:pt x="1814" y="228"/>
                  </a:lnTo>
                  <a:lnTo>
                    <a:pt x="1715" y="225"/>
                  </a:lnTo>
                  <a:close/>
                  <a:moveTo>
                    <a:pt x="1715" y="0"/>
                  </a:moveTo>
                  <a:lnTo>
                    <a:pt x="1820" y="3"/>
                  </a:lnTo>
                  <a:lnTo>
                    <a:pt x="1923" y="12"/>
                  </a:lnTo>
                  <a:lnTo>
                    <a:pt x="2024" y="28"/>
                  </a:lnTo>
                  <a:lnTo>
                    <a:pt x="2123" y="49"/>
                  </a:lnTo>
                  <a:lnTo>
                    <a:pt x="2219" y="76"/>
                  </a:lnTo>
                  <a:lnTo>
                    <a:pt x="2314" y="107"/>
                  </a:lnTo>
                  <a:lnTo>
                    <a:pt x="2406" y="145"/>
                  </a:lnTo>
                  <a:lnTo>
                    <a:pt x="2495" y="187"/>
                  </a:lnTo>
                  <a:lnTo>
                    <a:pt x="2581" y="235"/>
                  </a:lnTo>
                  <a:lnTo>
                    <a:pt x="2664" y="287"/>
                  </a:lnTo>
                  <a:lnTo>
                    <a:pt x="2745" y="343"/>
                  </a:lnTo>
                  <a:lnTo>
                    <a:pt x="2820" y="405"/>
                  </a:lnTo>
                  <a:lnTo>
                    <a:pt x="2894" y="469"/>
                  </a:lnTo>
                  <a:lnTo>
                    <a:pt x="2963" y="538"/>
                  </a:lnTo>
                  <a:lnTo>
                    <a:pt x="3027" y="612"/>
                  </a:lnTo>
                  <a:lnTo>
                    <a:pt x="3089" y="687"/>
                  </a:lnTo>
                  <a:lnTo>
                    <a:pt x="3145" y="768"/>
                  </a:lnTo>
                  <a:lnTo>
                    <a:pt x="3197" y="851"/>
                  </a:lnTo>
                  <a:lnTo>
                    <a:pt x="3245" y="937"/>
                  </a:lnTo>
                  <a:lnTo>
                    <a:pt x="3287" y="1026"/>
                  </a:lnTo>
                  <a:lnTo>
                    <a:pt x="3325" y="1118"/>
                  </a:lnTo>
                  <a:lnTo>
                    <a:pt x="3356" y="1213"/>
                  </a:lnTo>
                  <a:lnTo>
                    <a:pt x="3383" y="1309"/>
                  </a:lnTo>
                  <a:lnTo>
                    <a:pt x="3404" y="1408"/>
                  </a:lnTo>
                  <a:lnTo>
                    <a:pt x="3420" y="1509"/>
                  </a:lnTo>
                  <a:lnTo>
                    <a:pt x="3429" y="1612"/>
                  </a:lnTo>
                  <a:lnTo>
                    <a:pt x="3432" y="1716"/>
                  </a:lnTo>
                  <a:lnTo>
                    <a:pt x="3429" y="1820"/>
                  </a:lnTo>
                  <a:lnTo>
                    <a:pt x="3420" y="1923"/>
                  </a:lnTo>
                  <a:lnTo>
                    <a:pt x="3404" y="2024"/>
                  </a:lnTo>
                  <a:lnTo>
                    <a:pt x="3383" y="2123"/>
                  </a:lnTo>
                  <a:lnTo>
                    <a:pt x="3356" y="2219"/>
                  </a:lnTo>
                  <a:lnTo>
                    <a:pt x="3325" y="2314"/>
                  </a:lnTo>
                  <a:lnTo>
                    <a:pt x="3287" y="2406"/>
                  </a:lnTo>
                  <a:lnTo>
                    <a:pt x="3245" y="2495"/>
                  </a:lnTo>
                  <a:lnTo>
                    <a:pt x="3197" y="2581"/>
                  </a:lnTo>
                  <a:lnTo>
                    <a:pt x="3145" y="2664"/>
                  </a:lnTo>
                  <a:lnTo>
                    <a:pt x="3089" y="2745"/>
                  </a:lnTo>
                  <a:lnTo>
                    <a:pt x="3027" y="2820"/>
                  </a:lnTo>
                  <a:lnTo>
                    <a:pt x="2963" y="2894"/>
                  </a:lnTo>
                  <a:lnTo>
                    <a:pt x="2894" y="2963"/>
                  </a:lnTo>
                  <a:lnTo>
                    <a:pt x="2820" y="3027"/>
                  </a:lnTo>
                  <a:lnTo>
                    <a:pt x="2745" y="3089"/>
                  </a:lnTo>
                  <a:lnTo>
                    <a:pt x="2664" y="3145"/>
                  </a:lnTo>
                  <a:lnTo>
                    <a:pt x="2581" y="3197"/>
                  </a:lnTo>
                  <a:lnTo>
                    <a:pt x="2495" y="3245"/>
                  </a:lnTo>
                  <a:lnTo>
                    <a:pt x="2406" y="3287"/>
                  </a:lnTo>
                  <a:lnTo>
                    <a:pt x="2314" y="3325"/>
                  </a:lnTo>
                  <a:lnTo>
                    <a:pt x="2219" y="3356"/>
                  </a:lnTo>
                  <a:lnTo>
                    <a:pt x="2123" y="3383"/>
                  </a:lnTo>
                  <a:lnTo>
                    <a:pt x="2024" y="3404"/>
                  </a:lnTo>
                  <a:lnTo>
                    <a:pt x="1923" y="3420"/>
                  </a:lnTo>
                  <a:lnTo>
                    <a:pt x="1820" y="3429"/>
                  </a:lnTo>
                  <a:lnTo>
                    <a:pt x="1715" y="3432"/>
                  </a:lnTo>
                  <a:lnTo>
                    <a:pt x="1612" y="3429"/>
                  </a:lnTo>
                  <a:lnTo>
                    <a:pt x="1509" y="3420"/>
                  </a:lnTo>
                  <a:lnTo>
                    <a:pt x="1408" y="3404"/>
                  </a:lnTo>
                  <a:lnTo>
                    <a:pt x="1309" y="3383"/>
                  </a:lnTo>
                  <a:lnTo>
                    <a:pt x="1213" y="3356"/>
                  </a:lnTo>
                  <a:lnTo>
                    <a:pt x="1118" y="3325"/>
                  </a:lnTo>
                  <a:lnTo>
                    <a:pt x="1025" y="3287"/>
                  </a:lnTo>
                  <a:lnTo>
                    <a:pt x="937" y="3245"/>
                  </a:lnTo>
                  <a:lnTo>
                    <a:pt x="851" y="3197"/>
                  </a:lnTo>
                  <a:lnTo>
                    <a:pt x="768" y="3145"/>
                  </a:lnTo>
                  <a:lnTo>
                    <a:pt x="687" y="3089"/>
                  </a:lnTo>
                  <a:lnTo>
                    <a:pt x="610" y="3027"/>
                  </a:lnTo>
                  <a:lnTo>
                    <a:pt x="538" y="2963"/>
                  </a:lnTo>
                  <a:lnTo>
                    <a:pt x="469" y="2894"/>
                  </a:lnTo>
                  <a:lnTo>
                    <a:pt x="405" y="2820"/>
                  </a:lnTo>
                  <a:lnTo>
                    <a:pt x="343" y="2745"/>
                  </a:lnTo>
                  <a:lnTo>
                    <a:pt x="287" y="2664"/>
                  </a:lnTo>
                  <a:lnTo>
                    <a:pt x="235" y="2581"/>
                  </a:lnTo>
                  <a:lnTo>
                    <a:pt x="187" y="2495"/>
                  </a:lnTo>
                  <a:lnTo>
                    <a:pt x="145" y="2406"/>
                  </a:lnTo>
                  <a:lnTo>
                    <a:pt x="107" y="2314"/>
                  </a:lnTo>
                  <a:lnTo>
                    <a:pt x="76" y="2219"/>
                  </a:lnTo>
                  <a:lnTo>
                    <a:pt x="49" y="2123"/>
                  </a:lnTo>
                  <a:lnTo>
                    <a:pt x="28" y="2024"/>
                  </a:lnTo>
                  <a:lnTo>
                    <a:pt x="12" y="1923"/>
                  </a:lnTo>
                  <a:lnTo>
                    <a:pt x="3" y="1820"/>
                  </a:lnTo>
                  <a:lnTo>
                    <a:pt x="0" y="1716"/>
                  </a:lnTo>
                  <a:lnTo>
                    <a:pt x="3" y="1612"/>
                  </a:lnTo>
                  <a:lnTo>
                    <a:pt x="12" y="1509"/>
                  </a:lnTo>
                  <a:lnTo>
                    <a:pt x="28" y="1408"/>
                  </a:lnTo>
                  <a:lnTo>
                    <a:pt x="49" y="1309"/>
                  </a:lnTo>
                  <a:lnTo>
                    <a:pt x="76" y="1213"/>
                  </a:lnTo>
                  <a:lnTo>
                    <a:pt x="107" y="1118"/>
                  </a:lnTo>
                  <a:lnTo>
                    <a:pt x="145" y="1026"/>
                  </a:lnTo>
                  <a:lnTo>
                    <a:pt x="187" y="937"/>
                  </a:lnTo>
                  <a:lnTo>
                    <a:pt x="235" y="851"/>
                  </a:lnTo>
                  <a:lnTo>
                    <a:pt x="287" y="768"/>
                  </a:lnTo>
                  <a:lnTo>
                    <a:pt x="343" y="687"/>
                  </a:lnTo>
                  <a:lnTo>
                    <a:pt x="405" y="612"/>
                  </a:lnTo>
                  <a:lnTo>
                    <a:pt x="469" y="538"/>
                  </a:lnTo>
                  <a:lnTo>
                    <a:pt x="538" y="469"/>
                  </a:lnTo>
                  <a:lnTo>
                    <a:pt x="610" y="405"/>
                  </a:lnTo>
                  <a:lnTo>
                    <a:pt x="687" y="343"/>
                  </a:lnTo>
                  <a:lnTo>
                    <a:pt x="768" y="287"/>
                  </a:lnTo>
                  <a:lnTo>
                    <a:pt x="851" y="235"/>
                  </a:lnTo>
                  <a:lnTo>
                    <a:pt x="937" y="187"/>
                  </a:lnTo>
                  <a:lnTo>
                    <a:pt x="1025" y="145"/>
                  </a:lnTo>
                  <a:lnTo>
                    <a:pt x="1118" y="107"/>
                  </a:lnTo>
                  <a:lnTo>
                    <a:pt x="1213" y="76"/>
                  </a:lnTo>
                  <a:lnTo>
                    <a:pt x="1309" y="49"/>
                  </a:lnTo>
                  <a:lnTo>
                    <a:pt x="1408" y="28"/>
                  </a:lnTo>
                  <a:lnTo>
                    <a:pt x="1509" y="12"/>
                  </a:lnTo>
                  <a:lnTo>
                    <a:pt x="1612" y="3"/>
                  </a:lnTo>
                  <a:lnTo>
                    <a:pt x="1715" y="0"/>
                  </a:lnTo>
                  <a:close/>
                </a:path>
              </a:pathLst>
            </a:custGeom>
            <a:grpFill/>
            <a:ln w="0">
              <a:solidFill>
                <a:srgbClr val="708235"/>
              </a:solidFill>
              <a:prstDash val="solid"/>
              <a:round/>
              <a:headEnd/>
              <a:tailEnd/>
            </a:ln>
          </p:spPr>
          <p:txBody>
            <a:bodyPr vert="horz" wrap="square" lIns="121920" tIns="60960" rIns="121920" bIns="60960" numCol="1" anchor="t" anchorCtr="0" compatLnSpc="1">
              <a:prstTxWarp prst="textNoShape">
                <a:avLst/>
              </a:prstTxWarp>
            </a:bodyPr>
            <a:lstStyle/>
            <a:p>
              <a:endParaRPr lang="en-US" sz="2000"/>
            </a:p>
          </p:txBody>
        </p:sp>
        <p:sp>
          <p:nvSpPr>
            <p:cNvPr id="18" name="Freeform 15">
              <a:extLst>
                <a:ext uri="{FF2B5EF4-FFF2-40B4-BE49-F238E27FC236}">
                  <a16:creationId xmlns:a16="http://schemas.microsoft.com/office/drawing/2014/main" id="{52A391A6-A6DA-41DE-83DF-7833949F677D}"/>
                </a:ext>
              </a:extLst>
            </p:cNvPr>
            <p:cNvSpPr>
              <a:spLocks/>
            </p:cNvSpPr>
            <p:nvPr/>
          </p:nvSpPr>
          <p:spPr bwMode="auto">
            <a:xfrm>
              <a:off x="2492374" y="4293965"/>
              <a:ext cx="644526" cy="473077"/>
            </a:xfrm>
            <a:custGeom>
              <a:avLst/>
              <a:gdLst>
                <a:gd name="T0" fmla="*/ 1514 w 1626"/>
                <a:gd name="T1" fmla="*/ 0 h 1190"/>
                <a:gd name="T2" fmla="*/ 1536 w 1626"/>
                <a:gd name="T3" fmla="*/ 2 h 1190"/>
                <a:gd name="T4" fmla="*/ 1557 w 1626"/>
                <a:gd name="T5" fmla="*/ 8 h 1190"/>
                <a:gd name="T6" fmla="*/ 1575 w 1626"/>
                <a:gd name="T7" fmla="*/ 19 h 1190"/>
                <a:gd name="T8" fmla="*/ 1593 w 1626"/>
                <a:gd name="T9" fmla="*/ 33 h 1190"/>
                <a:gd name="T10" fmla="*/ 1608 w 1626"/>
                <a:gd name="T11" fmla="*/ 51 h 1190"/>
                <a:gd name="T12" fmla="*/ 1618 w 1626"/>
                <a:gd name="T13" fmla="*/ 71 h 1190"/>
                <a:gd name="T14" fmla="*/ 1624 w 1626"/>
                <a:gd name="T15" fmla="*/ 92 h 1190"/>
                <a:gd name="T16" fmla="*/ 1626 w 1626"/>
                <a:gd name="T17" fmla="*/ 112 h 1190"/>
                <a:gd name="T18" fmla="*/ 1624 w 1626"/>
                <a:gd name="T19" fmla="*/ 134 h 1190"/>
                <a:gd name="T20" fmla="*/ 1618 w 1626"/>
                <a:gd name="T21" fmla="*/ 155 h 1190"/>
                <a:gd name="T22" fmla="*/ 1608 w 1626"/>
                <a:gd name="T23" fmla="*/ 175 h 1190"/>
                <a:gd name="T24" fmla="*/ 1593 w 1626"/>
                <a:gd name="T25" fmla="*/ 193 h 1190"/>
                <a:gd name="T26" fmla="*/ 629 w 1626"/>
                <a:gd name="T27" fmla="*/ 1157 h 1190"/>
                <a:gd name="T28" fmla="*/ 629 w 1626"/>
                <a:gd name="T29" fmla="*/ 1157 h 1190"/>
                <a:gd name="T30" fmla="*/ 611 w 1626"/>
                <a:gd name="T31" fmla="*/ 1171 h 1190"/>
                <a:gd name="T32" fmla="*/ 591 w 1626"/>
                <a:gd name="T33" fmla="*/ 1182 h 1190"/>
                <a:gd name="T34" fmla="*/ 571 w 1626"/>
                <a:gd name="T35" fmla="*/ 1188 h 1190"/>
                <a:gd name="T36" fmla="*/ 550 w 1626"/>
                <a:gd name="T37" fmla="*/ 1190 h 1190"/>
                <a:gd name="T38" fmla="*/ 528 w 1626"/>
                <a:gd name="T39" fmla="*/ 1188 h 1190"/>
                <a:gd name="T40" fmla="*/ 507 w 1626"/>
                <a:gd name="T41" fmla="*/ 1182 h 1190"/>
                <a:gd name="T42" fmla="*/ 487 w 1626"/>
                <a:gd name="T43" fmla="*/ 1171 h 1190"/>
                <a:gd name="T44" fmla="*/ 470 w 1626"/>
                <a:gd name="T45" fmla="*/ 1157 h 1190"/>
                <a:gd name="T46" fmla="*/ 33 w 1626"/>
                <a:gd name="T47" fmla="*/ 720 h 1190"/>
                <a:gd name="T48" fmla="*/ 18 w 1626"/>
                <a:gd name="T49" fmla="*/ 702 h 1190"/>
                <a:gd name="T50" fmla="*/ 8 w 1626"/>
                <a:gd name="T51" fmla="*/ 682 h 1190"/>
                <a:gd name="T52" fmla="*/ 2 w 1626"/>
                <a:gd name="T53" fmla="*/ 662 h 1190"/>
                <a:gd name="T54" fmla="*/ 0 w 1626"/>
                <a:gd name="T55" fmla="*/ 640 h 1190"/>
                <a:gd name="T56" fmla="*/ 2 w 1626"/>
                <a:gd name="T57" fmla="*/ 619 h 1190"/>
                <a:gd name="T58" fmla="*/ 8 w 1626"/>
                <a:gd name="T59" fmla="*/ 598 h 1190"/>
                <a:gd name="T60" fmla="*/ 18 w 1626"/>
                <a:gd name="T61" fmla="*/ 578 h 1190"/>
                <a:gd name="T62" fmla="*/ 33 w 1626"/>
                <a:gd name="T63" fmla="*/ 561 h 1190"/>
                <a:gd name="T64" fmla="*/ 51 w 1626"/>
                <a:gd name="T65" fmla="*/ 546 h 1190"/>
                <a:gd name="T66" fmla="*/ 69 w 1626"/>
                <a:gd name="T67" fmla="*/ 536 h 1190"/>
                <a:gd name="T68" fmla="*/ 90 w 1626"/>
                <a:gd name="T69" fmla="*/ 529 h 1190"/>
                <a:gd name="T70" fmla="*/ 112 w 1626"/>
                <a:gd name="T71" fmla="*/ 527 h 1190"/>
                <a:gd name="T72" fmla="*/ 134 w 1626"/>
                <a:gd name="T73" fmla="*/ 529 h 1190"/>
                <a:gd name="T74" fmla="*/ 155 w 1626"/>
                <a:gd name="T75" fmla="*/ 536 h 1190"/>
                <a:gd name="T76" fmla="*/ 174 w 1626"/>
                <a:gd name="T77" fmla="*/ 546 h 1190"/>
                <a:gd name="T78" fmla="*/ 192 w 1626"/>
                <a:gd name="T79" fmla="*/ 561 h 1190"/>
                <a:gd name="T80" fmla="*/ 550 w 1626"/>
                <a:gd name="T81" fmla="*/ 918 h 1190"/>
                <a:gd name="T82" fmla="*/ 1434 w 1626"/>
                <a:gd name="T83" fmla="*/ 33 h 1190"/>
                <a:gd name="T84" fmla="*/ 1452 w 1626"/>
                <a:gd name="T85" fmla="*/ 19 h 1190"/>
                <a:gd name="T86" fmla="*/ 1471 w 1626"/>
                <a:gd name="T87" fmla="*/ 8 h 1190"/>
                <a:gd name="T88" fmla="*/ 1492 w 1626"/>
                <a:gd name="T89" fmla="*/ 2 h 1190"/>
                <a:gd name="T90" fmla="*/ 1514 w 1626"/>
                <a:gd name="T91" fmla="*/ 0 h 1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26" h="1190">
                  <a:moveTo>
                    <a:pt x="1514" y="0"/>
                  </a:moveTo>
                  <a:lnTo>
                    <a:pt x="1536" y="2"/>
                  </a:lnTo>
                  <a:lnTo>
                    <a:pt x="1557" y="8"/>
                  </a:lnTo>
                  <a:lnTo>
                    <a:pt x="1575" y="19"/>
                  </a:lnTo>
                  <a:lnTo>
                    <a:pt x="1593" y="33"/>
                  </a:lnTo>
                  <a:lnTo>
                    <a:pt x="1608" y="51"/>
                  </a:lnTo>
                  <a:lnTo>
                    <a:pt x="1618" y="71"/>
                  </a:lnTo>
                  <a:lnTo>
                    <a:pt x="1624" y="92"/>
                  </a:lnTo>
                  <a:lnTo>
                    <a:pt x="1626" y="112"/>
                  </a:lnTo>
                  <a:lnTo>
                    <a:pt x="1624" y="134"/>
                  </a:lnTo>
                  <a:lnTo>
                    <a:pt x="1618" y="155"/>
                  </a:lnTo>
                  <a:lnTo>
                    <a:pt x="1608" y="175"/>
                  </a:lnTo>
                  <a:lnTo>
                    <a:pt x="1593" y="193"/>
                  </a:lnTo>
                  <a:lnTo>
                    <a:pt x="629" y="1157"/>
                  </a:lnTo>
                  <a:lnTo>
                    <a:pt x="629" y="1157"/>
                  </a:lnTo>
                  <a:lnTo>
                    <a:pt x="611" y="1171"/>
                  </a:lnTo>
                  <a:lnTo>
                    <a:pt x="591" y="1182"/>
                  </a:lnTo>
                  <a:lnTo>
                    <a:pt x="571" y="1188"/>
                  </a:lnTo>
                  <a:lnTo>
                    <a:pt x="550" y="1190"/>
                  </a:lnTo>
                  <a:lnTo>
                    <a:pt x="528" y="1188"/>
                  </a:lnTo>
                  <a:lnTo>
                    <a:pt x="507" y="1182"/>
                  </a:lnTo>
                  <a:lnTo>
                    <a:pt x="487" y="1171"/>
                  </a:lnTo>
                  <a:lnTo>
                    <a:pt x="470" y="1157"/>
                  </a:lnTo>
                  <a:lnTo>
                    <a:pt x="33" y="720"/>
                  </a:lnTo>
                  <a:lnTo>
                    <a:pt x="18" y="702"/>
                  </a:lnTo>
                  <a:lnTo>
                    <a:pt x="8" y="682"/>
                  </a:lnTo>
                  <a:lnTo>
                    <a:pt x="2" y="662"/>
                  </a:lnTo>
                  <a:lnTo>
                    <a:pt x="0" y="640"/>
                  </a:lnTo>
                  <a:lnTo>
                    <a:pt x="2" y="619"/>
                  </a:lnTo>
                  <a:lnTo>
                    <a:pt x="8" y="598"/>
                  </a:lnTo>
                  <a:lnTo>
                    <a:pt x="18" y="578"/>
                  </a:lnTo>
                  <a:lnTo>
                    <a:pt x="33" y="561"/>
                  </a:lnTo>
                  <a:lnTo>
                    <a:pt x="51" y="546"/>
                  </a:lnTo>
                  <a:lnTo>
                    <a:pt x="69" y="536"/>
                  </a:lnTo>
                  <a:lnTo>
                    <a:pt x="90" y="529"/>
                  </a:lnTo>
                  <a:lnTo>
                    <a:pt x="112" y="527"/>
                  </a:lnTo>
                  <a:lnTo>
                    <a:pt x="134" y="529"/>
                  </a:lnTo>
                  <a:lnTo>
                    <a:pt x="155" y="536"/>
                  </a:lnTo>
                  <a:lnTo>
                    <a:pt x="174" y="546"/>
                  </a:lnTo>
                  <a:lnTo>
                    <a:pt x="192" y="561"/>
                  </a:lnTo>
                  <a:lnTo>
                    <a:pt x="550" y="918"/>
                  </a:lnTo>
                  <a:lnTo>
                    <a:pt x="1434" y="33"/>
                  </a:lnTo>
                  <a:lnTo>
                    <a:pt x="1452" y="19"/>
                  </a:lnTo>
                  <a:lnTo>
                    <a:pt x="1471" y="8"/>
                  </a:lnTo>
                  <a:lnTo>
                    <a:pt x="1492" y="2"/>
                  </a:lnTo>
                  <a:lnTo>
                    <a:pt x="1514" y="0"/>
                  </a:lnTo>
                  <a:close/>
                </a:path>
              </a:pathLst>
            </a:custGeom>
            <a:grpFill/>
            <a:ln w="0">
              <a:solidFill>
                <a:srgbClr val="708235"/>
              </a:solidFill>
              <a:prstDash val="solid"/>
              <a:round/>
              <a:headEnd/>
              <a:tailEnd/>
            </a:ln>
          </p:spPr>
          <p:txBody>
            <a:bodyPr vert="horz" wrap="square" lIns="121920" tIns="60960" rIns="121920" bIns="60960" numCol="1" anchor="t" anchorCtr="0" compatLnSpc="1">
              <a:prstTxWarp prst="textNoShape">
                <a:avLst/>
              </a:prstTxWarp>
            </a:bodyPr>
            <a:lstStyle/>
            <a:p>
              <a:endParaRPr lang="en-US" sz="2000" dirty="0"/>
            </a:p>
          </p:txBody>
        </p:sp>
      </p:grpSp>
      <p:sp>
        <p:nvSpPr>
          <p:cNvPr id="4" name="Freeform 14">
            <a:extLst>
              <a:ext uri="{FF2B5EF4-FFF2-40B4-BE49-F238E27FC236}">
                <a16:creationId xmlns:a16="http://schemas.microsoft.com/office/drawing/2014/main" id="{C546DB38-C20B-638D-A7DB-B367EEC0E82D}"/>
              </a:ext>
              <a:ext uri="{C183D7F6-B498-43B3-948B-1728B52AA6E4}">
                <adec:decorative xmlns:adec="http://schemas.microsoft.com/office/drawing/2017/decorative" val="1"/>
              </a:ext>
            </a:extLst>
          </p:cNvPr>
          <p:cNvSpPr>
            <a:spLocks noEditPoints="1"/>
          </p:cNvSpPr>
          <p:nvPr/>
        </p:nvSpPr>
        <p:spPr bwMode="auto">
          <a:xfrm>
            <a:off x="825912" y="4824359"/>
            <a:ext cx="333588" cy="333588"/>
          </a:xfrm>
          <a:custGeom>
            <a:avLst/>
            <a:gdLst>
              <a:gd name="T0" fmla="*/ 1428 w 3432"/>
              <a:gd name="T1" fmla="*/ 253 h 3432"/>
              <a:gd name="T2" fmla="*/ 1073 w 3432"/>
              <a:gd name="T3" fmla="*/ 371 h 3432"/>
              <a:gd name="T4" fmla="*/ 763 w 3432"/>
              <a:gd name="T5" fmla="*/ 570 h 3432"/>
              <a:gd name="T6" fmla="*/ 513 w 3432"/>
              <a:gd name="T7" fmla="*/ 836 h 3432"/>
              <a:gd name="T8" fmla="*/ 334 w 3432"/>
              <a:gd name="T9" fmla="*/ 1158 h 3432"/>
              <a:gd name="T10" fmla="*/ 237 w 3432"/>
              <a:gd name="T11" fmla="*/ 1522 h 3432"/>
              <a:gd name="T12" fmla="*/ 237 w 3432"/>
              <a:gd name="T13" fmla="*/ 1910 h 3432"/>
              <a:gd name="T14" fmla="*/ 334 w 3432"/>
              <a:gd name="T15" fmla="*/ 2274 h 3432"/>
              <a:gd name="T16" fmla="*/ 513 w 3432"/>
              <a:gd name="T17" fmla="*/ 2596 h 3432"/>
              <a:gd name="T18" fmla="*/ 763 w 3432"/>
              <a:gd name="T19" fmla="*/ 2862 h 3432"/>
              <a:gd name="T20" fmla="*/ 1073 w 3432"/>
              <a:gd name="T21" fmla="*/ 3061 h 3432"/>
              <a:gd name="T22" fmla="*/ 1428 w 3432"/>
              <a:gd name="T23" fmla="*/ 3179 h 3432"/>
              <a:gd name="T24" fmla="*/ 1814 w 3432"/>
              <a:gd name="T25" fmla="*/ 3204 h 3432"/>
              <a:gd name="T26" fmla="*/ 2187 w 3432"/>
              <a:gd name="T27" fmla="*/ 3130 h 3432"/>
              <a:gd name="T28" fmla="*/ 2520 w 3432"/>
              <a:gd name="T29" fmla="*/ 2971 h 3432"/>
              <a:gd name="T30" fmla="*/ 2802 w 3432"/>
              <a:gd name="T31" fmla="*/ 2737 h 3432"/>
              <a:gd name="T32" fmla="*/ 3018 w 3432"/>
              <a:gd name="T33" fmla="*/ 2441 h 3432"/>
              <a:gd name="T34" fmla="*/ 3157 w 3432"/>
              <a:gd name="T35" fmla="*/ 2097 h 3432"/>
              <a:gd name="T36" fmla="*/ 3207 w 3432"/>
              <a:gd name="T37" fmla="*/ 1716 h 3432"/>
              <a:gd name="T38" fmla="*/ 3157 w 3432"/>
              <a:gd name="T39" fmla="*/ 1335 h 3432"/>
              <a:gd name="T40" fmla="*/ 3018 w 3432"/>
              <a:gd name="T41" fmla="*/ 991 h 3432"/>
              <a:gd name="T42" fmla="*/ 2802 w 3432"/>
              <a:gd name="T43" fmla="*/ 695 h 3432"/>
              <a:gd name="T44" fmla="*/ 2520 w 3432"/>
              <a:gd name="T45" fmla="*/ 461 h 3432"/>
              <a:gd name="T46" fmla="*/ 2187 w 3432"/>
              <a:gd name="T47" fmla="*/ 302 h 3432"/>
              <a:gd name="T48" fmla="*/ 1814 w 3432"/>
              <a:gd name="T49" fmla="*/ 228 h 3432"/>
              <a:gd name="T50" fmla="*/ 1923 w 3432"/>
              <a:gd name="T51" fmla="*/ 12 h 3432"/>
              <a:gd name="T52" fmla="*/ 2314 w 3432"/>
              <a:gd name="T53" fmla="*/ 107 h 3432"/>
              <a:gd name="T54" fmla="*/ 2664 w 3432"/>
              <a:gd name="T55" fmla="*/ 287 h 3432"/>
              <a:gd name="T56" fmla="*/ 2963 w 3432"/>
              <a:gd name="T57" fmla="*/ 538 h 3432"/>
              <a:gd name="T58" fmla="*/ 3197 w 3432"/>
              <a:gd name="T59" fmla="*/ 851 h 3432"/>
              <a:gd name="T60" fmla="*/ 3356 w 3432"/>
              <a:gd name="T61" fmla="*/ 1213 h 3432"/>
              <a:gd name="T62" fmla="*/ 3429 w 3432"/>
              <a:gd name="T63" fmla="*/ 1612 h 3432"/>
              <a:gd name="T64" fmla="*/ 3404 w 3432"/>
              <a:gd name="T65" fmla="*/ 2024 h 3432"/>
              <a:gd name="T66" fmla="*/ 3287 w 3432"/>
              <a:gd name="T67" fmla="*/ 2406 h 3432"/>
              <a:gd name="T68" fmla="*/ 3089 w 3432"/>
              <a:gd name="T69" fmla="*/ 2745 h 3432"/>
              <a:gd name="T70" fmla="*/ 2820 w 3432"/>
              <a:gd name="T71" fmla="*/ 3027 h 3432"/>
              <a:gd name="T72" fmla="*/ 2495 w 3432"/>
              <a:gd name="T73" fmla="*/ 3245 h 3432"/>
              <a:gd name="T74" fmla="*/ 2123 w 3432"/>
              <a:gd name="T75" fmla="*/ 3383 h 3432"/>
              <a:gd name="T76" fmla="*/ 1715 w 3432"/>
              <a:gd name="T77" fmla="*/ 3432 h 3432"/>
              <a:gd name="T78" fmla="*/ 1309 w 3432"/>
              <a:gd name="T79" fmla="*/ 3383 h 3432"/>
              <a:gd name="T80" fmla="*/ 937 w 3432"/>
              <a:gd name="T81" fmla="*/ 3245 h 3432"/>
              <a:gd name="T82" fmla="*/ 610 w 3432"/>
              <a:gd name="T83" fmla="*/ 3027 h 3432"/>
              <a:gd name="T84" fmla="*/ 343 w 3432"/>
              <a:gd name="T85" fmla="*/ 2745 h 3432"/>
              <a:gd name="T86" fmla="*/ 145 w 3432"/>
              <a:gd name="T87" fmla="*/ 2406 h 3432"/>
              <a:gd name="T88" fmla="*/ 28 w 3432"/>
              <a:gd name="T89" fmla="*/ 2024 h 3432"/>
              <a:gd name="T90" fmla="*/ 3 w 3432"/>
              <a:gd name="T91" fmla="*/ 1612 h 3432"/>
              <a:gd name="T92" fmla="*/ 76 w 3432"/>
              <a:gd name="T93" fmla="*/ 1213 h 3432"/>
              <a:gd name="T94" fmla="*/ 235 w 3432"/>
              <a:gd name="T95" fmla="*/ 851 h 3432"/>
              <a:gd name="T96" fmla="*/ 469 w 3432"/>
              <a:gd name="T97" fmla="*/ 538 h 3432"/>
              <a:gd name="T98" fmla="*/ 768 w 3432"/>
              <a:gd name="T99" fmla="*/ 287 h 3432"/>
              <a:gd name="T100" fmla="*/ 1118 w 3432"/>
              <a:gd name="T101" fmla="*/ 107 h 3432"/>
              <a:gd name="T102" fmla="*/ 1509 w 3432"/>
              <a:gd name="T103" fmla="*/ 12 h 3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32" h="3432">
                <a:moveTo>
                  <a:pt x="1715" y="225"/>
                </a:moveTo>
                <a:lnTo>
                  <a:pt x="1618" y="228"/>
                </a:lnTo>
                <a:lnTo>
                  <a:pt x="1522" y="237"/>
                </a:lnTo>
                <a:lnTo>
                  <a:pt x="1428" y="253"/>
                </a:lnTo>
                <a:lnTo>
                  <a:pt x="1335" y="275"/>
                </a:lnTo>
                <a:lnTo>
                  <a:pt x="1245" y="302"/>
                </a:lnTo>
                <a:lnTo>
                  <a:pt x="1158" y="334"/>
                </a:lnTo>
                <a:lnTo>
                  <a:pt x="1073" y="371"/>
                </a:lnTo>
                <a:lnTo>
                  <a:pt x="991" y="414"/>
                </a:lnTo>
                <a:lnTo>
                  <a:pt x="912" y="461"/>
                </a:lnTo>
                <a:lnTo>
                  <a:pt x="836" y="513"/>
                </a:lnTo>
                <a:lnTo>
                  <a:pt x="763" y="570"/>
                </a:lnTo>
                <a:lnTo>
                  <a:pt x="695" y="630"/>
                </a:lnTo>
                <a:lnTo>
                  <a:pt x="630" y="695"/>
                </a:lnTo>
                <a:lnTo>
                  <a:pt x="570" y="763"/>
                </a:lnTo>
                <a:lnTo>
                  <a:pt x="513" y="836"/>
                </a:lnTo>
                <a:lnTo>
                  <a:pt x="461" y="912"/>
                </a:lnTo>
                <a:lnTo>
                  <a:pt x="414" y="991"/>
                </a:lnTo>
                <a:lnTo>
                  <a:pt x="371" y="1073"/>
                </a:lnTo>
                <a:lnTo>
                  <a:pt x="334" y="1158"/>
                </a:lnTo>
                <a:lnTo>
                  <a:pt x="302" y="1245"/>
                </a:lnTo>
                <a:lnTo>
                  <a:pt x="275" y="1335"/>
                </a:lnTo>
                <a:lnTo>
                  <a:pt x="253" y="1428"/>
                </a:lnTo>
                <a:lnTo>
                  <a:pt x="237" y="1522"/>
                </a:lnTo>
                <a:lnTo>
                  <a:pt x="228" y="1618"/>
                </a:lnTo>
                <a:lnTo>
                  <a:pt x="225" y="1716"/>
                </a:lnTo>
                <a:lnTo>
                  <a:pt x="228" y="1814"/>
                </a:lnTo>
                <a:lnTo>
                  <a:pt x="237" y="1910"/>
                </a:lnTo>
                <a:lnTo>
                  <a:pt x="253" y="2004"/>
                </a:lnTo>
                <a:lnTo>
                  <a:pt x="275" y="2097"/>
                </a:lnTo>
                <a:lnTo>
                  <a:pt x="302" y="2187"/>
                </a:lnTo>
                <a:lnTo>
                  <a:pt x="334" y="2274"/>
                </a:lnTo>
                <a:lnTo>
                  <a:pt x="371" y="2359"/>
                </a:lnTo>
                <a:lnTo>
                  <a:pt x="414" y="2441"/>
                </a:lnTo>
                <a:lnTo>
                  <a:pt x="461" y="2520"/>
                </a:lnTo>
                <a:lnTo>
                  <a:pt x="513" y="2596"/>
                </a:lnTo>
                <a:lnTo>
                  <a:pt x="570" y="2669"/>
                </a:lnTo>
                <a:lnTo>
                  <a:pt x="630" y="2737"/>
                </a:lnTo>
                <a:lnTo>
                  <a:pt x="695" y="2802"/>
                </a:lnTo>
                <a:lnTo>
                  <a:pt x="763" y="2862"/>
                </a:lnTo>
                <a:lnTo>
                  <a:pt x="836" y="2919"/>
                </a:lnTo>
                <a:lnTo>
                  <a:pt x="912" y="2971"/>
                </a:lnTo>
                <a:lnTo>
                  <a:pt x="991" y="3018"/>
                </a:lnTo>
                <a:lnTo>
                  <a:pt x="1073" y="3061"/>
                </a:lnTo>
                <a:lnTo>
                  <a:pt x="1158" y="3098"/>
                </a:lnTo>
                <a:lnTo>
                  <a:pt x="1245" y="3130"/>
                </a:lnTo>
                <a:lnTo>
                  <a:pt x="1335" y="3157"/>
                </a:lnTo>
                <a:lnTo>
                  <a:pt x="1428" y="3179"/>
                </a:lnTo>
                <a:lnTo>
                  <a:pt x="1522" y="3195"/>
                </a:lnTo>
                <a:lnTo>
                  <a:pt x="1618" y="3204"/>
                </a:lnTo>
                <a:lnTo>
                  <a:pt x="1715" y="3207"/>
                </a:lnTo>
                <a:lnTo>
                  <a:pt x="1814" y="3204"/>
                </a:lnTo>
                <a:lnTo>
                  <a:pt x="1910" y="3195"/>
                </a:lnTo>
                <a:lnTo>
                  <a:pt x="2004" y="3179"/>
                </a:lnTo>
                <a:lnTo>
                  <a:pt x="2097" y="3157"/>
                </a:lnTo>
                <a:lnTo>
                  <a:pt x="2187" y="3130"/>
                </a:lnTo>
                <a:lnTo>
                  <a:pt x="2274" y="3098"/>
                </a:lnTo>
                <a:lnTo>
                  <a:pt x="2359" y="3061"/>
                </a:lnTo>
                <a:lnTo>
                  <a:pt x="2441" y="3018"/>
                </a:lnTo>
                <a:lnTo>
                  <a:pt x="2520" y="2971"/>
                </a:lnTo>
                <a:lnTo>
                  <a:pt x="2596" y="2919"/>
                </a:lnTo>
                <a:lnTo>
                  <a:pt x="2669" y="2862"/>
                </a:lnTo>
                <a:lnTo>
                  <a:pt x="2737" y="2802"/>
                </a:lnTo>
                <a:lnTo>
                  <a:pt x="2802" y="2737"/>
                </a:lnTo>
                <a:lnTo>
                  <a:pt x="2862" y="2669"/>
                </a:lnTo>
                <a:lnTo>
                  <a:pt x="2919" y="2596"/>
                </a:lnTo>
                <a:lnTo>
                  <a:pt x="2971" y="2520"/>
                </a:lnTo>
                <a:lnTo>
                  <a:pt x="3018" y="2441"/>
                </a:lnTo>
                <a:lnTo>
                  <a:pt x="3061" y="2359"/>
                </a:lnTo>
                <a:lnTo>
                  <a:pt x="3098" y="2274"/>
                </a:lnTo>
                <a:lnTo>
                  <a:pt x="3130" y="2187"/>
                </a:lnTo>
                <a:lnTo>
                  <a:pt x="3157" y="2097"/>
                </a:lnTo>
                <a:lnTo>
                  <a:pt x="3179" y="2004"/>
                </a:lnTo>
                <a:lnTo>
                  <a:pt x="3195" y="1910"/>
                </a:lnTo>
                <a:lnTo>
                  <a:pt x="3204" y="1814"/>
                </a:lnTo>
                <a:lnTo>
                  <a:pt x="3207" y="1716"/>
                </a:lnTo>
                <a:lnTo>
                  <a:pt x="3204" y="1618"/>
                </a:lnTo>
                <a:lnTo>
                  <a:pt x="3195" y="1522"/>
                </a:lnTo>
                <a:lnTo>
                  <a:pt x="3179" y="1428"/>
                </a:lnTo>
                <a:lnTo>
                  <a:pt x="3157" y="1335"/>
                </a:lnTo>
                <a:lnTo>
                  <a:pt x="3130" y="1245"/>
                </a:lnTo>
                <a:lnTo>
                  <a:pt x="3098" y="1158"/>
                </a:lnTo>
                <a:lnTo>
                  <a:pt x="3061" y="1073"/>
                </a:lnTo>
                <a:lnTo>
                  <a:pt x="3018" y="991"/>
                </a:lnTo>
                <a:lnTo>
                  <a:pt x="2971" y="912"/>
                </a:lnTo>
                <a:lnTo>
                  <a:pt x="2919" y="836"/>
                </a:lnTo>
                <a:lnTo>
                  <a:pt x="2862" y="763"/>
                </a:lnTo>
                <a:lnTo>
                  <a:pt x="2802" y="695"/>
                </a:lnTo>
                <a:lnTo>
                  <a:pt x="2737" y="630"/>
                </a:lnTo>
                <a:lnTo>
                  <a:pt x="2669" y="570"/>
                </a:lnTo>
                <a:lnTo>
                  <a:pt x="2596" y="513"/>
                </a:lnTo>
                <a:lnTo>
                  <a:pt x="2520" y="461"/>
                </a:lnTo>
                <a:lnTo>
                  <a:pt x="2441" y="414"/>
                </a:lnTo>
                <a:lnTo>
                  <a:pt x="2359" y="371"/>
                </a:lnTo>
                <a:lnTo>
                  <a:pt x="2274" y="334"/>
                </a:lnTo>
                <a:lnTo>
                  <a:pt x="2187" y="302"/>
                </a:lnTo>
                <a:lnTo>
                  <a:pt x="2097" y="275"/>
                </a:lnTo>
                <a:lnTo>
                  <a:pt x="2004" y="253"/>
                </a:lnTo>
                <a:lnTo>
                  <a:pt x="1910" y="237"/>
                </a:lnTo>
                <a:lnTo>
                  <a:pt x="1814" y="228"/>
                </a:lnTo>
                <a:lnTo>
                  <a:pt x="1715" y="225"/>
                </a:lnTo>
                <a:close/>
                <a:moveTo>
                  <a:pt x="1715" y="0"/>
                </a:moveTo>
                <a:lnTo>
                  <a:pt x="1820" y="3"/>
                </a:lnTo>
                <a:lnTo>
                  <a:pt x="1923" y="12"/>
                </a:lnTo>
                <a:lnTo>
                  <a:pt x="2024" y="28"/>
                </a:lnTo>
                <a:lnTo>
                  <a:pt x="2123" y="49"/>
                </a:lnTo>
                <a:lnTo>
                  <a:pt x="2219" y="76"/>
                </a:lnTo>
                <a:lnTo>
                  <a:pt x="2314" y="107"/>
                </a:lnTo>
                <a:lnTo>
                  <a:pt x="2406" y="145"/>
                </a:lnTo>
                <a:lnTo>
                  <a:pt x="2495" y="187"/>
                </a:lnTo>
                <a:lnTo>
                  <a:pt x="2581" y="235"/>
                </a:lnTo>
                <a:lnTo>
                  <a:pt x="2664" y="287"/>
                </a:lnTo>
                <a:lnTo>
                  <a:pt x="2745" y="343"/>
                </a:lnTo>
                <a:lnTo>
                  <a:pt x="2820" y="405"/>
                </a:lnTo>
                <a:lnTo>
                  <a:pt x="2894" y="469"/>
                </a:lnTo>
                <a:lnTo>
                  <a:pt x="2963" y="538"/>
                </a:lnTo>
                <a:lnTo>
                  <a:pt x="3027" y="612"/>
                </a:lnTo>
                <a:lnTo>
                  <a:pt x="3089" y="687"/>
                </a:lnTo>
                <a:lnTo>
                  <a:pt x="3145" y="768"/>
                </a:lnTo>
                <a:lnTo>
                  <a:pt x="3197" y="851"/>
                </a:lnTo>
                <a:lnTo>
                  <a:pt x="3245" y="937"/>
                </a:lnTo>
                <a:lnTo>
                  <a:pt x="3287" y="1026"/>
                </a:lnTo>
                <a:lnTo>
                  <a:pt x="3325" y="1118"/>
                </a:lnTo>
                <a:lnTo>
                  <a:pt x="3356" y="1213"/>
                </a:lnTo>
                <a:lnTo>
                  <a:pt x="3383" y="1309"/>
                </a:lnTo>
                <a:lnTo>
                  <a:pt x="3404" y="1408"/>
                </a:lnTo>
                <a:lnTo>
                  <a:pt x="3420" y="1509"/>
                </a:lnTo>
                <a:lnTo>
                  <a:pt x="3429" y="1612"/>
                </a:lnTo>
                <a:lnTo>
                  <a:pt x="3432" y="1716"/>
                </a:lnTo>
                <a:lnTo>
                  <a:pt x="3429" y="1820"/>
                </a:lnTo>
                <a:lnTo>
                  <a:pt x="3420" y="1923"/>
                </a:lnTo>
                <a:lnTo>
                  <a:pt x="3404" y="2024"/>
                </a:lnTo>
                <a:lnTo>
                  <a:pt x="3383" y="2123"/>
                </a:lnTo>
                <a:lnTo>
                  <a:pt x="3356" y="2219"/>
                </a:lnTo>
                <a:lnTo>
                  <a:pt x="3325" y="2314"/>
                </a:lnTo>
                <a:lnTo>
                  <a:pt x="3287" y="2406"/>
                </a:lnTo>
                <a:lnTo>
                  <a:pt x="3245" y="2495"/>
                </a:lnTo>
                <a:lnTo>
                  <a:pt x="3197" y="2581"/>
                </a:lnTo>
                <a:lnTo>
                  <a:pt x="3145" y="2664"/>
                </a:lnTo>
                <a:lnTo>
                  <a:pt x="3089" y="2745"/>
                </a:lnTo>
                <a:lnTo>
                  <a:pt x="3027" y="2820"/>
                </a:lnTo>
                <a:lnTo>
                  <a:pt x="2963" y="2894"/>
                </a:lnTo>
                <a:lnTo>
                  <a:pt x="2894" y="2963"/>
                </a:lnTo>
                <a:lnTo>
                  <a:pt x="2820" y="3027"/>
                </a:lnTo>
                <a:lnTo>
                  <a:pt x="2745" y="3089"/>
                </a:lnTo>
                <a:lnTo>
                  <a:pt x="2664" y="3145"/>
                </a:lnTo>
                <a:lnTo>
                  <a:pt x="2581" y="3197"/>
                </a:lnTo>
                <a:lnTo>
                  <a:pt x="2495" y="3245"/>
                </a:lnTo>
                <a:lnTo>
                  <a:pt x="2406" y="3287"/>
                </a:lnTo>
                <a:lnTo>
                  <a:pt x="2314" y="3325"/>
                </a:lnTo>
                <a:lnTo>
                  <a:pt x="2219" y="3356"/>
                </a:lnTo>
                <a:lnTo>
                  <a:pt x="2123" y="3383"/>
                </a:lnTo>
                <a:lnTo>
                  <a:pt x="2024" y="3404"/>
                </a:lnTo>
                <a:lnTo>
                  <a:pt x="1923" y="3420"/>
                </a:lnTo>
                <a:lnTo>
                  <a:pt x="1820" y="3429"/>
                </a:lnTo>
                <a:lnTo>
                  <a:pt x="1715" y="3432"/>
                </a:lnTo>
                <a:lnTo>
                  <a:pt x="1612" y="3429"/>
                </a:lnTo>
                <a:lnTo>
                  <a:pt x="1509" y="3420"/>
                </a:lnTo>
                <a:lnTo>
                  <a:pt x="1408" y="3404"/>
                </a:lnTo>
                <a:lnTo>
                  <a:pt x="1309" y="3383"/>
                </a:lnTo>
                <a:lnTo>
                  <a:pt x="1213" y="3356"/>
                </a:lnTo>
                <a:lnTo>
                  <a:pt x="1118" y="3325"/>
                </a:lnTo>
                <a:lnTo>
                  <a:pt x="1025" y="3287"/>
                </a:lnTo>
                <a:lnTo>
                  <a:pt x="937" y="3245"/>
                </a:lnTo>
                <a:lnTo>
                  <a:pt x="851" y="3197"/>
                </a:lnTo>
                <a:lnTo>
                  <a:pt x="768" y="3145"/>
                </a:lnTo>
                <a:lnTo>
                  <a:pt x="687" y="3089"/>
                </a:lnTo>
                <a:lnTo>
                  <a:pt x="610" y="3027"/>
                </a:lnTo>
                <a:lnTo>
                  <a:pt x="538" y="2963"/>
                </a:lnTo>
                <a:lnTo>
                  <a:pt x="469" y="2894"/>
                </a:lnTo>
                <a:lnTo>
                  <a:pt x="405" y="2820"/>
                </a:lnTo>
                <a:lnTo>
                  <a:pt x="343" y="2745"/>
                </a:lnTo>
                <a:lnTo>
                  <a:pt x="287" y="2664"/>
                </a:lnTo>
                <a:lnTo>
                  <a:pt x="235" y="2581"/>
                </a:lnTo>
                <a:lnTo>
                  <a:pt x="187" y="2495"/>
                </a:lnTo>
                <a:lnTo>
                  <a:pt x="145" y="2406"/>
                </a:lnTo>
                <a:lnTo>
                  <a:pt x="107" y="2314"/>
                </a:lnTo>
                <a:lnTo>
                  <a:pt x="76" y="2219"/>
                </a:lnTo>
                <a:lnTo>
                  <a:pt x="49" y="2123"/>
                </a:lnTo>
                <a:lnTo>
                  <a:pt x="28" y="2024"/>
                </a:lnTo>
                <a:lnTo>
                  <a:pt x="12" y="1923"/>
                </a:lnTo>
                <a:lnTo>
                  <a:pt x="3" y="1820"/>
                </a:lnTo>
                <a:lnTo>
                  <a:pt x="0" y="1716"/>
                </a:lnTo>
                <a:lnTo>
                  <a:pt x="3" y="1612"/>
                </a:lnTo>
                <a:lnTo>
                  <a:pt x="12" y="1509"/>
                </a:lnTo>
                <a:lnTo>
                  <a:pt x="28" y="1408"/>
                </a:lnTo>
                <a:lnTo>
                  <a:pt x="49" y="1309"/>
                </a:lnTo>
                <a:lnTo>
                  <a:pt x="76" y="1213"/>
                </a:lnTo>
                <a:lnTo>
                  <a:pt x="107" y="1118"/>
                </a:lnTo>
                <a:lnTo>
                  <a:pt x="145" y="1026"/>
                </a:lnTo>
                <a:lnTo>
                  <a:pt x="187" y="937"/>
                </a:lnTo>
                <a:lnTo>
                  <a:pt x="235" y="851"/>
                </a:lnTo>
                <a:lnTo>
                  <a:pt x="287" y="768"/>
                </a:lnTo>
                <a:lnTo>
                  <a:pt x="343" y="687"/>
                </a:lnTo>
                <a:lnTo>
                  <a:pt x="405" y="612"/>
                </a:lnTo>
                <a:lnTo>
                  <a:pt x="469" y="538"/>
                </a:lnTo>
                <a:lnTo>
                  <a:pt x="538" y="469"/>
                </a:lnTo>
                <a:lnTo>
                  <a:pt x="610" y="405"/>
                </a:lnTo>
                <a:lnTo>
                  <a:pt x="687" y="343"/>
                </a:lnTo>
                <a:lnTo>
                  <a:pt x="768" y="287"/>
                </a:lnTo>
                <a:lnTo>
                  <a:pt x="851" y="235"/>
                </a:lnTo>
                <a:lnTo>
                  <a:pt x="937" y="187"/>
                </a:lnTo>
                <a:lnTo>
                  <a:pt x="1025" y="145"/>
                </a:lnTo>
                <a:lnTo>
                  <a:pt x="1118" y="107"/>
                </a:lnTo>
                <a:lnTo>
                  <a:pt x="1213" y="76"/>
                </a:lnTo>
                <a:lnTo>
                  <a:pt x="1309" y="49"/>
                </a:lnTo>
                <a:lnTo>
                  <a:pt x="1408" y="28"/>
                </a:lnTo>
                <a:lnTo>
                  <a:pt x="1509" y="12"/>
                </a:lnTo>
                <a:lnTo>
                  <a:pt x="1612" y="3"/>
                </a:lnTo>
                <a:lnTo>
                  <a:pt x="1715" y="0"/>
                </a:lnTo>
                <a:close/>
              </a:path>
            </a:pathLst>
          </a:custGeom>
          <a:solidFill>
            <a:srgbClr val="708235"/>
          </a:solidFill>
          <a:ln w="0">
            <a:solidFill>
              <a:srgbClr val="708235"/>
            </a:solidFill>
            <a:prstDash val="solid"/>
            <a:round/>
            <a:headEnd/>
            <a:tailEnd/>
          </a:ln>
        </p:spPr>
        <p:txBody>
          <a:bodyPr vert="horz" wrap="square" lIns="121920" tIns="60960" rIns="121920" bIns="60960" numCol="1" anchor="t" anchorCtr="0" compatLnSpc="1">
            <a:prstTxWarp prst="textNoShape">
              <a:avLst/>
            </a:prstTxWarp>
          </a:bodyPr>
          <a:lstStyle/>
          <a:p>
            <a:endParaRPr lang="en-US" sz="2000"/>
          </a:p>
        </p:txBody>
      </p:sp>
      <p:sp>
        <p:nvSpPr>
          <p:cNvPr id="6" name="Freeform 15">
            <a:extLst>
              <a:ext uri="{FF2B5EF4-FFF2-40B4-BE49-F238E27FC236}">
                <a16:creationId xmlns:a16="http://schemas.microsoft.com/office/drawing/2014/main" id="{5BB3C827-6DB8-68BC-0556-B4FE96E9A1C3}"/>
              </a:ext>
              <a:ext uri="{C183D7F6-B498-43B3-948B-1728B52AA6E4}">
                <adec:decorative xmlns:adec="http://schemas.microsoft.com/office/drawing/2017/decorative" val="1"/>
              </a:ext>
            </a:extLst>
          </p:cNvPr>
          <p:cNvSpPr>
            <a:spLocks/>
          </p:cNvSpPr>
          <p:nvPr/>
        </p:nvSpPr>
        <p:spPr bwMode="auto">
          <a:xfrm>
            <a:off x="911541" y="4929570"/>
            <a:ext cx="157852" cy="115862"/>
          </a:xfrm>
          <a:custGeom>
            <a:avLst/>
            <a:gdLst>
              <a:gd name="T0" fmla="*/ 1514 w 1626"/>
              <a:gd name="T1" fmla="*/ 0 h 1190"/>
              <a:gd name="T2" fmla="*/ 1536 w 1626"/>
              <a:gd name="T3" fmla="*/ 2 h 1190"/>
              <a:gd name="T4" fmla="*/ 1557 w 1626"/>
              <a:gd name="T5" fmla="*/ 8 h 1190"/>
              <a:gd name="T6" fmla="*/ 1575 w 1626"/>
              <a:gd name="T7" fmla="*/ 19 h 1190"/>
              <a:gd name="T8" fmla="*/ 1593 w 1626"/>
              <a:gd name="T9" fmla="*/ 33 h 1190"/>
              <a:gd name="T10" fmla="*/ 1608 w 1626"/>
              <a:gd name="T11" fmla="*/ 51 h 1190"/>
              <a:gd name="T12" fmla="*/ 1618 w 1626"/>
              <a:gd name="T13" fmla="*/ 71 h 1190"/>
              <a:gd name="T14" fmla="*/ 1624 w 1626"/>
              <a:gd name="T15" fmla="*/ 92 h 1190"/>
              <a:gd name="T16" fmla="*/ 1626 w 1626"/>
              <a:gd name="T17" fmla="*/ 112 h 1190"/>
              <a:gd name="T18" fmla="*/ 1624 w 1626"/>
              <a:gd name="T19" fmla="*/ 134 h 1190"/>
              <a:gd name="T20" fmla="*/ 1618 w 1626"/>
              <a:gd name="T21" fmla="*/ 155 h 1190"/>
              <a:gd name="T22" fmla="*/ 1608 w 1626"/>
              <a:gd name="T23" fmla="*/ 175 h 1190"/>
              <a:gd name="T24" fmla="*/ 1593 w 1626"/>
              <a:gd name="T25" fmla="*/ 193 h 1190"/>
              <a:gd name="T26" fmla="*/ 629 w 1626"/>
              <a:gd name="T27" fmla="*/ 1157 h 1190"/>
              <a:gd name="T28" fmla="*/ 629 w 1626"/>
              <a:gd name="T29" fmla="*/ 1157 h 1190"/>
              <a:gd name="T30" fmla="*/ 611 w 1626"/>
              <a:gd name="T31" fmla="*/ 1171 h 1190"/>
              <a:gd name="T32" fmla="*/ 591 w 1626"/>
              <a:gd name="T33" fmla="*/ 1182 h 1190"/>
              <a:gd name="T34" fmla="*/ 571 w 1626"/>
              <a:gd name="T35" fmla="*/ 1188 h 1190"/>
              <a:gd name="T36" fmla="*/ 550 w 1626"/>
              <a:gd name="T37" fmla="*/ 1190 h 1190"/>
              <a:gd name="T38" fmla="*/ 528 w 1626"/>
              <a:gd name="T39" fmla="*/ 1188 h 1190"/>
              <a:gd name="T40" fmla="*/ 507 w 1626"/>
              <a:gd name="T41" fmla="*/ 1182 h 1190"/>
              <a:gd name="T42" fmla="*/ 487 w 1626"/>
              <a:gd name="T43" fmla="*/ 1171 h 1190"/>
              <a:gd name="T44" fmla="*/ 470 w 1626"/>
              <a:gd name="T45" fmla="*/ 1157 h 1190"/>
              <a:gd name="T46" fmla="*/ 33 w 1626"/>
              <a:gd name="T47" fmla="*/ 720 h 1190"/>
              <a:gd name="T48" fmla="*/ 18 w 1626"/>
              <a:gd name="T49" fmla="*/ 702 h 1190"/>
              <a:gd name="T50" fmla="*/ 8 w 1626"/>
              <a:gd name="T51" fmla="*/ 682 h 1190"/>
              <a:gd name="T52" fmla="*/ 2 w 1626"/>
              <a:gd name="T53" fmla="*/ 662 h 1190"/>
              <a:gd name="T54" fmla="*/ 0 w 1626"/>
              <a:gd name="T55" fmla="*/ 640 h 1190"/>
              <a:gd name="T56" fmla="*/ 2 w 1626"/>
              <a:gd name="T57" fmla="*/ 619 h 1190"/>
              <a:gd name="T58" fmla="*/ 8 w 1626"/>
              <a:gd name="T59" fmla="*/ 598 h 1190"/>
              <a:gd name="T60" fmla="*/ 18 w 1626"/>
              <a:gd name="T61" fmla="*/ 578 h 1190"/>
              <a:gd name="T62" fmla="*/ 33 w 1626"/>
              <a:gd name="T63" fmla="*/ 561 h 1190"/>
              <a:gd name="T64" fmla="*/ 51 w 1626"/>
              <a:gd name="T65" fmla="*/ 546 h 1190"/>
              <a:gd name="T66" fmla="*/ 69 w 1626"/>
              <a:gd name="T67" fmla="*/ 536 h 1190"/>
              <a:gd name="T68" fmla="*/ 90 w 1626"/>
              <a:gd name="T69" fmla="*/ 529 h 1190"/>
              <a:gd name="T70" fmla="*/ 112 w 1626"/>
              <a:gd name="T71" fmla="*/ 527 h 1190"/>
              <a:gd name="T72" fmla="*/ 134 w 1626"/>
              <a:gd name="T73" fmla="*/ 529 h 1190"/>
              <a:gd name="T74" fmla="*/ 155 w 1626"/>
              <a:gd name="T75" fmla="*/ 536 h 1190"/>
              <a:gd name="T76" fmla="*/ 174 w 1626"/>
              <a:gd name="T77" fmla="*/ 546 h 1190"/>
              <a:gd name="T78" fmla="*/ 192 w 1626"/>
              <a:gd name="T79" fmla="*/ 561 h 1190"/>
              <a:gd name="T80" fmla="*/ 550 w 1626"/>
              <a:gd name="T81" fmla="*/ 918 h 1190"/>
              <a:gd name="T82" fmla="*/ 1434 w 1626"/>
              <a:gd name="T83" fmla="*/ 33 h 1190"/>
              <a:gd name="T84" fmla="*/ 1452 w 1626"/>
              <a:gd name="T85" fmla="*/ 19 h 1190"/>
              <a:gd name="T86" fmla="*/ 1471 w 1626"/>
              <a:gd name="T87" fmla="*/ 8 h 1190"/>
              <a:gd name="T88" fmla="*/ 1492 w 1626"/>
              <a:gd name="T89" fmla="*/ 2 h 1190"/>
              <a:gd name="T90" fmla="*/ 1514 w 1626"/>
              <a:gd name="T91" fmla="*/ 0 h 1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26" h="1190">
                <a:moveTo>
                  <a:pt x="1514" y="0"/>
                </a:moveTo>
                <a:lnTo>
                  <a:pt x="1536" y="2"/>
                </a:lnTo>
                <a:lnTo>
                  <a:pt x="1557" y="8"/>
                </a:lnTo>
                <a:lnTo>
                  <a:pt x="1575" y="19"/>
                </a:lnTo>
                <a:lnTo>
                  <a:pt x="1593" y="33"/>
                </a:lnTo>
                <a:lnTo>
                  <a:pt x="1608" y="51"/>
                </a:lnTo>
                <a:lnTo>
                  <a:pt x="1618" y="71"/>
                </a:lnTo>
                <a:lnTo>
                  <a:pt x="1624" y="92"/>
                </a:lnTo>
                <a:lnTo>
                  <a:pt x="1626" y="112"/>
                </a:lnTo>
                <a:lnTo>
                  <a:pt x="1624" y="134"/>
                </a:lnTo>
                <a:lnTo>
                  <a:pt x="1618" y="155"/>
                </a:lnTo>
                <a:lnTo>
                  <a:pt x="1608" y="175"/>
                </a:lnTo>
                <a:lnTo>
                  <a:pt x="1593" y="193"/>
                </a:lnTo>
                <a:lnTo>
                  <a:pt x="629" y="1157"/>
                </a:lnTo>
                <a:lnTo>
                  <a:pt x="629" y="1157"/>
                </a:lnTo>
                <a:lnTo>
                  <a:pt x="611" y="1171"/>
                </a:lnTo>
                <a:lnTo>
                  <a:pt x="591" y="1182"/>
                </a:lnTo>
                <a:lnTo>
                  <a:pt x="571" y="1188"/>
                </a:lnTo>
                <a:lnTo>
                  <a:pt x="550" y="1190"/>
                </a:lnTo>
                <a:lnTo>
                  <a:pt x="528" y="1188"/>
                </a:lnTo>
                <a:lnTo>
                  <a:pt x="507" y="1182"/>
                </a:lnTo>
                <a:lnTo>
                  <a:pt x="487" y="1171"/>
                </a:lnTo>
                <a:lnTo>
                  <a:pt x="470" y="1157"/>
                </a:lnTo>
                <a:lnTo>
                  <a:pt x="33" y="720"/>
                </a:lnTo>
                <a:lnTo>
                  <a:pt x="18" y="702"/>
                </a:lnTo>
                <a:lnTo>
                  <a:pt x="8" y="682"/>
                </a:lnTo>
                <a:lnTo>
                  <a:pt x="2" y="662"/>
                </a:lnTo>
                <a:lnTo>
                  <a:pt x="0" y="640"/>
                </a:lnTo>
                <a:lnTo>
                  <a:pt x="2" y="619"/>
                </a:lnTo>
                <a:lnTo>
                  <a:pt x="8" y="598"/>
                </a:lnTo>
                <a:lnTo>
                  <a:pt x="18" y="578"/>
                </a:lnTo>
                <a:lnTo>
                  <a:pt x="33" y="561"/>
                </a:lnTo>
                <a:lnTo>
                  <a:pt x="51" y="546"/>
                </a:lnTo>
                <a:lnTo>
                  <a:pt x="69" y="536"/>
                </a:lnTo>
                <a:lnTo>
                  <a:pt x="90" y="529"/>
                </a:lnTo>
                <a:lnTo>
                  <a:pt x="112" y="527"/>
                </a:lnTo>
                <a:lnTo>
                  <a:pt x="134" y="529"/>
                </a:lnTo>
                <a:lnTo>
                  <a:pt x="155" y="536"/>
                </a:lnTo>
                <a:lnTo>
                  <a:pt x="174" y="546"/>
                </a:lnTo>
                <a:lnTo>
                  <a:pt x="192" y="561"/>
                </a:lnTo>
                <a:lnTo>
                  <a:pt x="550" y="918"/>
                </a:lnTo>
                <a:lnTo>
                  <a:pt x="1434" y="33"/>
                </a:lnTo>
                <a:lnTo>
                  <a:pt x="1452" y="19"/>
                </a:lnTo>
                <a:lnTo>
                  <a:pt x="1471" y="8"/>
                </a:lnTo>
                <a:lnTo>
                  <a:pt x="1492" y="2"/>
                </a:lnTo>
                <a:lnTo>
                  <a:pt x="1514" y="0"/>
                </a:lnTo>
                <a:close/>
              </a:path>
            </a:pathLst>
          </a:custGeom>
          <a:solidFill>
            <a:srgbClr val="708235"/>
          </a:solidFill>
          <a:ln w="0">
            <a:solidFill>
              <a:srgbClr val="708235"/>
            </a:solidFill>
            <a:prstDash val="solid"/>
            <a:round/>
            <a:headEnd/>
            <a:tailEnd/>
          </a:ln>
        </p:spPr>
        <p:txBody>
          <a:bodyPr vert="horz" wrap="square" lIns="121920" tIns="60960" rIns="121920" bIns="60960" numCol="1" anchor="t" anchorCtr="0" compatLnSpc="1">
            <a:prstTxWarp prst="textNoShape">
              <a:avLst/>
            </a:prstTxWarp>
          </a:bodyPr>
          <a:lstStyle/>
          <a:p>
            <a:endParaRPr lang="en-US" sz="2000"/>
          </a:p>
        </p:txBody>
      </p:sp>
    </p:spTree>
    <p:extLst>
      <p:ext uri="{BB962C8B-B14F-4D97-AF65-F5344CB8AC3E}">
        <p14:creationId xmlns:p14="http://schemas.microsoft.com/office/powerpoint/2010/main" val="19607123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D7159-9AF9-7E53-FC48-BBF87DD1B3D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D3EB04C-0B67-CEB3-31CC-01F3803FD661}"/>
              </a:ext>
              <a:ext uri="{C183D7F6-B498-43B3-948B-1728B52AA6E4}">
                <adec:decorative xmlns:adec="http://schemas.microsoft.com/office/drawing/2017/decorative" val="1"/>
              </a:ext>
            </a:extLst>
          </p:cNvPr>
          <p:cNvSpPr>
            <a:spLocks noGrp="1"/>
          </p:cNvSpPr>
          <p:nvPr>
            <p:ph type="sldNum" sz="quarter" idx="10"/>
          </p:nvPr>
        </p:nvSpPr>
        <p:spPr/>
        <p:txBody>
          <a:bodyPr/>
          <a:lstStyle/>
          <a:p>
            <a:fld id="{E58D3C44-4F5C-4BBB-9DFB-94AC973AA814}" type="slidenum">
              <a:rPr lang="en-US" smtClean="0"/>
              <a:pPr/>
              <a:t>25</a:t>
            </a:fld>
            <a:endParaRPr lang="en-US" dirty="0"/>
          </a:p>
        </p:txBody>
      </p:sp>
      <p:sp>
        <p:nvSpPr>
          <p:cNvPr id="3" name="Text Placeholder 2">
            <a:extLst>
              <a:ext uri="{FF2B5EF4-FFF2-40B4-BE49-F238E27FC236}">
                <a16:creationId xmlns:a16="http://schemas.microsoft.com/office/drawing/2014/main" id="{FF51AC88-060E-93AC-7803-A94128B63C36}"/>
              </a:ext>
              <a:ext uri="{C183D7F6-B498-43B3-948B-1728B52AA6E4}">
                <adec:decorative xmlns:adec="http://schemas.microsoft.com/office/drawing/2017/decorative" val="1"/>
              </a:ext>
            </a:extLst>
          </p:cNvPr>
          <p:cNvSpPr>
            <a:spLocks noGrp="1"/>
          </p:cNvSpPr>
          <p:nvPr>
            <p:ph type="title" idx="4294967295"/>
          </p:nvPr>
        </p:nvSpPr>
        <p:spPr>
          <a:xfrm>
            <a:off x="615950" y="542925"/>
            <a:ext cx="5275263" cy="587375"/>
          </a:xfrm>
          <a:prstGeom prst="rect">
            <a:avLst/>
          </a:prstGeom>
          <a:noFill/>
          <a:ln>
            <a:noFill/>
            <a:prstDash/>
          </a:ln>
          <a:effectLst/>
        </p:spPr>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0" cap="none" spc="0" normalizeH="0" baseline="0" noProof="0" dirty="0">
                <a:ln>
                  <a:noFill/>
                </a:ln>
                <a:solidFill>
                  <a:schemeClr val="bg1"/>
                </a:solidFill>
                <a:effectLst/>
                <a:uLnTx/>
                <a:uFillTx/>
                <a:latin typeface="+mj-lt"/>
                <a:ea typeface="+mn-ea"/>
                <a:cs typeface="+mn-cs"/>
              </a:rPr>
              <a:t>Prevention Steps (Cont.)</a:t>
            </a:r>
          </a:p>
        </p:txBody>
      </p:sp>
      <p:sp>
        <p:nvSpPr>
          <p:cNvPr id="5" name="TextBox 4">
            <a:extLst>
              <a:ext uri="{FF2B5EF4-FFF2-40B4-BE49-F238E27FC236}">
                <a16:creationId xmlns:a16="http://schemas.microsoft.com/office/drawing/2014/main" id="{91617280-FFB2-A3C7-735E-A00B98B94F6A}"/>
              </a:ext>
            </a:extLst>
          </p:cNvPr>
          <p:cNvSpPr txBox="1"/>
          <p:nvPr/>
        </p:nvSpPr>
        <p:spPr>
          <a:xfrm>
            <a:off x="777067" y="2519918"/>
            <a:ext cx="10619244" cy="3046988"/>
          </a:xfrm>
          <a:prstGeom prst="rect">
            <a:avLst/>
          </a:prstGeom>
          <a:noFill/>
        </p:spPr>
        <p:txBody>
          <a:bodyPr wrap="square">
            <a:spAutoFit/>
          </a:bodyPr>
          <a:lstStyle/>
          <a:p>
            <a:pPr lvl="1"/>
            <a:r>
              <a:rPr lang="en-US" sz="1600" dirty="0">
                <a:solidFill>
                  <a:schemeClr val="accent6">
                    <a:lumMod val="10000"/>
                  </a:schemeClr>
                </a:solidFill>
              </a:rPr>
              <a:t>Alert the member’s providers, including home and community-based services providers, of the need for heightened vigilance and surveillance, and review of the procedures for notifying the care manager of suspected abuse              or neglect.</a:t>
            </a:r>
          </a:p>
          <a:p>
            <a:pPr lvl="1"/>
            <a:endParaRPr lang="en-US" sz="1600" dirty="0">
              <a:solidFill>
                <a:schemeClr val="accent6">
                  <a:lumMod val="10000"/>
                </a:schemeClr>
              </a:solidFill>
            </a:endParaRPr>
          </a:p>
          <a:p>
            <a:pPr lvl="1"/>
            <a:r>
              <a:rPr lang="en-US" sz="1600" dirty="0">
                <a:solidFill>
                  <a:schemeClr val="accent6">
                    <a:lumMod val="10000"/>
                  </a:schemeClr>
                </a:solidFill>
              </a:rPr>
              <a:t>Seek arrangements for respite for unpaid caregivers, to be provided for in the plan-of care.</a:t>
            </a:r>
          </a:p>
          <a:p>
            <a:pPr lvl="1"/>
            <a:endParaRPr lang="en-US" sz="1600" dirty="0">
              <a:solidFill>
                <a:schemeClr val="accent6">
                  <a:lumMod val="10000"/>
                </a:schemeClr>
              </a:solidFill>
            </a:endParaRPr>
          </a:p>
          <a:p>
            <a:pPr lvl="1"/>
            <a:r>
              <a:rPr lang="en-US" sz="1600" dirty="0">
                <a:solidFill>
                  <a:schemeClr val="accent6">
                    <a:lumMod val="10000"/>
                  </a:schemeClr>
                </a:solidFill>
              </a:rPr>
              <a:t>Increase informal social support for member through use of community activities or resources, e.g., senior centers, support group or worship attendance.</a:t>
            </a:r>
          </a:p>
          <a:p>
            <a:pPr lvl="1"/>
            <a:endParaRPr lang="en-US" sz="1600" dirty="0">
              <a:solidFill>
                <a:schemeClr val="accent6">
                  <a:lumMod val="10000"/>
                </a:schemeClr>
              </a:solidFill>
            </a:endParaRPr>
          </a:p>
          <a:p>
            <a:pPr lvl="1"/>
            <a:r>
              <a:rPr lang="en-US" sz="1600" dirty="0">
                <a:solidFill>
                  <a:schemeClr val="accent6">
                    <a:lumMod val="10000"/>
                  </a:schemeClr>
                </a:solidFill>
              </a:rPr>
              <a:t>Refer member, family or caregiver to mental health/substance abuse treatment.</a:t>
            </a:r>
          </a:p>
          <a:p>
            <a:pPr lvl="1"/>
            <a:endParaRPr lang="en-US" sz="1600" dirty="0">
              <a:solidFill>
                <a:schemeClr val="accent6">
                  <a:lumMod val="10000"/>
                </a:schemeClr>
              </a:solidFill>
            </a:endParaRPr>
          </a:p>
          <a:p>
            <a:pPr lvl="1"/>
            <a:r>
              <a:rPr lang="en-US" sz="1600" dirty="0">
                <a:solidFill>
                  <a:schemeClr val="accent6">
                    <a:lumMod val="10000"/>
                  </a:schemeClr>
                </a:solidFill>
              </a:rPr>
              <a:t>Refer member to social service agency if family resources are severely limited.</a:t>
            </a:r>
          </a:p>
        </p:txBody>
      </p:sp>
      <p:grpSp>
        <p:nvGrpSpPr>
          <p:cNvPr id="7" name="Group 6">
            <a:extLst>
              <a:ext uri="{FF2B5EF4-FFF2-40B4-BE49-F238E27FC236}">
                <a16:creationId xmlns:a16="http://schemas.microsoft.com/office/drawing/2014/main" id="{B64183D0-60EB-8AC3-C415-00EB032BC06B}"/>
              </a:ext>
              <a:ext uri="{C183D7F6-B498-43B3-948B-1728B52AA6E4}">
                <adec:decorative xmlns:adec="http://schemas.microsoft.com/office/drawing/2017/decorative" val="1"/>
              </a:ext>
            </a:extLst>
          </p:cNvPr>
          <p:cNvGrpSpPr/>
          <p:nvPr/>
        </p:nvGrpSpPr>
        <p:grpSpPr>
          <a:xfrm>
            <a:off x="823673" y="2617227"/>
            <a:ext cx="333588" cy="333588"/>
            <a:chOff x="2133600" y="3181350"/>
            <a:chExt cx="1362075" cy="1362075"/>
          </a:xfrm>
          <a:solidFill>
            <a:srgbClr val="708235"/>
          </a:solidFill>
        </p:grpSpPr>
        <p:sp>
          <p:nvSpPr>
            <p:cNvPr id="8" name="Freeform 14">
              <a:extLst>
                <a:ext uri="{FF2B5EF4-FFF2-40B4-BE49-F238E27FC236}">
                  <a16:creationId xmlns:a16="http://schemas.microsoft.com/office/drawing/2014/main" id="{BAE90A4F-9699-9B71-EAE8-50CA14223D44}"/>
                </a:ext>
              </a:extLst>
            </p:cNvPr>
            <p:cNvSpPr>
              <a:spLocks noEditPoints="1"/>
            </p:cNvSpPr>
            <p:nvPr/>
          </p:nvSpPr>
          <p:spPr bwMode="auto">
            <a:xfrm>
              <a:off x="2133600" y="3181350"/>
              <a:ext cx="1362075" cy="1362075"/>
            </a:xfrm>
            <a:custGeom>
              <a:avLst/>
              <a:gdLst>
                <a:gd name="T0" fmla="*/ 1428 w 3432"/>
                <a:gd name="T1" fmla="*/ 253 h 3432"/>
                <a:gd name="T2" fmla="*/ 1073 w 3432"/>
                <a:gd name="T3" fmla="*/ 371 h 3432"/>
                <a:gd name="T4" fmla="*/ 763 w 3432"/>
                <a:gd name="T5" fmla="*/ 570 h 3432"/>
                <a:gd name="T6" fmla="*/ 513 w 3432"/>
                <a:gd name="T7" fmla="*/ 836 h 3432"/>
                <a:gd name="T8" fmla="*/ 334 w 3432"/>
                <a:gd name="T9" fmla="*/ 1158 h 3432"/>
                <a:gd name="T10" fmla="*/ 237 w 3432"/>
                <a:gd name="T11" fmla="*/ 1522 h 3432"/>
                <a:gd name="T12" fmla="*/ 237 w 3432"/>
                <a:gd name="T13" fmla="*/ 1910 h 3432"/>
                <a:gd name="T14" fmla="*/ 334 w 3432"/>
                <a:gd name="T15" fmla="*/ 2274 h 3432"/>
                <a:gd name="T16" fmla="*/ 513 w 3432"/>
                <a:gd name="T17" fmla="*/ 2596 h 3432"/>
                <a:gd name="T18" fmla="*/ 763 w 3432"/>
                <a:gd name="T19" fmla="*/ 2862 h 3432"/>
                <a:gd name="T20" fmla="*/ 1073 w 3432"/>
                <a:gd name="T21" fmla="*/ 3061 h 3432"/>
                <a:gd name="T22" fmla="*/ 1428 w 3432"/>
                <a:gd name="T23" fmla="*/ 3179 h 3432"/>
                <a:gd name="T24" fmla="*/ 1814 w 3432"/>
                <a:gd name="T25" fmla="*/ 3204 h 3432"/>
                <a:gd name="T26" fmla="*/ 2187 w 3432"/>
                <a:gd name="T27" fmla="*/ 3130 h 3432"/>
                <a:gd name="T28" fmla="*/ 2520 w 3432"/>
                <a:gd name="T29" fmla="*/ 2971 h 3432"/>
                <a:gd name="T30" fmla="*/ 2802 w 3432"/>
                <a:gd name="T31" fmla="*/ 2737 h 3432"/>
                <a:gd name="T32" fmla="*/ 3018 w 3432"/>
                <a:gd name="T33" fmla="*/ 2441 h 3432"/>
                <a:gd name="T34" fmla="*/ 3157 w 3432"/>
                <a:gd name="T35" fmla="*/ 2097 h 3432"/>
                <a:gd name="T36" fmla="*/ 3207 w 3432"/>
                <a:gd name="T37" fmla="*/ 1716 h 3432"/>
                <a:gd name="T38" fmla="*/ 3157 w 3432"/>
                <a:gd name="T39" fmla="*/ 1335 h 3432"/>
                <a:gd name="T40" fmla="*/ 3018 w 3432"/>
                <a:gd name="T41" fmla="*/ 991 h 3432"/>
                <a:gd name="T42" fmla="*/ 2802 w 3432"/>
                <a:gd name="T43" fmla="*/ 695 h 3432"/>
                <a:gd name="T44" fmla="*/ 2520 w 3432"/>
                <a:gd name="T45" fmla="*/ 461 h 3432"/>
                <a:gd name="T46" fmla="*/ 2187 w 3432"/>
                <a:gd name="T47" fmla="*/ 302 h 3432"/>
                <a:gd name="T48" fmla="*/ 1814 w 3432"/>
                <a:gd name="T49" fmla="*/ 228 h 3432"/>
                <a:gd name="T50" fmla="*/ 1923 w 3432"/>
                <a:gd name="T51" fmla="*/ 12 h 3432"/>
                <a:gd name="T52" fmla="*/ 2314 w 3432"/>
                <a:gd name="T53" fmla="*/ 107 h 3432"/>
                <a:gd name="T54" fmla="*/ 2664 w 3432"/>
                <a:gd name="T55" fmla="*/ 287 h 3432"/>
                <a:gd name="T56" fmla="*/ 2963 w 3432"/>
                <a:gd name="T57" fmla="*/ 538 h 3432"/>
                <a:gd name="T58" fmla="*/ 3197 w 3432"/>
                <a:gd name="T59" fmla="*/ 851 h 3432"/>
                <a:gd name="T60" fmla="*/ 3356 w 3432"/>
                <a:gd name="T61" fmla="*/ 1213 h 3432"/>
                <a:gd name="T62" fmla="*/ 3429 w 3432"/>
                <a:gd name="T63" fmla="*/ 1612 h 3432"/>
                <a:gd name="T64" fmla="*/ 3404 w 3432"/>
                <a:gd name="T65" fmla="*/ 2024 h 3432"/>
                <a:gd name="T66" fmla="*/ 3287 w 3432"/>
                <a:gd name="T67" fmla="*/ 2406 h 3432"/>
                <a:gd name="T68" fmla="*/ 3089 w 3432"/>
                <a:gd name="T69" fmla="*/ 2745 h 3432"/>
                <a:gd name="T70" fmla="*/ 2820 w 3432"/>
                <a:gd name="T71" fmla="*/ 3027 h 3432"/>
                <a:gd name="T72" fmla="*/ 2495 w 3432"/>
                <a:gd name="T73" fmla="*/ 3245 h 3432"/>
                <a:gd name="T74" fmla="*/ 2123 w 3432"/>
                <a:gd name="T75" fmla="*/ 3383 h 3432"/>
                <a:gd name="T76" fmla="*/ 1715 w 3432"/>
                <a:gd name="T77" fmla="*/ 3432 h 3432"/>
                <a:gd name="T78" fmla="*/ 1309 w 3432"/>
                <a:gd name="T79" fmla="*/ 3383 h 3432"/>
                <a:gd name="T80" fmla="*/ 937 w 3432"/>
                <a:gd name="T81" fmla="*/ 3245 h 3432"/>
                <a:gd name="T82" fmla="*/ 610 w 3432"/>
                <a:gd name="T83" fmla="*/ 3027 h 3432"/>
                <a:gd name="T84" fmla="*/ 343 w 3432"/>
                <a:gd name="T85" fmla="*/ 2745 h 3432"/>
                <a:gd name="T86" fmla="*/ 145 w 3432"/>
                <a:gd name="T87" fmla="*/ 2406 h 3432"/>
                <a:gd name="T88" fmla="*/ 28 w 3432"/>
                <a:gd name="T89" fmla="*/ 2024 h 3432"/>
                <a:gd name="T90" fmla="*/ 3 w 3432"/>
                <a:gd name="T91" fmla="*/ 1612 h 3432"/>
                <a:gd name="T92" fmla="*/ 76 w 3432"/>
                <a:gd name="T93" fmla="*/ 1213 h 3432"/>
                <a:gd name="T94" fmla="*/ 235 w 3432"/>
                <a:gd name="T95" fmla="*/ 851 h 3432"/>
                <a:gd name="T96" fmla="*/ 469 w 3432"/>
                <a:gd name="T97" fmla="*/ 538 h 3432"/>
                <a:gd name="T98" fmla="*/ 768 w 3432"/>
                <a:gd name="T99" fmla="*/ 287 h 3432"/>
                <a:gd name="T100" fmla="*/ 1118 w 3432"/>
                <a:gd name="T101" fmla="*/ 107 h 3432"/>
                <a:gd name="T102" fmla="*/ 1509 w 3432"/>
                <a:gd name="T103" fmla="*/ 12 h 3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32" h="3432">
                  <a:moveTo>
                    <a:pt x="1715" y="225"/>
                  </a:moveTo>
                  <a:lnTo>
                    <a:pt x="1618" y="228"/>
                  </a:lnTo>
                  <a:lnTo>
                    <a:pt x="1522" y="237"/>
                  </a:lnTo>
                  <a:lnTo>
                    <a:pt x="1428" y="253"/>
                  </a:lnTo>
                  <a:lnTo>
                    <a:pt x="1335" y="275"/>
                  </a:lnTo>
                  <a:lnTo>
                    <a:pt x="1245" y="302"/>
                  </a:lnTo>
                  <a:lnTo>
                    <a:pt x="1158" y="334"/>
                  </a:lnTo>
                  <a:lnTo>
                    <a:pt x="1073" y="371"/>
                  </a:lnTo>
                  <a:lnTo>
                    <a:pt x="991" y="414"/>
                  </a:lnTo>
                  <a:lnTo>
                    <a:pt x="912" y="461"/>
                  </a:lnTo>
                  <a:lnTo>
                    <a:pt x="836" y="513"/>
                  </a:lnTo>
                  <a:lnTo>
                    <a:pt x="763" y="570"/>
                  </a:lnTo>
                  <a:lnTo>
                    <a:pt x="695" y="630"/>
                  </a:lnTo>
                  <a:lnTo>
                    <a:pt x="630" y="695"/>
                  </a:lnTo>
                  <a:lnTo>
                    <a:pt x="570" y="763"/>
                  </a:lnTo>
                  <a:lnTo>
                    <a:pt x="513" y="836"/>
                  </a:lnTo>
                  <a:lnTo>
                    <a:pt x="461" y="912"/>
                  </a:lnTo>
                  <a:lnTo>
                    <a:pt x="414" y="991"/>
                  </a:lnTo>
                  <a:lnTo>
                    <a:pt x="371" y="1073"/>
                  </a:lnTo>
                  <a:lnTo>
                    <a:pt x="334" y="1158"/>
                  </a:lnTo>
                  <a:lnTo>
                    <a:pt x="302" y="1245"/>
                  </a:lnTo>
                  <a:lnTo>
                    <a:pt x="275" y="1335"/>
                  </a:lnTo>
                  <a:lnTo>
                    <a:pt x="253" y="1428"/>
                  </a:lnTo>
                  <a:lnTo>
                    <a:pt x="237" y="1522"/>
                  </a:lnTo>
                  <a:lnTo>
                    <a:pt x="228" y="1618"/>
                  </a:lnTo>
                  <a:lnTo>
                    <a:pt x="225" y="1716"/>
                  </a:lnTo>
                  <a:lnTo>
                    <a:pt x="228" y="1814"/>
                  </a:lnTo>
                  <a:lnTo>
                    <a:pt x="237" y="1910"/>
                  </a:lnTo>
                  <a:lnTo>
                    <a:pt x="253" y="2004"/>
                  </a:lnTo>
                  <a:lnTo>
                    <a:pt x="275" y="2097"/>
                  </a:lnTo>
                  <a:lnTo>
                    <a:pt x="302" y="2187"/>
                  </a:lnTo>
                  <a:lnTo>
                    <a:pt x="334" y="2274"/>
                  </a:lnTo>
                  <a:lnTo>
                    <a:pt x="371" y="2359"/>
                  </a:lnTo>
                  <a:lnTo>
                    <a:pt x="414" y="2441"/>
                  </a:lnTo>
                  <a:lnTo>
                    <a:pt x="461" y="2520"/>
                  </a:lnTo>
                  <a:lnTo>
                    <a:pt x="513" y="2596"/>
                  </a:lnTo>
                  <a:lnTo>
                    <a:pt x="570" y="2669"/>
                  </a:lnTo>
                  <a:lnTo>
                    <a:pt x="630" y="2737"/>
                  </a:lnTo>
                  <a:lnTo>
                    <a:pt x="695" y="2802"/>
                  </a:lnTo>
                  <a:lnTo>
                    <a:pt x="763" y="2862"/>
                  </a:lnTo>
                  <a:lnTo>
                    <a:pt x="836" y="2919"/>
                  </a:lnTo>
                  <a:lnTo>
                    <a:pt x="912" y="2971"/>
                  </a:lnTo>
                  <a:lnTo>
                    <a:pt x="991" y="3018"/>
                  </a:lnTo>
                  <a:lnTo>
                    <a:pt x="1073" y="3061"/>
                  </a:lnTo>
                  <a:lnTo>
                    <a:pt x="1158" y="3098"/>
                  </a:lnTo>
                  <a:lnTo>
                    <a:pt x="1245" y="3130"/>
                  </a:lnTo>
                  <a:lnTo>
                    <a:pt x="1335" y="3157"/>
                  </a:lnTo>
                  <a:lnTo>
                    <a:pt x="1428" y="3179"/>
                  </a:lnTo>
                  <a:lnTo>
                    <a:pt x="1522" y="3195"/>
                  </a:lnTo>
                  <a:lnTo>
                    <a:pt x="1618" y="3204"/>
                  </a:lnTo>
                  <a:lnTo>
                    <a:pt x="1715" y="3207"/>
                  </a:lnTo>
                  <a:lnTo>
                    <a:pt x="1814" y="3204"/>
                  </a:lnTo>
                  <a:lnTo>
                    <a:pt x="1910" y="3195"/>
                  </a:lnTo>
                  <a:lnTo>
                    <a:pt x="2004" y="3179"/>
                  </a:lnTo>
                  <a:lnTo>
                    <a:pt x="2097" y="3157"/>
                  </a:lnTo>
                  <a:lnTo>
                    <a:pt x="2187" y="3130"/>
                  </a:lnTo>
                  <a:lnTo>
                    <a:pt x="2274" y="3098"/>
                  </a:lnTo>
                  <a:lnTo>
                    <a:pt x="2359" y="3061"/>
                  </a:lnTo>
                  <a:lnTo>
                    <a:pt x="2441" y="3018"/>
                  </a:lnTo>
                  <a:lnTo>
                    <a:pt x="2520" y="2971"/>
                  </a:lnTo>
                  <a:lnTo>
                    <a:pt x="2596" y="2919"/>
                  </a:lnTo>
                  <a:lnTo>
                    <a:pt x="2669" y="2862"/>
                  </a:lnTo>
                  <a:lnTo>
                    <a:pt x="2737" y="2802"/>
                  </a:lnTo>
                  <a:lnTo>
                    <a:pt x="2802" y="2737"/>
                  </a:lnTo>
                  <a:lnTo>
                    <a:pt x="2862" y="2669"/>
                  </a:lnTo>
                  <a:lnTo>
                    <a:pt x="2919" y="2596"/>
                  </a:lnTo>
                  <a:lnTo>
                    <a:pt x="2971" y="2520"/>
                  </a:lnTo>
                  <a:lnTo>
                    <a:pt x="3018" y="2441"/>
                  </a:lnTo>
                  <a:lnTo>
                    <a:pt x="3061" y="2359"/>
                  </a:lnTo>
                  <a:lnTo>
                    <a:pt x="3098" y="2274"/>
                  </a:lnTo>
                  <a:lnTo>
                    <a:pt x="3130" y="2187"/>
                  </a:lnTo>
                  <a:lnTo>
                    <a:pt x="3157" y="2097"/>
                  </a:lnTo>
                  <a:lnTo>
                    <a:pt x="3179" y="2004"/>
                  </a:lnTo>
                  <a:lnTo>
                    <a:pt x="3195" y="1910"/>
                  </a:lnTo>
                  <a:lnTo>
                    <a:pt x="3204" y="1814"/>
                  </a:lnTo>
                  <a:lnTo>
                    <a:pt x="3207" y="1716"/>
                  </a:lnTo>
                  <a:lnTo>
                    <a:pt x="3204" y="1618"/>
                  </a:lnTo>
                  <a:lnTo>
                    <a:pt x="3195" y="1522"/>
                  </a:lnTo>
                  <a:lnTo>
                    <a:pt x="3179" y="1428"/>
                  </a:lnTo>
                  <a:lnTo>
                    <a:pt x="3157" y="1335"/>
                  </a:lnTo>
                  <a:lnTo>
                    <a:pt x="3130" y="1245"/>
                  </a:lnTo>
                  <a:lnTo>
                    <a:pt x="3098" y="1158"/>
                  </a:lnTo>
                  <a:lnTo>
                    <a:pt x="3061" y="1073"/>
                  </a:lnTo>
                  <a:lnTo>
                    <a:pt x="3018" y="991"/>
                  </a:lnTo>
                  <a:lnTo>
                    <a:pt x="2971" y="912"/>
                  </a:lnTo>
                  <a:lnTo>
                    <a:pt x="2919" y="836"/>
                  </a:lnTo>
                  <a:lnTo>
                    <a:pt x="2862" y="763"/>
                  </a:lnTo>
                  <a:lnTo>
                    <a:pt x="2802" y="695"/>
                  </a:lnTo>
                  <a:lnTo>
                    <a:pt x="2737" y="630"/>
                  </a:lnTo>
                  <a:lnTo>
                    <a:pt x="2669" y="570"/>
                  </a:lnTo>
                  <a:lnTo>
                    <a:pt x="2596" y="513"/>
                  </a:lnTo>
                  <a:lnTo>
                    <a:pt x="2520" y="461"/>
                  </a:lnTo>
                  <a:lnTo>
                    <a:pt x="2441" y="414"/>
                  </a:lnTo>
                  <a:lnTo>
                    <a:pt x="2359" y="371"/>
                  </a:lnTo>
                  <a:lnTo>
                    <a:pt x="2274" y="334"/>
                  </a:lnTo>
                  <a:lnTo>
                    <a:pt x="2187" y="302"/>
                  </a:lnTo>
                  <a:lnTo>
                    <a:pt x="2097" y="275"/>
                  </a:lnTo>
                  <a:lnTo>
                    <a:pt x="2004" y="253"/>
                  </a:lnTo>
                  <a:lnTo>
                    <a:pt x="1910" y="237"/>
                  </a:lnTo>
                  <a:lnTo>
                    <a:pt x="1814" y="228"/>
                  </a:lnTo>
                  <a:lnTo>
                    <a:pt x="1715" y="225"/>
                  </a:lnTo>
                  <a:close/>
                  <a:moveTo>
                    <a:pt x="1715" y="0"/>
                  </a:moveTo>
                  <a:lnTo>
                    <a:pt x="1820" y="3"/>
                  </a:lnTo>
                  <a:lnTo>
                    <a:pt x="1923" y="12"/>
                  </a:lnTo>
                  <a:lnTo>
                    <a:pt x="2024" y="28"/>
                  </a:lnTo>
                  <a:lnTo>
                    <a:pt x="2123" y="49"/>
                  </a:lnTo>
                  <a:lnTo>
                    <a:pt x="2219" y="76"/>
                  </a:lnTo>
                  <a:lnTo>
                    <a:pt x="2314" y="107"/>
                  </a:lnTo>
                  <a:lnTo>
                    <a:pt x="2406" y="145"/>
                  </a:lnTo>
                  <a:lnTo>
                    <a:pt x="2495" y="187"/>
                  </a:lnTo>
                  <a:lnTo>
                    <a:pt x="2581" y="235"/>
                  </a:lnTo>
                  <a:lnTo>
                    <a:pt x="2664" y="287"/>
                  </a:lnTo>
                  <a:lnTo>
                    <a:pt x="2745" y="343"/>
                  </a:lnTo>
                  <a:lnTo>
                    <a:pt x="2820" y="405"/>
                  </a:lnTo>
                  <a:lnTo>
                    <a:pt x="2894" y="469"/>
                  </a:lnTo>
                  <a:lnTo>
                    <a:pt x="2963" y="538"/>
                  </a:lnTo>
                  <a:lnTo>
                    <a:pt x="3027" y="612"/>
                  </a:lnTo>
                  <a:lnTo>
                    <a:pt x="3089" y="687"/>
                  </a:lnTo>
                  <a:lnTo>
                    <a:pt x="3145" y="768"/>
                  </a:lnTo>
                  <a:lnTo>
                    <a:pt x="3197" y="851"/>
                  </a:lnTo>
                  <a:lnTo>
                    <a:pt x="3245" y="937"/>
                  </a:lnTo>
                  <a:lnTo>
                    <a:pt x="3287" y="1026"/>
                  </a:lnTo>
                  <a:lnTo>
                    <a:pt x="3325" y="1118"/>
                  </a:lnTo>
                  <a:lnTo>
                    <a:pt x="3356" y="1213"/>
                  </a:lnTo>
                  <a:lnTo>
                    <a:pt x="3383" y="1309"/>
                  </a:lnTo>
                  <a:lnTo>
                    <a:pt x="3404" y="1408"/>
                  </a:lnTo>
                  <a:lnTo>
                    <a:pt x="3420" y="1509"/>
                  </a:lnTo>
                  <a:lnTo>
                    <a:pt x="3429" y="1612"/>
                  </a:lnTo>
                  <a:lnTo>
                    <a:pt x="3432" y="1716"/>
                  </a:lnTo>
                  <a:lnTo>
                    <a:pt x="3429" y="1820"/>
                  </a:lnTo>
                  <a:lnTo>
                    <a:pt x="3420" y="1923"/>
                  </a:lnTo>
                  <a:lnTo>
                    <a:pt x="3404" y="2024"/>
                  </a:lnTo>
                  <a:lnTo>
                    <a:pt x="3383" y="2123"/>
                  </a:lnTo>
                  <a:lnTo>
                    <a:pt x="3356" y="2219"/>
                  </a:lnTo>
                  <a:lnTo>
                    <a:pt x="3325" y="2314"/>
                  </a:lnTo>
                  <a:lnTo>
                    <a:pt x="3287" y="2406"/>
                  </a:lnTo>
                  <a:lnTo>
                    <a:pt x="3245" y="2495"/>
                  </a:lnTo>
                  <a:lnTo>
                    <a:pt x="3197" y="2581"/>
                  </a:lnTo>
                  <a:lnTo>
                    <a:pt x="3145" y="2664"/>
                  </a:lnTo>
                  <a:lnTo>
                    <a:pt x="3089" y="2745"/>
                  </a:lnTo>
                  <a:lnTo>
                    <a:pt x="3027" y="2820"/>
                  </a:lnTo>
                  <a:lnTo>
                    <a:pt x="2963" y="2894"/>
                  </a:lnTo>
                  <a:lnTo>
                    <a:pt x="2894" y="2963"/>
                  </a:lnTo>
                  <a:lnTo>
                    <a:pt x="2820" y="3027"/>
                  </a:lnTo>
                  <a:lnTo>
                    <a:pt x="2745" y="3089"/>
                  </a:lnTo>
                  <a:lnTo>
                    <a:pt x="2664" y="3145"/>
                  </a:lnTo>
                  <a:lnTo>
                    <a:pt x="2581" y="3197"/>
                  </a:lnTo>
                  <a:lnTo>
                    <a:pt x="2495" y="3245"/>
                  </a:lnTo>
                  <a:lnTo>
                    <a:pt x="2406" y="3287"/>
                  </a:lnTo>
                  <a:lnTo>
                    <a:pt x="2314" y="3325"/>
                  </a:lnTo>
                  <a:lnTo>
                    <a:pt x="2219" y="3356"/>
                  </a:lnTo>
                  <a:lnTo>
                    <a:pt x="2123" y="3383"/>
                  </a:lnTo>
                  <a:lnTo>
                    <a:pt x="2024" y="3404"/>
                  </a:lnTo>
                  <a:lnTo>
                    <a:pt x="1923" y="3420"/>
                  </a:lnTo>
                  <a:lnTo>
                    <a:pt x="1820" y="3429"/>
                  </a:lnTo>
                  <a:lnTo>
                    <a:pt x="1715" y="3432"/>
                  </a:lnTo>
                  <a:lnTo>
                    <a:pt x="1612" y="3429"/>
                  </a:lnTo>
                  <a:lnTo>
                    <a:pt x="1509" y="3420"/>
                  </a:lnTo>
                  <a:lnTo>
                    <a:pt x="1408" y="3404"/>
                  </a:lnTo>
                  <a:lnTo>
                    <a:pt x="1309" y="3383"/>
                  </a:lnTo>
                  <a:lnTo>
                    <a:pt x="1213" y="3356"/>
                  </a:lnTo>
                  <a:lnTo>
                    <a:pt x="1118" y="3325"/>
                  </a:lnTo>
                  <a:lnTo>
                    <a:pt x="1025" y="3287"/>
                  </a:lnTo>
                  <a:lnTo>
                    <a:pt x="937" y="3245"/>
                  </a:lnTo>
                  <a:lnTo>
                    <a:pt x="851" y="3197"/>
                  </a:lnTo>
                  <a:lnTo>
                    <a:pt x="768" y="3145"/>
                  </a:lnTo>
                  <a:lnTo>
                    <a:pt x="687" y="3089"/>
                  </a:lnTo>
                  <a:lnTo>
                    <a:pt x="610" y="3027"/>
                  </a:lnTo>
                  <a:lnTo>
                    <a:pt x="538" y="2963"/>
                  </a:lnTo>
                  <a:lnTo>
                    <a:pt x="469" y="2894"/>
                  </a:lnTo>
                  <a:lnTo>
                    <a:pt x="405" y="2820"/>
                  </a:lnTo>
                  <a:lnTo>
                    <a:pt x="343" y="2745"/>
                  </a:lnTo>
                  <a:lnTo>
                    <a:pt x="287" y="2664"/>
                  </a:lnTo>
                  <a:lnTo>
                    <a:pt x="235" y="2581"/>
                  </a:lnTo>
                  <a:lnTo>
                    <a:pt x="187" y="2495"/>
                  </a:lnTo>
                  <a:lnTo>
                    <a:pt x="145" y="2406"/>
                  </a:lnTo>
                  <a:lnTo>
                    <a:pt x="107" y="2314"/>
                  </a:lnTo>
                  <a:lnTo>
                    <a:pt x="76" y="2219"/>
                  </a:lnTo>
                  <a:lnTo>
                    <a:pt x="49" y="2123"/>
                  </a:lnTo>
                  <a:lnTo>
                    <a:pt x="28" y="2024"/>
                  </a:lnTo>
                  <a:lnTo>
                    <a:pt x="12" y="1923"/>
                  </a:lnTo>
                  <a:lnTo>
                    <a:pt x="3" y="1820"/>
                  </a:lnTo>
                  <a:lnTo>
                    <a:pt x="0" y="1716"/>
                  </a:lnTo>
                  <a:lnTo>
                    <a:pt x="3" y="1612"/>
                  </a:lnTo>
                  <a:lnTo>
                    <a:pt x="12" y="1509"/>
                  </a:lnTo>
                  <a:lnTo>
                    <a:pt x="28" y="1408"/>
                  </a:lnTo>
                  <a:lnTo>
                    <a:pt x="49" y="1309"/>
                  </a:lnTo>
                  <a:lnTo>
                    <a:pt x="76" y="1213"/>
                  </a:lnTo>
                  <a:lnTo>
                    <a:pt x="107" y="1118"/>
                  </a:lnTo>
                  <a:lnTo>
                    <a:pt x="145" y="1026"/>
                  </a:lnTo>
                  <a:lnTo>
                    <a:pt x="187" y="937"/>
                  </a:lnTo>
                  <a:lnTo>
                    <a:pt x="235" y="851"/>
                  </a:lnTo>
                  <a:lnTo>
                    <a:pt x="287" y="768"/>
                  </a:lnTo>
                  <a:lnTo>
                    <a:pt x="343" y="687"/>
                  </a:lnTo>
                  <a:lnTo>
                    <a:pt x="405" y="612"/>
                  </a:lnTo>
                  <a:lnTo>
                    <a:pt x="469" y="538"/>
                  </a:lnTo>
                  <a:lnTo>
                    <a:pt x="538" y="469"/>
                  </a:lnTo>
                  <a:lnTo>
                    <a:pt x="610" y="405"/>
                  </a:lnTo>
                  <a:lnTo>
                    <a:pt x="687" y="343"/>
                  </a:lnTo>
                  <a:lnTo>
                    <a:pt x="768" y="287"/>
                  </a:lnTo>
                  <a:lnTo>
                    <a:pt x="851" y="235"/>
                  </a:lnTo>
                  <a:lnTo>
                    <a:pt x="937" y="187"/>
                  </a:lnTo>
                  <a:lnTo>
                    <a:pt x="1025" y="145"/>
                  </a:lnTo>
                  <a:lnTo>
                    <a:pt x="1118" y="107"/>
                  </a:lnTo>
                  <a:lnTo>
                    <a:pt x="1213" y="76"/>
                  </a:lnTo>
                  <a:lnTo>
                    <a:pt x="1309" y="49"/>
                  </a:lnTo>
                  <a:lnTo>
                    <a:pt x="1408" y="28"/>
                  </a:lnTo>
                  <a:lnTo>
                    <a:pt x="1509" y="12"/>
                  </a:lnTo>
                  <a:lnTo>
                    <a:pt x="1612" y="3"/>
                  </a:lnTo>
                  <a:lnTo>
                    <a:pt x="1715" y="0"/>
                  </a:lnTo>
                  <a:close/>
                </a:path>
              </a:pathLst>
            </a:custGeom>
            <a:grpFill/>
            <a:ln w="0">
              <a:solidFill>
                <a:srgbClr val="708235"/>
              </a:solidFill>
              <a:prstDash val="solid"/>
              <a:round/>
              <a:headEnd/>
              <a:tailEnd/>
            </a:ln>
          </p:spPr>
          <p:txBody>
            <a:bodyPr vert="horz" wrap="square" lIns="121920" tIns="60960" rIns="121920" bIns="60960" numCol="1" anchor="t" anchorCtr="0" compatLnSpc="1">
              <a:prstTxWarp prst="textNoShape">
                <a:avLst/>
              </a:prstTxWarp>
            </a:bodyPr>
            <a:lstStyle/>
            <a:p>
              <a:endParaRPr lang="en-US" sz="2000"/>
            </a:p>
          </p:txBody>
        </p:sp>
        <p:sp>
          <p:nvSpPr>
            <p:cNvPr id="9" name="Freeform 15">
              <a:extLst>
                <a:ext uri="{FF2B5EF4-FFF2-40B4-BE49-F238E27FC236}">
                  <a16:creationId xmlns:a16="http://schemas.microsoft.com/office/drawing/2014/main" id="{A5CE98D0-0E56-FA8D-6038-B8253F514C03}"/>
                </a:ext>
              </a:extLst>
            </p:cNvPr>
            <p:cNvSpPr>
              <a:spLocks/>
            </p:cNvSpPr>
            <p:nvPr/>
          </p:nvSpPr>
          <p:spPr bwMode="auto">
            <a:xfrm>
              <a:off x="2492375" y="3625850"/>
              <a:ext cx="644525" cy="473075"/>
            </a:xfrm>
            <a:custGeom>
              <a:avLst/>
              <a:gdLst>
                <a:gd name="T0" fmla="*/ 1514 w 1626"/>
                <a:gd name="T1" fmla="*/ 0 h 1190"/>
                <a:gd name="T2" fmla="*/ 1536 w 1626"/>
                <a:gd name="T3" fmla="*/ 2 h 1190"/>
                <a:gd name="T4" fmla="*/ 1557 w 1626"/>
                <a:gd name="T5" fmla="*/ 8 h 1190"/>
                <a:gd name="T6" fmla="*/ 1575 w 1626"/>
                <a:gd name="T7" fmla="*/ 19 h 1190"/>
                <a:gd name="T8" fmla="*/ 1593 w 1626"/>
                <a:gd name="T9" fmla="*/ 33 h 1190"/>
                <a:gd name="T10" fmla="*/ 1608 w 1626"/>
                <a:gd name="T11" fmla="*/ 51 h 1190"/>
                <a:gd name="T12" fmla="*/ 1618 w 1626"/>
                <a:gd name="T13" fmla="*/ 71 h 1190"/>
                <a:gd name="T14" fmla="*/ 1624 w 1626"/>
                <a:gd name="T15" fmla="*/ 92 h 1190"/>
                <a:gd name="T16" fmla="*/ 1626 w 1626"/>
                <a:gd name="T17" fmla="*/ 112 h 1190"/>
                <a:gd name="T18" fmla="*/ 1624 w 1626"/>
                <a:gd name="T19" fmla="*/ 134 h 1190"/>
                <a:gd name="T20" fmla="*/ 1618 w 1626"/>
                <a:gd name="T21" fmla="*/ 155 h 1190"/>
                <a:gd name="T22" fmla="*/ 1608 w 1626"/>
                <a:gd name="T23" fmla="*/ 175 h 1190"/>
                <a:gd name="T24" fmla="*/ 1593 w 1626"/>
                <a:gd name="T25" fmla="*/ 193 h 1190"/>
                <a:gd name="T26" fmla="*/ 629 w 1626"/>
                <a:gd name="T27" fmla="*/ 1157 h 1190"/>
                <a:gd name="T28" fmla="*/ 629 w 1626"/>
                <a:gd name="T29" fmla="*/ 1157 h 1190"/>
                <a:gd name="T30" fmla="*/ 611 w 1626"/>
                <a:gd name="T31" fmla="*/ 1171 h 1190"/>
                <a:gd name="T32" fmla="*/ 591 w 1626"/>
                <a:gd name="T33" fmla="*/ 1182 h 1190"/>
                <a:gd name="T34" fmla="*/ 571 w 1626"/>
                <a:gd name="T35" fmla="*/ 1188 h 1190"/>
                <a:gd name="T36" fmla="*/ 550 w 1626"/>
                <a:gd name="T37" fmla="*/ 1190 h 1190"/>
                <a:gd name="T38" fmla="*/ 528 w 1626"/>
                <a:gd name="T39" fmla="*/ 1188 h 1190"/>
                <a:gd name="T40" fmla="*/ 507 w 1626"/>
                <a:gd name="T41" fmla="*/ 1182 h 1190"/>
                <a:gd name="T42" fmla="*/ 487 w 1626"/>
                <a:gd name="T43" fmla="*/ 1171 h 1190"/>
                <a:gd name="T44" fmla="*/ 470 w 1626"/>
                <a:gd name="T45" fmla="*/ 1157 h 1190"/>
                <a:gd name="T46" fmla="*/ 33 w 1626"/>
                <a:gd name="T47" fmla="*/ 720 h 1190"/>
                <a:gd name="T48" fmla="*/ 18 w 1626"/>
                <a:gd name="T49" fmla="*/ 702 h 1190"/>
                <a:gd name="T50" fmla="*/ 8 w 1626"/>
                <a:gd name="T51" fmla="*/ 682 h 1190"/>
                <a:gd name="T52" fmla="*/ 2 w 1626"/>
                <a:gd name="T53" fmla="*/ 662 h 1190"/>
                <a:gd name="T54" fmla="*/ 0 w 1626"/>
                <a:gd name="T55" fmla="*/ 640 h 1190"/>
                <a:gd name="T56" fmla="*/ 2 w 1626"/>
                <a:gd name="T57" fmla="*/ 619 h 1190"/>
                <a:gd name="T58" fmla="*/ 8 w 1626"/>
                <a:gd name="T59" fmla="*/ 598 h 1190"/>
                <a:gd name="T60" fmla="*/ 18 w 1626"/>
                <a:gd name="T61" fmla="*/ 578 h 1190"/>
                <a:gd name="T62" fmla="*/ 33 w 1626"/>
                <a:gd name="T63" fmla="*/ 561 h 1190"/>
                <a:gd name="T64" fmla="*/ 51 w 1626"/>
                <a:gd name="T65" fmla="*/ 546 h 1190"/>
                <a:gd name="T66" fmla="*/ 69 w 1626"/>
                <a:gd name="T67" fmla="*/ 536 h 1190"/>
                <a:gd name="T68" fmla="*/ 90 w 1626"/>
                <a:gd name="T69" fmla="*/ 529 h 1190"/>
                <a:gd name="T70" fmla="*/ 112 w 1626"/>
                <a:gd name="T71" fmla="*/ 527 h 1190"/>
                <a:gd name="T72" fmla="*/ 134 w 1626"/>
                <a:gd name="T73" fmla="*/ 529 h 1190"/>
                <a:gd name="T74" fmla="*/ 155 w 1626"/>
                <a:gd name="T75" fmla="*/ 536 h 1190"/>
                <a:gd name="T76" fmla="*/ 174 w 1626"/>
                <a:gd name="T77" fmla="*/ 546 h 1190"/>
                <a:gd name="T78" fmla="*/ 192 w 1626"/>
                <a:gd name="T79" fmla="*/ 561 h 1190"/>
                <a:gd name="T80" fmla="*/ 550 w 1626"/>
                <a:gd name="T81" fmla="*/ 918 h 1190"/>
                <a:gd name="T82" fmla="*/ 1434 w 1626"/>
                <a:gd name="T83" fmla="*/ 33 h 1190"/>
                <a:gd name="T84" fmla="*/ 1452 w 1626"/>
                <a:gd name="T85" fmla="*/ 19 h 1190"/>
                <a:gd name="T86" fmla="*/ 1471 w 1626"/>
                <a:gd name="T87" fmla="*/ 8 h 1190"/>
                <a:gd name="T88" fmla="*/ 1492 w 1626"/>
                <a:gd name="T89" fmla="*/ 2 h 1190"/>
                <a:gd name="T90" fmla="*/ 1514 w 1626"/>
                <a:gd name="T91" fmla="*/ 0 h 1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26" h="1190">
                  <a:moveTo>
                    <a:pt x="1514" y="0"/>
                  </a:moveTo>
                  <a:lnTo>
                    <a:pt x="1536" y="2"/>
                  </a:lnTo>
                  <a:lnTo>
                    <a:pt x="1557" y="8"/>
                  </a:lnTo>
                  <a:lnTo>
                    <a:pt x="1575" y="19"/>
                  </a:lnTo>
                  <a:lnTo>
                    <a:pt x="1593" y="33"/>
                  </a:lnTo>
                  <a:lnTo>
                    <a:pt x="1608" y="51"/>
                  </a:lnTo>
                  <a:lnTo>
                    <a:pt x="1618" y="71"/>
                  </a:lnTo>
                  <a:lnTo>
                    <a:pt x="1624" y="92"/>
                  </a:lnTo>
                  <a:lnTo>
                    <a:pt x="1626" y="112"/>
                  </a:lnTo>
                  <a:lnTo>
                    <a:pt x="1624" y="134"/>
                  </a:lnTo>
                  <a:lnTo>
                    <a:pt x="1618" y="155"/>
                  </a:lnTo>
                  <a:lnTo>
                    <a:pt x="1608" y="175"/>
                  </a:lnTo>
                  <a:lnTo>
                    <a:pt x="1593" y="193"/>
                  </a:lnTo>
                  <a:lnTo>
                    <a:pt x="629" y="1157"/>
                  </a:lnTo>
                  <a:lnTo>
                    <a:pt x="629" y="1157"/>
                  </a:lnTo>
                  <a:lnTo>
                    <a:pt x="611" y="1171"/>
                  </a:lnTo>
                  <a:lnTo>
                    <a:pt x="591" y="1182"/>
                  </a:lnTo>
                  <a:lnTo>
                    <a:pt x="571" y="1188"/>
                  </a:lnTo>
                  <a:lnTo>
                    <a:pt x="550" y="1190"/>
                  </a:lnTo>
                  <a:lnTo>
                    <a:pt x="528" y="1188"/>
                  </a:lnTo>
                  <a:lnTo>
                    <a:pt x="507" y="1182"/>
                  </a:lnTo>
                  <a:lnTo>
                    <a:pt x="487" y="1171"/>
                  </a:lnTo>
                  <a:lnTo>
                    <a:pt x="470" y="1157"/>
                  </a:lnTo>
                  <a:lnTo>
                    <a:pt x="33" y="720"/>
                  </a:lnTo>
                  <a:lnTo>
                    <a:pt x="18" y="702"/>
                  </a:lnTo>
                  <a:lnTo>
                    <a:pt x="8" y="682"/>
                  </a:lnTo>
                  <a:lnTo>
                    <a:pt x="2" y="662"/>
                  </a:lnTo>
                  <a:lnTo>
                    <a:pt x="0" y="640"/>
                  </a:lnTo>
                  <a:lnTo>
                    <a:pt x="2" y="619"/>
                  </a:lnTo>
                  <a:lnTo>
                    <a:pt x="8" y="598"/>
                  </a:lnTo>
                  <a:lnTo>
                    <a:pt x="18" y="578"/>
                  </a:lnTo>
                  <a:lnTo>
                    <a:pt x="33" y="561"/>
                  </a:lnTo>
                  <a:lnTo>
                    <a:pt x="51" y="546"/>
                  </a:lnTo>
                  <a:lnTo>
                    <a:pt x="69" y="536"/>
                  </a:lnTo>
                  <a:lnTo>
                    <a:pt x="90" y="529"/>
                  </a:lnTo>
                  <a:lnTo>
                    <a:pt x="112" y="527"/>
                  </a:lnTo>
                  <a:lnTo>
                    <a:pt x="134" y="529"/>
                  </a:lnTo>
                  <a:lnTo>
                    <a:pt x="155" y="536"/>
                  </a:lnTo>
                  <a:lnTo>
                    <a:pt x="174" y="546"/>
                  </a:lnTo>
                  <a:lnTo>
                    <a:pt x="192" y="561"/>
                  </a:lnTo>
                  <a:lnTo>
                    <a:pt x="550" y="918"/>
                  </a:lnTo>
                  <a:lnTo>
                    <a:pt x="1434" y="33"/>
                  </a:lnTo>
                  <a:lnTo>
                    <a:pt x="1452" y="19"/>
                  </a:lnTo>
                  <a:lnTo>
                    <a:pt x="1471" y="8"/>
                  </a:lnTo>
                  <a:lnTo>
                    <a:pt x="1492" y="2"/>
                  </a:lnTo>
                  <a:lnTo>
                    <a:pt x="1514" y="0"/>
                  </a:lnTo>
                  <a:close/>
                </a:path>
              </a:pathLst>
            </a:custGeom>
            <a:grpFill/>
            <a:ln w="0">
              <a:solidFill>
                <a:srgbClr val="708235"/>
              </a:solidFill>
              <a:prstDash val="solid"/>
              <a:round/>
              <a:headEnd/>
              <a:tailEnd/>
            </a:ln>
          </p:spPr>
          <p:txBody>
            <a:bodyPr vert="horz" wrap="square" lIns="121920" tIns="60960" rIns="121920" bIns="60960" numCol="1" anchor="t" anchorCtr="0" compatLnSpc="1">
              <a:prstTxWarp prst="textNoShape">
                <a:avLst/>
              </a:prstTxWarp>
            </a:bodyPr>
            <a:lstStyle/>
            <a:p>
              <a:endParaRPr lang="en-US" sz="2000"/>
            </a:p>
          </p:txBody>
        </p:sp>
      </p:grpSp>
      <p:grpSp>
        <p:nvGrpSpPr>
          <p:cNvPr id="10" name="Group 9">
            <a:extLst>
              <a:ext uri="{FF2B5EF4-FFF2-40B4-BE49-F238E27FC236}">
                <a16:creationId xmlns:a16="http://schemas.microsoft.com/office/drawing/2014/main" id="{98AEEF87-FCC8-EEFF-CBA0-47F4AEA45F78}"/>
              </a:ext>
              <a:ext uri="{C183D7F6-B498-43B3-948B-1728B52AA6E4}">
                <adec:decorative xmlns:adec="http://schemas.microsoft.com/office/drawing/2017/decorative" val="1"/>
              </a:ext>
            </a:extLst>
          </p:cNvPr>
          <p:cNvGrpSpPr/>
          <p:nvPr/>
        </p:nvGrpSpPr>
        <p:grpSpPr>
          <a:xfrm>
            <a:off x="823673" y="3512859"/>
            <a:ext cx="333588" cy="333588"/>
            <a:chOff x="2133600" y="3338562"/>
            <a:chExt cx="1362075" cy="1362075"/>
          </a:xfrm>
          <a:solidFill>
            <a:srgbClr val="708235"/>
          </a:solidFill>
        </p:grpSpPr>
        <p:sp>
          <p:nvSpPr>
            <p:cNvPr id="11" name="Freeform 14">
              <a:extLst>
                <a:ext uri="{FF2B5EF4-FFF2-40B4-BE49-F238E27FC236}">
                  <a16:creationId xmlns:a16="http://schemas.microsoft.com/office/drawing/2014/main" id="{58B42437-1BB4-CC91-8593-AEF9927EEC6E}"/>
                </a:ext>
              </a:extLst>
            </p:cNvPr>
            <p:cNvSpPr>
              <a:spLocks noEditPoints="1"/>
            </p:cNvSpPr>
            <p:nvPr/>
          </p:nvSpPr>
          <p:spPr bwMode="auto">
            <a:xfrm>
              <a:off x="2133600" y="3338562"/>
              <a:ext cx="1362075" cy="1362075"/>
            </a:xfrm>
            <a:custGeom>
              <a:avLst/>
              <a:gdLst>
                <a:gd name="T0" fmla="*/ 1428 w 3432"/>
                <a:gd name="T1" fmla="*/ 253 h 3432"/>
                <a:gd name="T2" fmla="*/ 1073 w 3432"/>
                <a:gd name="T3" fmla="*/ 371 h 3432"/>
                <a:gd name="T4" fmla="*/ 763 w 3432"/>
                <a:gd name="T5" fmla="*/ 570 h 3432"/>
                <a:gd name="T6" fmla="*/ 513 w 3432"/>
                <a:gd name="T7" fmla="*/ 836 h 3432"/>
                <a:gd name="T8" fmla="*/ 334 w 3432"/>
                <a:gd name="T9" fmla="*/ 1158 h 3432"/>
                <a:gd name="T10" fmla="*/ 237 w 3432"/>
                <a:gd name="T11" fmla="*/ 1522 h 3432"/>
                <a:gd name="T12" fmla="*/ 237 w 3432"/>
                <a:gd name="T13" fmla="*/ 1910 h 3432"/>
                <a:gd name="T14" fmla="*/ 334 w 3432"/>
                <a:gd name="T15" fmla="*/ 2274 h 3432"/>
                <a:gd name="T16" fmla="*/ 513 w 3432"/>
                <a:gd name="T17" fmla="*/ 2596 h 3432"/>
                <a:gd name="T18" fmla="*/ 763 w 3432"/>
                <a:gd name="T19" fmla="*/ 2862 h 3432"/>
                <a:gd name="T20" fmla="*/ 1073 w 3432"/>
                <a:gd name="T21" fmla="*/ 3061 h 3432"/>
                <a:gd name="T22" fmla="*/ 1428 w 3432"/>
                <a:gd name="T23" fmla="*/ 3179 h 3432"/>
                <a:gd name="T24" fmla="*/ 1814 w 3432"/>
                <a:gd name="T25" fmla="*/ 3204 h 3432"/>
                <a:gd name="T26" fmla="*/ 2187 w 3432"/>
                <a:gd name="T27" fmla="*/ 3130 h 3432"/>
                <a:gd name="T28" fmla="*/ 2520 w 3432"/>
                <a:gd name="T29" fmla="*/ 2971 h 3432"/>
                <a:gd name="T30" fmla="*/ 2802 w 3432"/>
                <a:gd name="T31" fmla="*/ 2737 h 3432"/>
                <a:gd name="T32" fmla="*/ 3018 w 3432"/>
                <a:gd name="T33" fmla="*/ 2441 h 3432"/>
                <a:gd name="T34" fmla="*/ 3157 w 3432"/>
                <a:gd name="T35" fmla="*/ 2097 h 3432"/>
                <a:gd name="T36" fmla="*/ 3207 w 3432"/>
                <a:gd name="T37" fmla="*/ 1716 h 3432"/>
                <a:gd name="T38" fmla="*/ 3157 w 3432"/>
                <a:gd name="T39" fmla="*/ 1335 h 3432"/>
                <a:gd name="T40" fmla="*/ 3018 w 3432"/>
                <a:gd name="T41" fmla="*/ 991 h 3432"/>
                <a:gd name="T42" fmla="*/ 2802 w 3432"/>
                <a:gd name="T43" fmla="*/ 695 h 3432"/>
                <a:gd name="T44" fmla="*/ 2520 w 3432"/>
                <a:gd name="T45" fmla="*/ 461 h 3432"/>
                <a:gd name="T46" fmla="*/ 2187 w 3432"/>
                <a:gd name="T47" fmla="*/ 302 h 3432"/>
                <a:gd name="T48" fmla="*/ 1814 w 3432"/>
                <a:gd name="T49" fmla="*/ 228 h 3432"/>
                <a:gd name="T50" fmla="*/ 1923 w 3432"/>
                <a:gd name="T51" fmla="*/ 12 h 3432"/>
                <a:gd name="T52" fmla="*/ 2314 w 3432"/>
                <a:gd name="T53" fmla="*/ 107 h 3432"/>
                <a:gd name="T54" fmla="*/ 2664 w 3432"/>
                <a:gd name="T55" fmla="*/ 287 h 3432"/>
                <a:gd name="T56" fmla="*/ 2963 w 3432"/>
                <a:gd name="T57" fmla="*/ 538 h 3432"/>
                <a:gd name="T58" fmla="*/ 3197 w 3432"/>
                <a:gd name="T59" fmla="*/ 851 h 3432"/>
                <a:gd name="T60" fmla="*/ 3356 w 3432"/>
                <a:gd name="T61" fmla="*/ 1213 h 3432"/>
                <a:gd name="T62" fmla="*/ 3429 w 3432"/>
                <a:gd name="T63" fmla="*/ 1612 h 3432"/>
                <a:gd name="T64" fmla="*/ 3404 w 3432"/>
                <a:gd name="T65" fmla="*/ 2024 h 3432"/>
                <a:gd name="T66" fmla="*/ 3287 w 3432"/>
                <a:gd name="T67" fmla="*/ 2406 h 3432"/>
                <a:gd name="T68" fmla="*/ 3089 w 3432"/>
                <a:gd name="T69" fmla="*/ 2745 h 3432"/>
                <a:gd name="T70" fmla="*/ 2820 w 3432"/>
                <a:gd name="T71" fmla="*/ 3027 h 3432"/>
                <a:gd name="T72" fmla="*/ 2495 w 3432"/>
                <a:gd name="T73" fmla="*/ 3245 h 3432"/>
                <a:gd name="T74" fmla="*/ 2123 w 3432"/>
                <a:gd name="T75" fmla="*/ 3383 h 3432"/>
                <a:gd name="T76" fmla="*/ 1715 w 3432"/>
                <a:gd name="T77" fmla="*/ 3432 h 3432"/>
                <a:gd name="T78" fmla="*/ 1309 w 3432"/>
                <a:gd name="T79" fmla="*/ 3383 h 3432"/>
                <a:gd name="T80" fmla="*/ 937 w 3432"/>
                <a:gd name="T81" fmla="*/ 3245 h 3432"/>
                <a:gd name="T82" fmla="*/ 610 w 3432"/>
                <a:gd name="T83" fmla="*/ 3027 h 3432"/>
                <a:gd name="T84" fmla="*/ 343 w 3432"/>
                <a:gd name="T85" fmla="*/ 2745 h 3432"/>
                <a:gd name="T86" fmla="*/ 145 w 3432"/>
                <a:gd name="T87" fmla="*/ 2406 h 3432"/>
                <a:gd name="T88" fmla="*/ 28 w 3432"/>
                <a:gd name="T89" fmla="*/ 2024 h 3432"/>
                <a:gd name="T90" fmla="*/ 3 w 3432"/>
                <a:gd name="T91" fmla="*/ 1612 h 3432"/>
                <a:gd name="T92" fmla="*/ 76 w 3432"/>
                <a:gd name="T93" fmla="*/ 1213 h 3432"/>
                <a:gd name="T94" fmla="*/ 235 w 3432"/>
                <a:gd name="T95" fmla="*/ 851 h 3432"/>
                <a:gd name="T96" fmla="*/ 469 w 3432"/>
                <a:gd name="T97" fmla="*/ 538 h 3432"/>
                <a:gd name="T98" fmla="*/ 768 w 3432"/>
                <a:gd name="T99" fmla="*/ 287 h 3432"/>
                <a:gd name="T100" fmla="*/ 1118 w 3432"/>
                <a:gd name="T101" fmla="*/ 107 h 3432"/>
                <a:gd name="T102" fmla="*/ 1509 w 3432"/>
                <a:gd name="T103" fmla="*/ 12 h 3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32" h="3432">
                  <a:moveTo>
                    <a:pt x="1715" y="225"/>
                  </a:moveTo>
                  <a:lnTo>
                    <a:pt x="1618" y="228"/>
                  </a:lnTo>
                  <a:lnTo>
                    <a:pt x="1522" y="237"/>
                  </a:lnTo>
                  <a:lnTo>
                    <a:pt x="1428" y="253"/>
                  </a:lnTo>
                  <a:lnTo>
                    <a:pt x="1335" y="275"/>
                  </a:lnTo>
                  <a:lnTo>
                    <a:pt x="1245" y="302"/>
                  </a:lnTo>
                  <a:lnTo>
                    <a:pt x="1158" y="334"/>
                  </a:lnTo>
                  <a:lnTo>
                    <a:pt x="1073" y="371"/>
                  </a:lnTo>
                  <a:lnTo>
                    <a:pt x="991" y="414"/>
                  </a:lnTo>
                  <a:lnTo>
                    <a:pt x="912" y="461"/>
                  </a:lnTo>
                  <a:lnTo>
                    <a:pt x="836" y="513"/>
                  </a:lnTo>
                  <a:lnTo>
                    <a:pt x="763" y="570"/>
                  </a:lnTo>
                  <a:lnTo>
                    <a:pt x="695" y="630"/>
                  </a:lnTo>
                  <a:lnTo>
                    <a:pt x="630" y="695"/>
                  </a:lnTo>
                  <a:lnTo>
                    <a:pt x="570" y="763"/>
                  </a:lnTo>
                  <a:lnTo>
                    <a:pt x="513" y="836"/>
                  </a:lnTo>
                  <a:lnTo>
                    <a:pt x="461" y="912"/>
                  </a:lnTo>
                  <a:lnTo>
                    <a:pt x="414" y="991"/>
                  </a:lnTo>
                  <a:lnTo>
                    <a:pt x="371" y="1073"/>
                  </a:lnTo>
                  <a:lnTo>
                    <a:pt x="334" y="1158"/>
                  </a:lnTo>
                  <a:lnTo>
                    <a:pt x="302" y="1245"/>
                  </a:lnTo>
                  <a:lnTo>
                    <a:pt x="275" y="1335"/>
                  </a:lnTo>
                  <a:lnTo>
                    <a:pt x="253" y="1428"/>
                  </a:lnTo>
                  <a:lnTo>
                    <a:pt x="237" y="1522"/>
                  </a:lnTo>
                  <a:lnTo>
                    <a:pt x="228" y="1618"/>
                  </a:lnTo>
                  <a:lnTo>
                    <a:pt x="225" y="1716"/>
                  </a:lnTo>
                  <a:lnTo>
                    <a:pt x="228" y="1814"/>
                  </a:lnTo>
                  <a:lnTo>
                    <a:pt x="237" y="1910"/>
                  </a:lnTo>
                  <a:lnTo>
                    <a:pt x="253" y="2004"/>
                  </a:lnTo>
                  <a:lnTo>
                    <a:pt x="275" y="2097"/>
                  </a:lnTo>
                  <a:lnTo>
                    <a:pt x="302" y="2187"/>
                  </a:lnTo>
                  <a:lnTo>
                    <a:pt x="334" y="2274"/>
                  </a:lnTo>
                  <a:lnTo>
                    <a:pt x="371" y="2359"/>
                  </a:lnTo>
                  <a:lnTo>
                    <a:pt x="414" y="2441"/>
                  </a:lnTo>
                  <a:lnTo>
                    <a:pt x="461" y="2520"/>
                  </a:lnTo>
                  <a:lnTo>
                    <a:pt x="513" y="2596"/>
                  </a:lnTo>
                  <a:lnTo>
                    <a:pt x="570" y="2669"/>
                  </a:lnTo>
                  <a:lnTo>
                    <a:pt x="630" y="2737"/>
                  </a:lnTo>
                  <a:lnTo>
                    <a:pt x="695" y="2802"/>
                  </a:lnTo>
                  <a:lnTo>
                    <a:pt x="763" y="2862"/>
                  </a:lnTo>
                  <a:lnTo>
                    <a:pt x="836" y="2919"/>
                  </a:lnTo>
                  <a:lnTo>
                    <a:pt x="912" y="2971"/>
                  </a:lnTo>
                  <a:lnTo>
                    <a:pt x="991" y="3018"/>
                  </a:lnTo>
                  <a:lnTo>
                    <a:pt x="1073" y="3061"/>
                  </a:lnTo>
                  <a:lnTo>
                    <a:pt x="1158" y="3098"/>
                  </a:lnTo>
                  <a:lnTo>
                    <a:pt x="1245" y="3130"/>
                  </a:lnTo>
                  <a:lnTo>
                    <a:pt x="1335" y="3157"/>
                  </a:lnTo>
                  <a:lnTo>
                    <a:pt x="1428" y="3179"/>
                  </a:lnTo>
                  <a:lnTo>
                    <a:pt x="1522" y="3195"/>
                  </a:lnTo>
                  <a:lnTo>
                    <a:pt x="1618" y="3204"/>
                  </a:lnTo>
                  <a:lnTo>
                    <a:pt x="1715" y="3207"/>
                  </a:lnTo>
                  <a:lnTo>
                    <a:pt x="1814" y="3204"/>
                  </a:lnTo>
                  <a:lnTo>
                    <a:pt x="1910" y="3195"/>
                  </a:lnTo>
                  <a:lnTo>
                    <a:pt x="2004" y="3179"/>
                  </a:lnTo>
                  <a:lnTo>
                    <a:pt x="2097" y="3157"/>
                  </a:lnTo>
                  <a:lnTo>
                    <a:pt x="2187" y="3130"/>
                  </a:lnTo>
                  <a:lnTo>
                    <a:pt x="2274" y="3098"/>
                  </a:lnTo>
                  <a:lnTo>
                    <a:pt x="2359" y="3061"/>
                  </a:lnTo>
                  <a:lnTo>
                    <a:pt x="2441" y="3018"/>
                  </a:lnTo>
                  <a:lnTo>
                    <a:pt x="2520" y="2971"/>
                  </a:lnTo>
                  <a:lnTo>
                    <a:pt x="2596" y="2919"/>
                  </a:lnTo>
                  <a:lnTo>
                    <a:pt x="2669" y="2862"/>
                  </a:lnTo>
                  <a:lnTo>
                    <a:pt x="2737" y="2802"/>
                  </a:lnTo>
                  <a:lnTo>
                    <a:pt x="2802" y="2737"/>
                  </a:lnTo>
                  <a:lnTo>
                    <a:pt x="2862" y="2669"/>
                  </a:lnTo>
                  <a:lnTo>
                    <a:pt x="2919" y="2596"/>
                  </a:lnTo>
                  <a:lnTo>
                    <a:pt x="2971" y="2520"/>
                  </a:lnTo>
                  <a:lnTo>
                    <a:pt x="3018" y="2441"/>
                  </a:lnTo>
                  <a:lnTo>
                    <a:pt x="3061" y="2359"/>
                  </a:lnTo>
                  <a:lnTo>
                    <a:pt x="3098" y="2274"/>
                  </a:lnTo>
                  <a:lnTo>
                    <a:pt x="3130" y="2187"/>
                  </a:lnTo>
                  <a:lnTo>
                    <a:pt x="3157" y="2097"/>
                  </a:lnTo>
                  <a:lnTo>
                    <a:pt x="3179" y="2004"/>
                  </a:lnTo>
                  <a:lnTo>
                    <a:pt x="3195" y="1910"/>
                  </a:lnTo>
                  <a:lnTo>
                    <a:pt x="3204" y="1814"/>
                  </a:lnTo>
                  <a:lnTo>
                    <a:pt x="3207" y="1716"/>
                  </a:lnTo>
                  <a:lnTo>
                    <a:pt x="3204" y="1618"/>
                  </a:lnTo>
                  <a:lnTo>
                    <a:pt x="3195" y="1522"/>
                  </a:lnTo>
                  <a:lnTo>
                    <a:pt x="3179" y="1428"/>
                  </a:lnTo>
                  <a:lnTo>
                    <a:pt x="3157" y="1335"/>
                  </a:lnTo>
                  <a:lnTo>
                    <a:pt x="3130" y="1245"/>
                  </a:lnTo>
                  <a:lnTo>
                    <a:pt x="3098" y="1158"/>
                  </a:lnTo>
                  <a:lnTo>
                    <a:pt x="3061" y="1073"/>
                  </a:lnTo>
                  <a:lnTo>
                    <a:pt x="3018" y="991"/>
                  </a:lnTo>
                  <a:lnTo>
                    <a:pt x="2971" y="912"/>
                  </a:lnTo>
                  <a:lnTo>
                    <a:pt x="2919" y="836"/>
                  </a:lnTo>
                  <a:lnTo>
                    <a:pt x="2862" y="763"/>
                  </a:lnTo>
                  <a:lnTo>
                    <a:pt x="2802" y="695"/>
                  </a:lnTo>
                  <a:lnTo>
                    <a:pt x="2737" y="630"/>
                  </a:lnTo>
                  <a:lnTo>
                    <a:pt x="2669" y="570"/>
                  </a:lnTo>
                  <a:lnTo>
                    <a:pt x="2596" y="513"/>
                  </a:lnTo>
                  <a:lnTo>
                    <a:pt x="2520" y="461"/>
                  </a:lnTo>
                  <a:lnTo>
                    <a:pt x="2441" y="414"/>
                  </a:lnTo>
                  <a:lnTo>
                    <a:pt x="2359" y="371"/>
                  </a:lnTo>
                  <a:lnTo>
                    <a:pt x="2274" y="334"/>
                  </a:lnTo>
                  <a:lnTo>
                    <a:pt x="2187" y="302"/>
                  </a:lnTo>
                  <a:lnTo>
                    <a:pt x="2097" y="275"/>
                  </a:lnTo>
                  <a:lnTo>
                    <a:pt x="2004" y="253"/>
                  </a:lnTo>
                  <a:lnTo>
                    <a:pt x="1910" y="237"/>
                  </a:lnTo>
                  <a:lnTo>
                    <a:pt x="1814" y="228"/>
                  </a:lnTo>
                  <a:lnTo>
                    <a:pt x="1715" y="225"/>
                  </a:lnTo>
                  <a:close/>
                  <a:moveTo>
                    <a:pt x="1715" y="0"/>
                  </a:moveTo>
                  <a:lnTo>
                    <a:pt x="1820" y="3"/>
                  </a:lnTo>
                  <a:lnTo>
                    <a:pt x="1923" y="12"/>
                  </a:lnTo>
                  <a:lnTo>
                    <a:pt x="2024" y="28"/>
                  </a:lnTo>
                  <a:lnTo>
                    <a:pt x="2123" y="49"/>
                  </a:lnTo>
                  <a:lnTo>
                    <a:pt x="2219" y="76"/>
                  </a:lnTo>
                  <a:lnTo>
                    <a:pt x="2314" y="107"/>
                  </a:lnTo>
                  <a:lnTo>
                    <a:pt x="2406" y="145"/>
                  </a:lnTo>
                  <a:lnTo>
                    <a:pt x="2495" y="187"/>
                  </a:lnTo>
                  <a:lnTo>
                    <a:pt x="2581" y="235"/>
                  </a:lnTo>
                  <a:lnTo>
                    <a:pt x="2664" y="287"/>
                  </a:lnTo>
                  <a:lnTo>
                    <a:pt x="2745" y="343"/>
                  </a:lnTo>
                  <a:lnTo>
                    <a:pt x="2820" y="405"/>
                  </a:lnTo>
                  <a:lnTo>
                    <a:pt x="2894" y="469"/>
                  </a:lnTo>
                  <a:lnTo>
                    <a:pt x="2963" y="538"/>
                  </a:lnTo>
                  <a:lnTo>
                    <a:pt x="3027" y="612"/>
                  </a:lnTo>
                  <a:lnTo>
                    <a:pt x="3089" y="687"/>
                  </a:lnTo>
                  <a:lnTo>
                    <a:pt x="3145" y="768"/>
                  </a:lnTo>
                  <a:lnTo>
                    <a:pt x="3197" y="851"/>
                  </a:lnTo>
                  <a:lnTo>
                    <a:pt x="3245" y="937"/>
                  </a:lnTo>
                  <a:lnTo>
                    <a:pt x="3287" y="1026"/>
                  </a:lnTo>
                  <a:lnTo>
                    <a:pt x="3325" y="1118"/>
                  </a:lnTo>
                  <a:lnTo>
                    <a:pt x="3356" y="1213"/>
                  </a:lnTo>
                  <a:lnTo>
                    <a:pt x="3383" y="1309"/>
                  </a:lnTo>
                  <a:lnTo>
                    <a:pt x="3404" y="1408"/>
                  </a:lnTo>
                  <a:lnTo>
                    <a:pt x="3420" y="1509"/>
                  </a:lnTo>
                  <a:lnTo>
                    <a:pt x="3429" y="1612"/>
                  </a:lnTo>
                  <a:lnTo>
                    <a:pt x="3432" y="1716"/>
                  </a:lnTo>
                  <a:lnTo>
                    <a:pt x="3429" y="1820"/>
                  </a:lnTo>
                  <a:lnTo>
                    <a:pt x="3420" y="1923"/>
                  </a:lnTo>
                  <a:lnTo>
                    <a:pt x="3404" y="2024"/>
                  </a:lnTo>
                  <a:lnTo>
                    <a:pt x="3383" y="2123"/>
                  </a:lnTo>
                  <a:lnTo>
                    <a:pt x="3356" y="2219"/>
                  </a:lnTo>
                  <a:lnTo>
                    <a:pt x="3325" y="2314"/>
                  </a:lnTo>
                  <a:lnTo>
                    <a:pt x="3287" y="2406"/>
                  </a:lnTo>
                  <a:lnTo>
                    <a:pt x="3245" y="2495"/>
                  </a:lnTo>
                  <a:lnTo>
                    <a:pt x="3197" y="2581"/>
                  </a:lnTo>
                  <a:lnTo>
                    <a:pt x="3145" y="2664"/>
                  </a:lnTo>
                  <a:lnTo>
                    <a:pt x="3089" y="2745"/>
                  </a:lnTo>
                  <a:lnTo>
                    <a:pt x="3027" y="2820"/>
                  </a:lnTo>
                  <a:lnTo>
                    <a:pt x="2963" y="2894"/>
                  </a:lnTo>
                  <a:lnTo>
                    <a:pt x="2894" y="2963"/>
                  </a:lnTo>
                  <a:lnTo>
                    <a:pt x="2820" y="3027"/>
                  </a:lnTo>
                  <a:lnTo>
                    <a:pt x="2745" y="3089"/>
                  </a:lnTo>
                  <a:lnTo>
                    <a:pt x="2664" y="3145"/>
                  </a:lnTo>
                  <a:lnTo>
                    <a:pt x="2581" y="3197"/>
                  </a:lnTo>
                  <a:lnTo>
                    <a:pt x="2495" y="3245"/>
                  </a:lnTo>
                  <a:lnTo>
                    <a:pt x="2406" y="3287"/>
                  </a:lnTo>
                  <a:lnTo>
                    <a:pt x="2314" y="3325"/>
                  </a:lnTo>
                  <a:lnTo>
                    <a:pt x="2219" y="3356"/>
                  </a:lnTo>
                  <a:lnTo>
                    <a:pt x="2123" y="3383"/>
                  </a:lnTo>
                  <a:lnTo>
                    <a:pt x="2024" y="3404"/>
                  </a:lnTo>
                  <a:lnTo>
                    <a:pt x="1923" y="3420"/>
                  </a:lnTo>
                  <a:lnTo>
                    <a:pt x="1820" y="3429"/>
                  </a:lnTo>
                  <a:lnTo>
                    <a:pt x="1715" y="3432"/>
                  </a:lnTo>
                  <a:lnTo>
                    <a:pt x="1612" y="3429"/>
                  </a:lnTo>
                  <a:lnTo>
                    <a:pt x="1509" y="3420"/>
                  </a:lnTo>
                  <a:lnTo>
                    <a:pt x="1408" y="3404"/>
                  </a:lnTo>
                  <a:lnTo>
                    <a:pt x="1309" y="3383"/>
                  </a:lnTo>
                  <a:lnTo>
                    <a:pt x="1213" y="3356"/>
                  </a:lnTo>
                  <a:lnTo>
                    <a:pt x="1118" y="3325"/>
                  </a:lnTo>
                  <a:lnTo>
                    <a:pt x="1025" y="3287"/>
                  </a:lnTo>
                  <a:lnTo>
                    <a:pt x="937" y="3245"/>
                  </a:lnTo>
                  <a:lnTo>
                    <a:pt x="851" y="3197"/>
                  </a:lnTo>
                  <a:lnTo>
                    <a:pt x="768" y="3145"/>
                  </a:lnTo>
                  <a:lnTo>
                    <a:pt x="687" y="3089"/>
                  </a:lnTo>
                  <a:lnTo>
                    <a:pt x="610" y="3027"/>
                  </a:lnTo>
                  <a:lnTo>
                    <a:pt x="538" y="2963"/>
                  </a:lnTo>
                  <a:lnTo>
                    <a:pt x="469" y="2894"/>
                  </a:lnTo>
                  <a:lnTo>
                    <a:pt x="405" y="2820"/>
                  </a:lnTo>
                  <a:lnTo>
                    <a:pt x="343" y="2745"/>
                  </a:lnTo>
                  <a:lnTo>
                    <a:pt x="287" y="2664"/>
                  </a:lnTo>
                  <a:lnTo>
                    <a:pt x="235" y="2581"/>
                  </a:lnTo>
                  <a:lnTo>
                    <a:pt x="187" y="2495"/>
                  </a:lnTo>
                  <a:lnTo>
                    <a:pt x="145" y="2406"/>
                  </a:lnTo>
                  <a:lnTo>
                    <a:pt x="107" y="2314"/>
                  </a:lnTo>
                  <a:lnTo>
                    <a:pt x="76" y="2219"/>
                  </a:lnTo>
                  <a:lnTo>
                    <a:pt x="49" y="2123"/>
                  </a:lnTo>
                  <a:lnTo>
                    <a:pt x="28" y="2024"/>
                  </a:lnTo>
                  <a:lnTo>
                    <a:pt x="12" y="1923"/>
                  </a:lnTo>
                  <a:lnTo>
                    <a:pt x="3" y="1820"/>
                  </a:lnTo>
                  <a:lnTo>
                    <a:pt x="0" y="1716"/>
                  </a:lnTo>
                  <a:lnTo>
                    <a:pt x="3" y="1612"/>
                  </a:lnTo>
                  <a:lnTo>
                    <a:pt x="12" y="1509"/>
                  </a:lnTo>
                  <a:lnTo>
                    <a:pt x="28" y="1408"/>
                  </a:lnTo>
                  <a:lnTo>
                    <a:pt x="49" y="1309"/>
                  </a:lnTo>
                  <a:lnTo>
                    <a:pt x="76" y="1213"/>
                  </a:lnTo>
                  <a:lnTo>
                    <a:pt x="107" y="1118"/>
                  </a:lnTo>
                  <a:lnTo>
                    <a:pt x="145" y="1026"/>
                  </a:lnTo>
                  <a:lnTo>
                    <a:pt x="187" y="937"/>
                  </a:lnTo>
                  <a:lnTo>
                    <a:pt x="235" y="851"/>
                  </a:lnTo>
                  <a:lnTo>
                    <a:pt x="287" y="768"/>
                  </a:lnTo>
                  <a:lnTo>
                    <a:pt x="343" y="687"/>
                  </a:lnTo>
                  <a:lnTo>
                    <a:pt x="405" y="612"/>
                  </a:lnTo>
                  <a:lnTo>
                    <a:pt x="469" y="538"/>
                  </a:lnTo>
                  <a:lnTo>
                    <a:pt x="538" y="469"/>
                  </a:lnTo>
                  <a:lnTo>
                    <a:pt x="610" y="405"/>
                  </a:lnTo>
                  <a:lnTo>
                    <a:pt x="687" y="343"/>
                  </a:lnTo>
                  <a:lnTo>
                    <a:pt x="768" y="287"/>
                  </a:lnTo>
                  <a:lnTo>
                    <a:pt x="851" y="235"/>
                  </a:lnTo>
                  <a:lnTo>
                    <a:pt x="937" y="187"/>
                  </a:lnTo>
                  <a:lnTo>
                    <a:pt x="1025" y="145"/>
                  </a:lnTo>
                  <a:lnTo>
                    <a:pt x="1118" y="107"/>
                  </a:lnTo>
                  <a:lnTo>
                    <a:pt x="1213" y="76"/>
                  </a:lnTo>
                  <a:lnTo>
                    <a:pt x="1309" y="49"/>
                  </a:lnTo>
                  <a:lnTo>
                    <a:pt x="1408" y="28"/>
                  </a:lnTo>
                  <a:lnTo>
                    <a:pt x="1509" y="12"/>
                  </a:lnTo>
                  <a:lnTo>
                    <a:pt x="1612" y="3"/>
                  </a:lnTo>
                  <a:lnTo>
                    <a:pt x="1715" y="0"/>
                  </a:lnTo>
                  <a:close/>
                </a:path>
              </a:pathLst>
            </a:custGeom>
            <a:grpFill/>
            <a:ln w="0">
              <a:solidFill>
                <a:srgbClr val="708235"/>
              </a:solidFill>
              <a:prstDash val="solid"/>
              <a:round/>
              <a:headEnd/>
              <a:tailEnd/>
            </a:ln>
          </p:spPr>
          <p:txBody>
            <a:bodyPr vert="horz" wrap="square" lIns="121920" tIns="60960" rIns="121920" bIns="60960" numCol="1" anchor="t" anchorCtr="0" compatLnSpc="1">
              <a:prstTxWarp prst="textNoShape">
                <a:avLst/>
              </a:prstTxWarp>
            </a:bodyPr>
            <a:lstStyle/>
            <a:p>
              <a:endParaRPr lang="en-US" sz="2000"/>
            </a:p>
          </p:txBody>
        </p:sp>
        <p:sp>
          <p:nvSpPr>
            <p:cNvPr id="12" name="Freeform 15">
              <a:extLst>
                <a:ext uri="{FF2B5EF4-FFF2-40B4-BE49-F238E27FC236}">
                  <a16:creationId xmlns:a16="http://schemas.microsoft.com/office/drawing/2014/main" id="{25614E3D-A233-90B1-AAE2-AFC1B681E610}"/>
                </a:ext>
              </a:extLst>
            </p:cNvPr>
            <p:cNvSpPr>
              <a:spLocks/>
            </p:cNvSpPr>
            <p:nvPr/>
          </p:nvSpPr>
          <p:spPr bwMode="auto">
            <a:xfrm>
              <a:off x="2492374" y="3783061"/>
              <a:ext cx="644526" cy="473077"/>
            </a:xfrm>
            <a:custGeom>
              <a:avLst/>
              <a:gdLst>
                <a:gd name="T0" fmla="*/ 1514 w 1626"/>
                <a:gd name="T1" fmla="*/ 0 h 1190"/>
                <a:gd name="T2" fmla="*/ 1536 w 1626"/>
                <a:gd name="T3" fmla="*/ 2 h 1190"/>
                <a:gd name="T4" fmla="*/ 1557 w 1626"/>
                <a:gd name="T5" fmla="*/ 8 h 1190"/>
                <a:gd name="T6" fmla="*/ 1575 w 1626"/>
                <a:gd name="T7" fmla="*/ 19 h 1190"/>
                <a:gd name="T8" fmla="*/ 1593 w 1626"/>
                <a:gd name="T9" fmla="*/ 33 h 1190"/>
                <a:gd name="T10" fmla="*/ 1608 w 1626"/>
                <a:gd name="T11" fmla="*/ 51 h 1190"/>
                <a:gd name="T12" fmla="*/ 1618 w 1626"/>
                <a:gd name="T13" fmla="*/ 71 h 1190"/>
                <a:gd name="T14" fmla="*/ 1624 w 1626"/>
                <a:gd name="T15" fmla="*/ 92 h 1190"/>
                <a:gd name="T16" fmla="*/ 1626 w 1626"/>
                <a:gd name="T17" fmla="*/ 112 h 1190"/>
                <a:gd name="T18" fmla="*/ 1624 w 1626"/>
                <a:gd name="T19" fmla="*/ 134 h 1190"/>
                <a:gd name="T20" fmla="*/ 1618 w 1626"/>
                <a:gd name="T21" fmla="*/ 155 h 1190"/>
                <a:gd name="T22" fmla="*/ 1608 w 1626"/>
                <a:gd name="T23" fmla="*/ 175 h 1190"/>
                <a:gd name="T24" fmla="*/ 1593 w 1626"/>
                <a:gd name="T25" fmla="*/ 193 h 1190"/>
                <a:gd name="T26" fmla="*/ 629 w 1626"/>
                <a:gd name="T27" fmla="*/ 1157 h 1190"/>
                <a:gd name="T28" fmla="*/ 629 w 1626"/>
                <a:gd name="T29" fmla="*/ 1157 h 1190"/>
                <a:gd name="T30" fmla="*/ 611 w 1626"/>
                <a:gd name="T31" fmla="*/ 1171 h 1190"/>
                <a:gd name="T32" fmla="*/ 591 w 1626"/>
                <a:gd name="T33" fmla="*/ 1182 h 1190"/>
                <a:gd name="T34" fmla="*/ 571 w 1626"/>
                <a:gd name="T35" fmla="*/ 1188 h 1190"/>
                <a:gd name="T36" fmla="*/ 550 w 1626"/>
                <a:gd name="T37" fmla="*/ 1190 h 1190"/>
                <a:gd name="T38" fmla="*/ 528 w 1626"/>
                <a:gd name="T39" fmla="*/ 1188 h 1190"/>
                <a:gd name="T40" fmla="*/ 507 w 1626"/>
                <a:gd name="T41" fmla="*/ 1182 h 1190"/>
                <a:gd name="T42" fmla="*/ 487 w 1626"/>
                <a:gd name="T43" fmla="*/ 1171 h 1190"/>
                <a:gd name="T44" fmla="*/ 470 w 1626"/>
                <a:gd name="T45" fmla="*/ 1157 h 1190"/>
                <a:gd name="T46" fmla="*/ 33 w 1626"/>
                <a:gd name="T47" fmla="*/ 720 h 1190"/>
                <a:gd name="T48" fmla="*/ 18 w 1626"/>
                <a:gd name="T49" fmla="*/ 702 h 1190"/>
                <a:gd name="T50" fmla="*/ 8 w 1626"/>
                <a:gd name="T51" fmla="*/ 682 h 1190"/>
                <a:gd name="T52" fmla="*/ 2 w 1626"/>
                <a:gd name="T53" fmla="*/ 662 h 1190"/>
                <a:gd name="T54" fmla="*/ 0 w 1626"/>
                <a:gd name="T55" fmla="*/ 640 h 1190"/>
                <a:gd name="T56" fmla="*/ 2 w 1626"/>
                <a:gd name="T57" fmla="*/ 619 h 1190"/>
                <a:gd name="T58" fmla="*/ 8 w 1626"/>
                <a:gd name="T59" fmla="*/ 598 h 1190"/>
                <a:gd name="T60" fmla="*/ 18 w 1626"/>
                <a:gd name="T61" fmla="*/ 578 h 1190"/>
                <a:gd name="T62" fmla="*/ 33 w 1626"/>
                <a:gd name="T63" fmla="*/ 561 h 1190"/>
                <a:gd name="T64" fmla="*/ 51 w 1626"/>
                <a:gd name="T65" fmla="*/ 546 h 1190"/>
                <a:gd name="T66" fmla="*/ 69 w 1626"/>
                <a:gd name="T67" fmla="*/ 536 h 1190"/>
                <a:gd name="T68" fmla="*/ 90 w 1626"/>
                <a:gd name="T69" fmla="*/ 529 h 1190"/>
                <a:gd name="T70" fmla="*/ 112 w 1626"/>
                <a:gd name="T71" fmla="*/ 527 h 1190"/>
                <a:gd name="T72" fmla="*/ 134 w 1626"/>
                <a:gd name="T73" fmla="*/ 529 h 1190"/>
                <a:gd name="T74" fmla="*/ 155 w 1626"/>
                <a:gd name="T75" fmla="*/ 536 h 1190"/>
                <a:gd name="T76" fmla="*/ 174 w 1626"/>
                <a:gd name="T77" fmla="*/ 546 h 1190"/>
                <a:gd name="T78" fmla="*/ 192 w 1626"/>
                <a:gd name="T79" fmla="*/ 561 h 1190"/>
                <a:gd name="T80" fmla="*/ 550 w 1626"/>
                <a:gd name="T81" fmla="*/ 918 h 1190"/>
                <a:gd name="T82" fmla="*/ 1434 w 1626"/>
                <a:gd name="T83" fmla="*/ 33 h 1190"/>
                <a:gd name="T84" fmla="*/ 1452 w 1626"/>
                <a:gd name="T85" fmla="*/ 19 h 1190"/>
                <a:gd name="T86" fmla="*/ 1471 w 1626"/>
                <a:gd name="T87" fmla="*/ 8 h 1190"/>
                <a:gd name="T88" fmla="*/ 1492 w 1626"/>
                <a:gd name="T89" fmla="*/ 2 h 1190"/>
                <a:gd name="T90" fmla="*/ 1514 w 1626"/>
                <a:gd name="T91" fmla="*/ 0 h 1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26" h="1190">
                  <a:moveTo>
                    <a:pt x="1514" y="0"/>
                  </a:moveTo>
                  <a:lnTo>
                    <a:pt x="1536" y="2"/>
                  </a:lnTo>
                  <a:lnTo>
                    <a:pt x="1557" y="8"/>
                  </a:lnTo>
                  <a:lnTo>
                    <a:pt x="1575" y="19"/>
                  </a:lnTo>
                  <a:lnTo>
                    <a:pt x="1593" y="33"/>
                  </a:lnTo>
                  <a:lnTo>
                    <a:pt x="1608" y="51"/>
                  </a:lnTo>
                  <a:lnTo>
                    <a:pt x="1618" y="71"/>
                  </a:lnTo>
                  <a:lnTo>
                    <a:pt x="1624" y="92"/>
                  </a:lnTo>
                  <a:lnTo>
                    <a:pt x="1626" y="112"/>
                  </a:lnTo>
                  <a:lnTo>
                    <a:pt x="1624" y="134"/>
                  </a:lnTo>
                  <a:lnTo>
                    <a:pt x="1618" y="155"/>
                  </a:lnTo>
                  <a:lnTo>
                    <a:pt x="1608" y="175"/>
                  </a:lnTo>
                  <a:lnTo>
                    <a:pt x="1593" y="193"/>
                  </a:lnTo>
                  <a:lnTo>
                    <a:pt x="629" y="1157"/>
                  </a:lnTo>
                  <a:lnTo>
                    <a:pt x="629" y="1157"/>
                  </a:lnTo>
                  <a:lnTo>
                    <a:pt x="611" y="1171"/>
                  </a:lnTo>
                  <a:lnTo>
                    <a:pt x="591" y="1182"/>
                  </a:lnTo>
                  <a:lnTo>
                    <a:pt x="571" y="1188"/>
                  </a:lnTo>
                  <a:lnTo>
                    <a:pt x="550" y="1190"/>
                  </a:lnTo>
                  <a:lnTo>
                    <a:pt x="528" y="1188"/>
                  </a:lnTo>
                  <a:lnTo>
                    <a:pt x="507" y="1182"/>
                  </a:lnTo>
                  <a:lnTo>
                    <a:pt x="487" y="1171"/>
                  </a:lnTo>
                  <a:lnTo>
                    <a:pt x="470" y="1157"/>
                  </a:lnTo>
                  <a:lnTo>
                    <a:pt x="33" y="720"/>
                  </a:lnTo>
                  <a:lnTo>
                    <a:pt x="18" y="702"/>
                  </a:lnTo>
                  <a:lnTo>
                    <a:pt x="8" y="682"/>
                  </a:lnTo>
                  <a:lnTo>
                    <a:pt x="2" y="662"/>
                  </a:lnTo>
                  <a:lnTo>
                    <a:pt x="0" y="640"/>
                  </a:lnTo>
                  <a:lnTo>
                    <a:pt x="2" y="619"/>
                  </a:lnTo>
                  <a:lnTo>
                    <a:pt x="8" y="598"/>
                  </a:lnTo>
                  <a:lnTo>
                    <a:pt x="18" y="578"/>
                  </a:lnTo>
                  <a:lnTo>
                    <a:pt x="33" y="561"/>
                  </a:lnTo>
                  <a:lnTo>
                    <a:pt x="51" y="546"/>
                  </a:lnTo>
                  <a:lnTo>
                    <a:pt x="69" y="536"/>
                  </a:lnTo>
                  <a:lnTo>
                    <a:pt x="90" y="529"/>
                  </a:lnTo>
                  <a:lnTo>
                    <a:pt x="112" y="527"/>
                  </a:lnTo>
                  <a:lnTo>
                    <a:pt x="134" y="529"/>
                  </a:lnTo>
                  <a:lnTo>
                    <a:pt x="155" y="536"/>
                  </a:lnTo>
                  <a:lnTo>
                    <a:pt x="174" y="546"/>
                  </a:lnTo>
                  <a:lnTo>
                    <a:pt x="192" y="561"/>
                  </a:lnTo>
                  <a:lnTo>
                    <a:pt x="550" y="918"/>
                  </a:lnTo>
                  <a:lnTo>
                    <a:pt x="1434" y="33"/>
                  </a:lnTo>
                  <a:lnTo>
                    <a:pt x="1452" y="19"/>
                  </a:lnTo>
                  <a:lnTo>
                    <a:pt x="1471" y="8"/>
                  </a:lnTo>
                  <a:lnTo>
                    <a:pt x="1492" y="2"/>
                  </a:lnTo>
                  <a:lnTo>
                    <a:pt x="1514" y="0"/>
                  </a:lnTo>
                  <a:close/>
                </a:path>
              </a:pathLst>
            </a:custGeom>
            <a:grpFill/>
            <a:ln w="0">
              <a:solidFill>
                <a:srgbClr val="708235"/>
              </a:solidFill>
              <a:prstDash val="solid"/>
              <a:round/>
              <a:headEnd/>
              <a:tailEnd/>
            </a:ln>
          </p:spPr>
          <p:txBody>
            <a:bodyPr vert="horz" wrap="square" lIns="121920" tIns="60960" rIns="121920" bIns="60960" numCol="1" anchor="t" anchorCtr="0" compatLnSpc="1">
              <a:prstTxWarp prst="textNoShape">
                <a:avLst/>
              </a:prstTxWarp>
            </a:bodyPr>
            <a:lstStyle/>
            <a:p>
              <a:endParaRPr lang="en-US" sz="2000"/>
            </a:p>
          </p:txBody>
        </p:sp>
      </p:grpSp>
      <p:grpSp>
        <p:nvGrpSpPr>
          <p:cNvPr id="16" name="Group 15">
            <a:extLst>
              <a:ext uri="{FF2B5EF4-FFF2-40B4-BE49-F238E27FC236}">
                <a16:creationId xmlns:a16="http://schemas.microsoft.com/office/drawing/2014/main" id="{5106E92B-D4D4-B934-A236-15115C466622}"/>
              </a:ext>
              <a:ext uri="{C183D7F6-B498-43B3-948B-1728B52AA6E4}">
                <adec:decorative xmlns:adec="http://schemas.microsoft.com/office/drawing/2017/decorative" val="1"/>
              </a:ext>
            </a:extLst>
          </p:cNvPr>
          <p:cNvGrpSpPr/>
          <p:nvPr/>
        </p:nvGrpSpPr>
        <p:grpSpPr>
          <a:xfrm>
            <a:off x="823673" y="4080649"/>
            <a:ext cx="333588" cy="333588"/>
            <a:chOff x="2133600" y="3849466"/>
            <a:chExt cx="1362075" cy="1362075"/>
          </a:xfrm>
          <a:solidFill>
            <a:srgbClr val="708235"/>
          </a:solidFill>
        </p:grpSpPr>
        <p:sp>
          <p:nvSpPr>
            <p:cNvPr id="17" name="Freeform 14">
              <a:extLst>
                <a:ext uri="{FF2B5EF4-FFF2-40B4-BE49-F238E27FC236}">
                  <a16:creationId xmlns:a16="http://schemas.microsoft.com/office/drawing/2014/main" id="{04F39D28-3878-5FD8-EDAA-5110F72D5F3E}"/>
                </a:ext>
              </a:extLst>
            </p:cNvPr>
            <p:cNvSpPr>
              <a:spLocks noEditPoints="1"/>
            </p:cNvSpPr>
            <p:nvPr/>
          </p:nvSpPr>
          <p:spPr bwMode="auto">
            <a:xfrm>
              <a:off x="2133600" y="3849466"/>
              <a:ext cx="1362075" cy="1362075"/>
            </a:xfrm>
            <a:custGeom>
              <a:avLst/>
              <a:gdLst>
                <a:gd name="T0" fmla="*/ 1428 w 3432"/>
                <a:gd name="T1" fmla="*/ 253 h 3432"/>
                <a:gd name="T2" fmla="*/ 1073 w 3432"/>
                <a:gd name="T3" fmla="*/ 371 h 3432"/>
                <a:gd name="T4" fmla="*/ 763 w 3432"/>
                <a:gd name="T5" fmla="*/ 570 h 3432"/>
                <a:gd name="T6" fmla="*/ 513 w 3432"/>
                <a:gd name="T7" fmla="*/ 836 h 3432"/>
                <a:gd name="T8" fmla="*/ 334 w 3432"/>
                <a:gd name="T9" fmla="*/ 1158 h 3432"/>
                <a:gd name="T10" fmla="*/ 237 w 3432"/>
                <a:gd name="T11" fmla="*/ 1522 h 3432"/>
                <a:gd name="T12" fmla="*/ 237 w 3432"/>
                <a:gd name="T13" fmla="*/ 1910 h 3432"/>
                <a:gd name="T14" fmla="*/ 334 w 3432"/>
                <a:gd name="T15" fmla="*/ 2274 h 3432"/>
                <a:gd name="T16" fmla="*/ 513 w 3432"/>
                <a:gd name="T17" fmla="*/ 2596 h 3432"/>
                <a:gd name="T18" fmla="*/ 763 w 3432"/>
                <a:gd name="T19" fmla="*/ 2862 h 3432"/>
                <a:gd name="T20" fmla="*/ 1073 w 3432"/>
                <a:gd name="T21" fmla="*/ 3061 h 3432"/>
                <a:gd name="T22" fmla="*/ 1428 w 3432"/>
                <a:gd name="T23" fmla="*/ 3179 h 3432"/>
                <a:gd name="T24" fmla="*/ 1814 w 3432"/>
                <a:gd name="T25" fmla="*/ 3204 h 3432"/>
                <a:gd name="T26" fmla="*/ 2187 w 3432"/>
                <a:gd name="T27" fmla="*/ 3130 h 3432"/>
                <a:gd name="T28" fmla="*/ 2520 w 3432"/>
                <a:gd name="T29" fmla="*/ 2971 h 3432"/>
                <a:gd name="T30" fmla="*/ 2802 w 3432"/>
                <a:gd name="T31" fmla="*/ 2737 h 3432"/>
                <a:gd name="T32" fmla="*/ 3018 w 3432"/>
                <a:gd name="T33" fmla="*/ 2441 h 3432"/>
                <a:gd name="T34" fmla="*/ 3157 w 3432"/>
                <a:gd name="T35" fmla="*/ 2097 h 3432"/>
                <a:gd name="T36" fmla="*/ 3207 w 3432"/>
                <a:gd name="T37" fmla="*/ 1716 h 3432"/>
                <a:gd name="T38" fmla="*/ 3157 w 3432"/>
                <a:gd name="T39" fmla="*/ 1335 h 3432"/>
                <a:gd name="T40" fmla="*/ 3018 w 3432"/>
                <a:gd name="T41" fmla="*/ 991 h 3432"/>
                <a:gd name="T42" fmla="*/ 2802 w 3432"/>
                <a:gd name="T43" fmla="*/ 695 h 3432"/>
                <a:gd name="T44" fmla="*/ 2520 w 3432"/>
                <a:gd name="T45" fmla="*/ 461 h 3432"/>
                <a:gd name="T46" fmla="*/ 2187 w 3432"/>
                <a:gd name="T47" fmla="*/ 302 h 3432"/>
                <a:gd name="T48" fmla="*/ 1814 w 3432"/>
                <a:gd name="T49" fmla="*/ 228 h 3432"/>
                <a:gd name="T50" fmla="*/ 1923 w 3432"/>
                <a:gd name="T51" fmla="*/ 12 h 3432"/>
                <a:gd name="T52" fmla="*/ 2314 w 3432"/>
                <a:gd name="T53" fmla="*/ 107 h 3432"/>
                <a:gd name="T54" fmla="*/ 2664 w 3432"/>
                <a:gd name="T55" fmla="*/ 287 h 3432"/>
                <a:gd name="T56" fmla="*/ 2963 w 3432"/>
                <a:gd name="T57" fmla="*/ 538 h 3432"/>
                <a:gd name="T58" fmla="*/ 3197 w 3432"/>
                <a:gd name="T59" fmla="*/ 851 h 3432"/>
                <a:gd name="T60" fmla="*/ 3356 w 3432"/>
                <a:gd name="T61" fmla="*/ 1213 h 3432"/>
                <a:gd name="T62" fmla="*/ 3429 w 3432"/>
                <a:gd name="T63" fmla="*/ 1612 h 3432"/>
                <a:gd name="T64" fmla="*/ 3404 w 3432"/>
                <a:gd name="T65" fmla="*/ 2024 h 3432"/>
                <a:gd name="T66" fmla="*/ 3287 w 3432"/>
                <a:gd name="T67" fmla="*/ 2406 h 3432"/>
                <a:gd name="T68" fmla="*/ 3089 w 3432"/>
                <a:gd name="T69" fmla="*/ 2745 h 3432"/>
                <a:gd name="T70" fmla="*/ 2820 w 3432"/>
                <a:gd name="T71" fmla="*/ 3027 h 3432"/>
                <a:gd name="T72" fmla="*/ 2495 w 3432"/>
                <a:gd name="T73" fmla="*/ 3245 h 3432"/>
                <a:gd name="T74" fmla="*/ 2123 w 3432"/>
                <a:gd name="T75" fmla="*/ 3383 h 3432"/>
                <a:gd name="T76" fmla="*/ 1715 w 3432"/>
                <a:gd name="T77" fmla="*/ 3432 h 3432"/>
                <a:gd name="T78" fmla="*/ 1309 w 3432"/>
                <a:gd name="T79" fmla="*/ 3383 h 3432"/>
                <a:gd name="T80" fmla="*/ 937 w 3432"/>
                <a:gd name="T81" fmla="*/ 3245 h 3432"/>
                <a:gd name="T82" fmla="*/ 610 w 3432"/>
                <a:gd name="T83" fmla="*/ 3027 h 3432"/>
                <a:gd name="T84" fmla="*/ 343 w 3432"/>
                <a:gd name="T85" fmla="*/ 2745 h 3432"/>
                <a:gd name="T86" fmla="*/ 145 w 3432"/>
                <a:gd name="T87" fmla="*/ 2406 h 3432"/>
                <a:gd name="T88" fmla="*/ 28 w 3432"/>
                <a:gd name="T89" fmla="*/ 2024 h 3432"/>
                <a:gd name="T90" fmla="*/ 3 w 3432"/>
                <a:gd name="T91" fmla="*/ 1612 h 3432"/>
                <a:gd name="T92" fmla="*/ 76 w 3432"/>
                <a:gd name="T93" fmla="*/ 1213 h 3432"/>
                <a:gd name="T94" fmla="*/ 235 w 3432"/>
                <a:gd name="T95" fmla="*/ 851 h 3432"/>
                <a:gd name="T96" fmla="*/ 469 w 3432"/>
                <a:gd name="T97" fmla="*/ 538 h 3432"/>
                <a:gd name="T98" fmla="*/ 768 w 3432"/>
                <a:gd name="T99" fmla="*/ 287 h 3432"/>
                <a:gd name="T100" fmla="*/ 1118 w 3432"/>
                <a:gd name="T101" fmla="*/ 107 h 3432"/>
                <a:gd name="T102" fmla="*/ 1509 w 3432"/>
                <a:gd name="T103" fmla="*/ 12 h 3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32" h="3432">
                  <a:moveTo>
                    <a:pt x="1715" y="225"/>
                  </a:moveTo>
                  <a:lnTo>
                    <a:pt x="1618" y="228"/>
                  </a:lnTo>
                  <a:lnTo>
                    <a:pt x="1522" y="237"/>
                  </a:lnTo>
                  <a:lnTo>
                    <a:pt x="1428" y="253"/>
                  </a:lnTo>
                  <a:lnTo>
                    <a:pt x="1335" y="275"/>
                  </a:lnTo>
                  <a:lnTo>
                    <a:pt x="1245" y="302"/>
                  </a:lnTo>
                  <a:lnTo>
                    <a:pt x="1158" y="334"/>
                  </a:lnTo>
                  <a:lnTo>
                    <a:pt x="1073" y="371"/>
                  </a:lnTo>
                  <a:lnTo>
                    <a:pt x="991" y="414"/>
                  </a:lnTo>
                  <a:lnTo>
                    <a:pt x="912" y="461"/>
                  </a:lnTo>
                  <a:lnTo>
                    <a:pt x="836" y="513"/>
                  </a:lnTo>
                  <a:lnTo>
                    <a:pt x="763" y="570"/>
                  </a:lnTo>
                  <a:lnTo>
                    <a:pt x="695" y="630"/>
                  </a:lnTo>
                  <a:lnTo>
                    <a:pt x="630" y="695"/>
                  </a:lnTo>
                  <a:lnTo>
                    <a:pt x="570" y="763"/>
                  </a:lnTo>
                  <a:lnTo>
                    <a:pt x="513" y="836"/>
                  </a:lnTo>
                  <a:lnTo>
                    <a:pt x="461" y="912"/>
                  </a:lnTo>
                  <a:lnTo>
                    <a:pt x="414" y="991"/>
                  </a:lnTo>
                  <a:lnTo>
                    <a:pt x="371" y="1073"/>
                  </a:lnTo>
                  <a:lnTo>
                    <a:pt x="334" y="1158"/>
                  </a:lnTo>
                  <a:lnTo>
                    <a:pt x="302" y="1245"/>
                  </a:lnTo>
                  <a:lnTo>
                    <a:pt x="275" y="1335"/>
                  </a:lnTo>
                  <a:lnTo>
                    <a:pt x="253" y="1428"/>
                  </a:lnTo>
                  <a:lnTo>
                    <a:pt x="237" y="1522"/>
                  </a:lnTo>
                  <a:lnTo>
                    <a:pt x="228" y="1618"/>
                  </a:lnTo>
                  <a:lnTo>
                    <a:pt x="225" y="1716"/>
                  </a:lnTo>
                  <a:lnTo>
                    <a:pt x="228" y="1814"/>
                  </a:lnTo>
                  <a:lnTo>
                    <a:pt x="237" y="1910"/>
                  </a:lnTo>
                  <a:lnTo>
                    <a:pt x="253" y="2004"/>
                  </a:lnTo>
                  <a:lnTo>
                    <a:pt x="275" y="2097"/>
                  </a:lnTo>
                  <a:lnTo>
                    <a:pt x="302" y="2187"/>
                  </a:lnTo>
                  <a:lnTo>
                    <a:pt x="334" y="2274"/>
                  </a:lnTo>
                  <a:lnTo>
                    <a:pt x="371" y="2359"/>
                  </a:lnTo>
                  <a:lnTo>
                    <a:pt x="414" y="2441"/>
                  </a:lnTo>
                  <a:lnTo>
                    <a:pt x="461" y="2520"/>
                  </a:lnTo>
                  <a:lnTo>
                    <a:pt x="513" y="2596"/>
                  </a:lnTo>
                  <a:lnTo>
                    <a:pt x="570" y="2669"/>
                  </a:lnTo>
                  <a:lnTo>
                    <a:pt x="630" y="2737"/>
                  </a:lnTo>
                  <a:lnTo>
                    <a:pt x="695" y="2802"/>
                  </a:lnTo>
                  <a:lnTo>
                    <a:pt x="763" y="2862"/>
                  </a:lnTo>
                  <a:lnTo>
                    <a:pt x="836" y="2919"/>
                  </a:lnTo>
                  <a:lnTo>
                    <a:pt x="912" y="2971"/>
                  </a:lnTo>
                  <a:lnTo>
                    <a:pt x="991" y="3018"/>
                  </a:lnTo>
                  <a:lnTo>
                    <a:pt x="1073" y="3061"/>
                  </a:lnTo>
                  <a:lnTo>
                    <a:pt x="1158" y="3098"/>
                  </a:lnTo>
                  <a:lnTo>
                    <a:pt x="1245" y="3130"/>
                  </a:lnTo>
                  <a:lnTo>
                    <a:pt x="1335" y="3157"/>
                  </a:lnTo>
                  <a:lnTo>
                    <a:pt x="1428" y="3179"/>
                  </a:lnTo>
                  <a:lnTo>
                    <a:pt x="1522" y="3195"/>
                  </a:lnTo>
                  <a:lnTo>
                    <a:pt x="1618" y="3204"/>
                  </a:lnTo>
                  <a:lnTo>
                    <a:pt x="1715" y="3207"/>
                  </a:lnTo>
                  <a:lnTo>
                    <a:pt x="1814" y="3204"/>
                  </a:lnTo>
                  <a:lnTo>
                    <a:pt x="1910" y="3195"/>
                  </a:lnTo>
                  <a:lnTo>
                    <a:pt x="2004" y="3179"/>
                  </a:lnTo>
                  <a:lnTo>
                    <a:pt x="2097" y="3157"/>
                  </a:lnTo>
                  <a:lnTo>
                    <a:pt x="2187" y="3130"/>
                  </a:lnTo>
                  <a:lnTo>
                    <a:pt x="2274" y="3098"/>
                  </a:lnTo>
                  <a:lnTo>
                    <a:pt x="2359" y="3061"/>
                  </a:lnTo>
                  <a:lnTo>
                    <a:pt x="2441" y="3018"/>
                  </a:lnTo>
                  <a:lnTo>
                    <a:pt x="2520" y="2971"/>
                  </a:lnTo>
                  <a:lnTo>
                    <a:pt x="2596" y="2919"/>
                  </a:lnTo>
                  <a:lnTo>
                    <a:pt x="2669" y="2862"/>
                  </a:lnTo>
                  <a:lnTo>
                    <a:pt x="2737" y="2802"/>
                  </a:lnTo>
                  <a:lnTo>
                    <a:pt x="2802" y="2737"/>
                  </a:lnTo>
                  <a:lnTo>
                    <a:pt x="2862" y="2669"/>
                  </a:lnTo>
                  <a:lnTo>
                    <a:pt x="2919" y="2596"/>
                  </a:lnTo>
                  <a:lnTo>
                    <a:pt x="2971" y="2520"/>
                  </a:lnTo>
                  <a:lnTo>
                    <a:pt x="3018" y="2441"/>
                  </a:lnTo>
                  <a:lnTo>
                    <a:pt x="3061" y="2359"/>
                  </a:lnTo>
                  <a:lnTo>
                    <a:pt x="3098" y="2274"/>
                  </a:lnTo>
                  <a:lnTo>
                    <a:pt x="3130" y="2187"/>
                  </a:lnTo>
                  <a:lnTo>
                    <a:pt x="3157" y="2097"/>
                  </a:lnTo>
                  <a:lnTo>
                    <a:pt x="3179" y="2004"/>
                  </a:lnTo>
                  <a:lnTo>
                    <a:pt x="3195" y="1910"/>
                  </a:lnTo>
                  <a:lnTo>
                    <a:pt x="3204" y="1814"/>
                  </a:lnTo>
                  <a:lnTo>
                    <a:pt x="3207" y="1716"/>
                  </a:lnTo>
                  <a:lnTo>
                    <a:pt x="3204" y="1618"/>
                  </a:lnTo>
                  <a:lnTo>
                    <a:pt x="3195" y="1522"/>
                  </a:lnTo>
                  <a:lnTo>
                    <a:pt x="3179" y="1428"/>
                  </a:lnTo>
                  <a:lnTo>
                    <a:pt x="3157" y="1335"/>
                  </a:lnTo>
                  <a:lnTo>
                    <a:pt x="3130" y="1245"/>
                  </a:lnTo>
                  <a:lnTo>
                    <a:pt x="3098" y="1158"/>
                  </a:lnTo>
                  <a:lnTo>
                    <a:pt x="3061" y="1073"/>
                  </a:lnTo>
                  <a:lnTo>
                    <a:pt x="3018" y="991"/>
                  </a:lnTo>
                  <a:lnTo>
                    <a:pt x="2971" y="912"/>
                  </a:lnTo>
                  <a:lnTo>
                    <a:pt x="2919" y="836"/>
                  </a:lnTo>
                  <a:lnTo>
                    <a:pt x="2862" y="763"/>
                  </a:lnTo>
                  <a:lnTo>
                    <a:pt x="2802" y="695"/>
                  </a:lnTo>
                  <a:lnTo>
                    <a:pt x="2737" y="630"/>
                  </a:lnTo>
                  <a:lnTo>
                    <a:pt x="2669" y="570"/>
                  </a:lnTo>
                  <a:lnTo>
                    <a:pt x="2596" y="513"/>
                  </a:lnTo>
                  <a:lnTo>
                    <a:pt x="2520" y="461"/>
                  </a:lnTo>
                  <a:lnTo>
                    <a:pt x="2441" y="414"/>
                  </a:lnTo>
                  <a:lnTo>
                    <a:pt x="2359" y="371"/>
                  </a:lnTo>
                  <a:lnTo>
                    <a:pt x="2274" y="334"/>
                  </a:lnTo>
                  <a:lnTo>
                    <a:pt x="2187" y="302"/>
                  </a:lnTo>
                  <a:lnTo>
                    <a:pt x="2097" y="275"/>
                  </a:lnTo>
                  <a:lnTo>
                    <a:pt x="2004" y="253"/>
                  </a:lnTo>
                  <a:lnTo>
                    <a:pt x="1910" y="237"/>
                  </a:lnTo>
                  <a:lnTo>
                    <a:pt x="1814" y="228"/>
                  </a:lnTo>
                  <a:lnTo>
                    <a:pt x="1715" y="225"/>
                  </a:lnTo>
                  <a:close/>
                  <a:moveTo>
                    <a:pt x="1715" y="0"/>
                  </a:moveTo>
                  <a:lnTo>
                    <a:pt x="1820" y="3"/>
                  </a:lnTo>
                  <a:lnTo>
                    <a:pt x="1923" y="12"/>
                  </a:lnTo>
                  <a:lnTo>
                    <a:pt x="2024" y="28"/>
                  </a:lnTo>
                  <a:lnTo>
                    <a:pt x="2123" y="49"/>
                  </a:lnTo>
                  <a:lnTo>
                    <a:pt x="2219" y="76"/>
                  </a:lnTo>
                  <a:lnTo>
                    <a:pt x="2314" y="107"/>
                  </a:lnTo>
                  <a:lnTo>
                    <a:pt x="2406" y="145"/>
                  </a:lnTo>
                  <a:lnTo>
                    <a:pt x="2495" y="187"/>
                  </a:lnTo>
                  <a:lnTo>
                    <a:pt x="2581" y="235"/>
                  </a:lnTo>
                  <a:lnTo>
                    <a:pt x="2664" y="287"/>
                  </a:lnTo>
                  <a:lnTo>
                    <a:pt x="2745" y="343"/>
                  </a:lnTo>
                  <a:lnTo>
                    <a:pt x="2820" y="405"/>
                  </a:lnTo>
                  <a:lnTo>
                    <a:pt x="2894" y="469"/>
                  </a:lnTo>
                  <a:lnTo>
                    <a:pt x="2963" y="538"/>
                  </a:lnTo>
                  <a:lnTo>
                    <a:pt x="3027" y="612"/>
                  </a:lnTo>
                  <a:lnTo>
                    <a:pt x="3089" y="687"/>
                  </a:lnTo>
                  <a:lnTo>
                    <a:pt x="3145" y="768"/>
                  </a:lnTo>
                  <a:lnTo>
                    <a:pt x="3197" y="851"/>
                  </a:lnTo>
                  <a:lnTo>
                    <a:pt x="3245" y="937"/>
                  </a:lnTo>
                  <a:lnTo>
                    <a:pt x="3287" y="1026"/>
                  </a:lnTo>
                  <a:lnTo>
                    <a:pt x="3325" y="1118"/>
                  </a:lnTo>
                  <a:lnTo>
                    <a:pt x="3356" y="1213"/>
                  </a:lnTo>
                  <a:lnTo>
                    <a:pt x="3383" y="1309"/>
                  </a:lnTo>
                  <a:lnTo>
                    <a:pt x="3404" y="1408"/>
                  </a:lnTo>
                  <a:lnTo>
                    <a:pt x="3420" y="1509"/>
                  </a:lnTo>
                  <a:lnTo>
                    <a:pt x="3429" y="1612"/>
                  </a:lnTo>
                  <a:lnTo>
                    <a:pt x="3432" y="1716"/>
                  </a:lnTo>
                  <a:lnTo>
                    <a:pt x="3429" y="1820"/>
                  </a:lnTo>
                  <a:lnTo>
                    <a:pt x="3420" y="1923"/>
                  </a:lnTo>
                  <a:lnTo>
                    <a:pt x="3404" y="2024"/>
                  </a:lnTo>
                  <a:lnTo>
                    <a:pt x="3383" y="2123"/>
                  </a:lnTo>
                  <a:lnTo>
                    <a:pt x="3356" y="2219"/>
                  </a:lnTo>
                  <a:lnTo>
                    <a:pt x="3325" y="2314"/>
                  </a:lnTo>
                  <a:lnTo>
                    <a:pt x="3287" y="2406"/>
                  </a:lnTo>
                  <a:lnTo>
                    <a:pt x="3245" y="2495"/>
                  </a:lnTo>
                  <a:lnTo>
                    <a:pt x="3197" y="2581"/>
                  </a:lnTo>
                  <a:lnTo>
                    <a:pt x="3145" y="2664"/>
                  </a:lnTo>
                  <a:lnTo>
                    <a:pt x="3089" y="2745"/>
                  </a:lnTo>
                  <a:lnTo>
                    <a:pt x="3027" y="2820"/>
                  </a:lnTo>
                  <a:lnTo>
                    <a:pt x="2963" y="2894"/>
                  </a:lnTo>
                  <a:lnTo>
                    <a:pt x="2894" y="2963"/>
                  </a:lnTo>
                  <a:lnTo>
                    <a:pt x="2820" y="3027"/>
                  </a:lnTo>
                  <a:lnTo>
                    <a:pt x="2745" y="3089"/>
                  </a:lnTo>
                  <a:lnTo>
                    <a:pt x="2664" y="3145"/>
                  </a:lnTo>
                  <a:lnTo>
                    <a:pt x="2581" y="3197"/>
                  </a:lnTo>
                  <a:lnTo>
                    <a:pt x="2495" y="3245"/>
                  </a:lnTo>
                  <a:lnTo>
                    <a:pt x="2406" y="3287"/>
                  </a:lnTo>
                  <a:lnTo>
                    <a:pt x="2314" y="3325"/>
                  </a:lnTo>
                  <a:lnTo>
                    <a:pt x="2219" y="3356"/>
                  </a:lnTo>
                  <a:lnTo>
                    <a:pt x="2123" y="3383"/>
                  </a:lnTo>
                  <a:lnTo>
                    <a:pt x="2024" y="3404"/>
                  </a:lnTo>
                  <a:lnTo>
                    <a:pt x="1923" y="3420"/>
                  </a:lnTo>
                  <a:lnTo>
                    <a:pt x="1820" y="3429"/>
                  </a:lnTo>
                  <a:lnTo>
                    <a:pt x="1715" y="3432"/>
                  </a:lnTo>
                  <a:lnTo>
                    <a:pt x="1612" y="3429"/>
                  </a:lnTo>
                  <a:lnTo>
                    <a:pt x="1509" y="3420"/>
                  </a:lnTo>
                  <a:lnTo>
                    <a:pt x="1408" y="3404"/>
                  </a:lnTo>
                  <a:lnTo>
                    <a:pt x="1309" y="3383"/>
                  </a:lnTo>
                  <a:lnTo>
                    <a:pt x="1213" y="3356"/>
                  </a:lnTo>
                  <a:lnTo>
                    <a:pt x="1118" y="3325"/>
                  </a:lnTo>
                  <a:lnTo>
                    <a:pt x="1025" y="3287"/>
                  </a:lnTo>
                  <a:lnTo>
                    <a:pt x="937" y="3245"/>
                  </a:lnTo>
                  <a:lnTo>
                    <a:pt x="851" y="3197"/>
                  </a:lnTo>
                  <a:lnTo>
                    <a:pt x="768" y="3145"/>
                  </a:lnTo>
                  <a:lnTo>
                    <a:pt x="687" y="3089"/>
                  </a:lnTo>
                  <a:lnTo>
                    <a:pt x="610" y="3027"/>
                  </a:lnTo>
                  <a:lnTo>
                    <a:pt x="538" y="2963"/>
                  </a:lnTo>
                  <a:lnTo>
                    <a:pt x="469" y="2894"/>
                  </a:lnTo>
                  <a:lnTo>
                    <a:pt x="405" y="2820"/>
                  </a:lnTo>
                  <a:lnTo>
                    <a:pt x="343" y="2745"/>
                  </a:lnTo>
                  <a:lnTo>
                    <a:pt x="287" y="2664"/>
                  </a:lnTo>
                  <a:lnTo>
                    <a:pt x="235" y="2581"/>
                  </a:lnTo>
                  <a:lnTo>
                    <a:pt x="187" y="2495"/>
                  </a:lnTo>
                  <a:lnTo>
                    <a:pt x="145" y="2406"/>
                  </a:lnTo>
                  <a:lnTo>
                    <a:pt x="107" y="2314"/>
                  </a:lnTo>
                  <a:lnTo>
                    <a:pt x="76" y="2219"/>
                  </a:lnTo>
                  <a:lnTo>
                    <a:pt x="49" y="2123"/>
                  </a:lnTo>
                  <a:lnTo>
                    <a:pt x="28" y="2024"/>
                  </a:lnTo>
                  <a:lnTo>
                    <a:pt x="12" y="1923"/>
                  </a:lnTo>
                  <a:lnTo>
                    <a:pt x="3" y="1820"/>
                  </a:lnTo>
                  <a:lnTo>
                    <a:pt x="0" y="1716"/>
                  </a:lnTo>
                  <a:lnTo>
                    <a:pt x="3" y="1612"/>
                  </a:lnTo>
                  <a:lnTo>
                    <a:pt x="12" y="1509"/>
                  </a:lnTo>
                  <a:lnTo>
                    <a:pt x="28" y="1408"/>
                  </a:lnTo>
                  <a:lnTo>
                    <a:pt x="49" y="1309"/>
                  </a:lnTo>
                  <a:lnTo>
                    <a:pt x="76" y="1213"/>
                  </a:lnTo>
                  <a:lnTo>
                    <a:pt x="107" y="1118"/>
                  </a:lnTo>
                  <a:lnTo>
                    <a:pt x="145" y="1026"/>
                  </a:lnTo>
                  <a:lnTo>
                    <a:pt x="187" y="937"/>
                  </a:lnTo>
                  <a:lnTo>
                    <a:pt x="235" y="851"/>
                  </a:lnTo>
                  <a:lnTo>
                    <a:pt x="287" y="768"/>
                  </a:lnTo>
                  <a:lnTo>
                    <a:pt x="343" y="687"/>
                  </a:lnTo>
                  <a:lnTo>
                    <a:pt x="405" y="612"/>
                  </a:lnTo>
                  <a:lnTo>
                    <a:pt x="469" y="538"/>
                  </a:lnTo>
                  <a:lnTo>
                    <a:pt x="538" y="469"/>
                  </a:lnTo>
                  <a:lnTo>
                    <a:pt x="610" y="405"/>
                  </a:lnTo>
                  <a:lnTo>
                    <a:pt x="687" y="343"/>
                  </a:lnTo>
                  <a:lnTo>
                    <a:pt x="768" y="287"/>
                  </a:lnTo>
                  <a:lnTo>
                    <a:pt x="851" y="235"/>
                  </a:lnTo>
                  <a:lnTo>
                    <a:pt x="937" y="187"/>
                  </a:lnTo>
                  <a:lnTo>
                    <a:pt x="1025" y="145"/>
                  </a:lnTo>
                  <a:lnTo>
                    <a:pt x="1118" y="107"/>
                  </a:lnTo>
                  <a:lnTo>
                    <a:pt x="1213" y="76"/>
                  </a:lnTo>
                  <a:lnTo>
                    <a:pt x="1309" y="49"/>
                  </a:lnTo>
                  <a:lnTo>
                    <a:pt x="1408" y="28"/>
                  </a:lnTo>
                  <a:lnTo>
                    <a:pt x="1509" y="12"/>
                  </a:lnTo>
                  <a:lnTo>
                    <a:pt x="1612" y="3"/>
                  </a:lnTo>
                  <a:lnTo>
                    <a:pt x="1715" y="0"/>
                  </a:lnTo>
                  <a:close/>
                </a:path>
              </a:pathLst>
            </a:custGeom>
            <a:grpFill/>
            <a:ln w="0">
              <a:solidFill>
                <a:srgbClr val="708235"/>
              </a:solidFill>
              <a:prstDash val="solid"/>
              <a:round/>
              <a:headEnd/>
              <a:tailEnd/>
            </a:ln>
          </p:spPr>
          <p:txBody>
            <a:bodyPr vert="horz" wrap="square" lIns="121920" tIns="60960" rIns="121920" bIns="60960" numCol="1" anchor="t" anchorCtr="0" compatLnSpc="1">
              <a:prstTxWarp prst="textNoShape">
                <a:avLst/>
              </a:prstTxWarp>
            </a:bodyPr>
            <a:lstStyle/>
            <a:p>
              <a:endParaRPr lang="en-US" sz="2000"/>
            </a:p>
          </p:txBody>
        </p:sp>
        <p:sp>
          <p:nvSpPr>
            <p:cNvPr id="18" name="Freeform 15">
              <a:extLst>
                <a:ext uri="{FF2B5EF4-FFF2-40B4-BE49-F238E27FC236}">
                  <a16:creationId xmlns:a16="http://schemas.microsoft.com/office/drawing/2014/main" id="{B2A9515F-780E-4E39-4A27-28C5160CBFC3}"/>
                </a:ext>
              </a:extLst>
            </p:cNvPr>
            <p:cNvSpPr>
              <a:spLocks/>
            </p:cNvSpPr>
            <p:nvPr/>
          </p:nvSpPr>
          <p:spPr bwMode="auto">
            <a:xfrm>
              <a:off x="2492374" y="4293965"/>
              <a:ext cx="644526" cy="473077"/>
            </a:xfrm>
            <a:custGeom>
              <a:avLst/>
              <a:gdLst>
                <a:gd name="T0" fmla="*/ 1514 w 1626"/>
                <a:gd name="T1" fmla="*/ 0 h 1190"/>
                <a:gd name="T2" fmla="*/ 1536 w 1626"/>
                <a:gd name="T3" fmla="*/ 2 h 1190"/>
                <a:gd name="T4" fmla="*/ 1557 w 1626"/>
                <a:gd name="T5" fmla="*/ 8 h 1190"/>
                <a:gd name="T6" fmla="*/ 1575 w 1626"/>
                <a:gd name="T7" fmla="*/ 19 h 1190"/>
                <a:gd name="T8" fmla="*/ 1593 w 1626"/>
                <a:gd name="T9" fmla="*/ 33 h 1190"/>
                <a:gd name="T10" fmla="*/ 1608 w 1626"/>
                <a:gd name="T11" fmla="*/ 51 h 1190"/>
                <a:gd name="T12" fmla="*/ 1618 w 1626"/>
                <a:gd name="T13" fmla="*/ 71 h 1190"/>
                <a:gd name="T14" fmla="*/ 1624 w 1626"/>
                <a:gd name="T15" fmla="*/ 92 h 1190"/>
                <a:gd name="T16" fmla="*/ 1626 w 1626"/>
                <a:gd name="T17" fmla="*/ 112 h 1190"/>
                <a:gd name="T18" fmla="*/ 1624 w 1626"/>
                <a:gd name="T19" fmla="*/ 134 h 1190"/>
                <a:gd name="T20" fmla="*/ 1618 w 1626"/>
                <a:gd name="T21" fmla="*/ 155 h 1190"/>
                <a:gd name="T22" fmla="*/ 1608 w 1626"/>
                <a:gd name="T23" fmla="*/ 175 h 1190"/>
                <a:gd name="T24" fmla="*/ 1593 w 1626"/>
                <a:gd name="T25" fmla="*/ 193 h 1190"/>
                <a:gd name="T26" fmla="*/ 629 w 1626"/>
                <a:gd name="T27" fmla="*/ 1157 h 1190"/>
                <a:gd name="T28" fmla="*/ 629 w 1626"/>
                <a:gd name="T29" fmla="*/ 1157 h 1190"/>
                <a:gd name="T30" fmla="*/ 611 w 1626"/>
                <a:gd name="T31" fmla="*/ 1171 h 1190"/>
                <a:gd name="T32" fmla="*/ 591 w 1626"/>
                <a:gd name="T33" fmla="*/ 1182 h 1190"/>
                <a:gd name="T34" fmla="*/ 571 w 1626"/>
                <a:gd name="T35" fmla="*/ 1188 h 1190"/>
                <a:gd name="T36" fmla="*/ 550 w 1626"/>
                <a:gd name="T37" fmla="*/ 1190 h 1190"/>
                <a:gd name="T38" fmla="*/ 528 w 1626"/>
                <a:gd name="T39" fmla="*/ 1188 h 1190"/>
                <a:gd name="T40" fmla="*/ 507 w 1626"/>
                <a:gd name="T41" fmla="*/ 1182 h 1190"/>
                <a:gd name="T42" fmla="*/ 487 w 1626"/>
                <a:gd name="T43" fmla="*/ 1171 h 1190"/>
                <a:gd name="T44" fmla="*/ 470 w 1626"/>
                <a:gd name="T45" fmla="*/ 1157 h 1190"/>
                <a:gd name="T46" fmla="*/ 33 w 1626"/>
                <a:gd name="T47" fmla="*/ 720 h 1190"/>
                <a:gd name="T48" fmla="*/ 18 w 1626"/>
                <a:gd name="T49" fmla="*/ 702 h 1190"/>
                <a:gd name="T50" fmla="*/ 8 w 1626"/>
                <a:gd name="T51" fmla="*/ 682 h 1190"/>
                <a:gd name="T52" fmla="*/ 2 w 1626"/>
                <a:gd name="T53" fmla="*/ 662 h 1190"/>
                <a:gd name="T54" fmla="*/ 0 w 1626"/>
                <a:gd name="T55" fmla="*/ 640 h 1190"/>
                <a:gd name="T56" fmla="*/ 2 w 1626"/>
                <a:gd name="T57" fmla="*/ 619 h 1190"/>
                <a:gd name="T58" fmla="*/ 8 w 1626"/>
                <a:gd name="T59" fmla="*/ 598 h 1190"/>
                <a:gd name="T60" fmla="*/ 18 w 1626"/>
                <a:gd name="T61" fmla="*/ 578 h 1190"/>
                <a:gd name="T62" fmla="*/ 33 w 1626"/>
                <a:gd name="T63" fmla="*/ 561 h 1190"/>
                <a:gd name="T64" fmla="*/ 51 w 1626"/>
                <a:gd name="T65" fmla="*/ 546 h 1190"/>
                <a:gd name="T66" fmla="*/ 69 w 1626"/>
                <a:gd name="T67" fmla="*/ 536 h 1190"/>
                <a:gd name="T68" fmla="*/ 90 w 1626"/>
                <a:gd name="T69" fmla="*/ 529 h 1190"/>
                <a:gd name="T70" fmla="*/ 112 w 1626"/>
                <a:gd name="T71" fmla="*/ 527 h 1190"/>
                <a:gd name="T72" fmla="*/ 134 w 1626"/>
                <a:gd name="T73" fmla="*/ 529 h 1190"/>
                <a:gd name="T74" fmla="*/ 155 w 1626"/>
                <a:gd name="T75" fmla="*/ 536 h 1190"/>
                <a:gd name="T76" fmla="*/ 174 w 1626"/>
                <a:gd name="T77" fmla="*/ 546 h 1190"/>
                <a:gd name="T78" fmla="*/ 192 w 1626"/>
                <a:gd name="T79" fmla="*/ 561 h 1190"/>
                <a:gd name="T80" fmla="*/ 550 w 1626"/>
                <a:gd name="T81" fmla="*/ 918 h 1190"/>
                <a:gd name="T82" fmla="*/ 1434 w 1626"/>
                <a:gd name="T83" fmla="*/ 33 h 1190"/>
                <a:gd name="T84" fmla="*/ 1452 w 1626"/>
                <a:gd name="T85" fmla="*/ 19 h 1190"/>
                <a:gd name="T86" fmla="*/ 1471 w 1626"/>
                <a:gd name="T87" fmla="*/ 8 h 1190"/>
                <a:gd name="T88" fmla="*/ 1492 w 1626"/>
                <a:gd name="T89" fmla="*/ 2 h 1190"/>
                <a:gd name="T90" fmla="*/ 1514 w 1626"/>
                <a:gd name="T91" fmla="*/ 0 h 1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26" h="1190">
                  <a:moveTo>
                    <a:pt x="1514" y="0"/>
                  </a:moveTo>
                  <a:lnTo>
                    <a:pt x="1536" y="2"/>
                  </a:lnTo>
                  <a:lnTo>
                    <a:pt x="1557" y="8"/>
                  </a:lnTo>
                  <a:lnTo>
                    <a:pt x="1575" y="19"/>
                  </a:lnTo>
                  <a:lnTo>
                    <a:pt x="1593" y="33"/>
                  </a:lnTo>
                  <a:lnTo>
                    <a:pt x="1608" y="51"/>
                  </a:lnTo>
                  <a:lnTo>
                    <a:pt x="1618" y="71"/>
                  </a:lnTo>
                  <a:lnTo>
                    <a:pt x="1624" y="92"/>
                  </a:lnTo>
                  <a:lnTo>
                    <a:pt x="1626" y="112"/>
                  </a:lnTo>
                  <a:lnTo>
                    <a:pt x="1624" y="134"/>
                  </a:lnTo>
                  <a:lnTo>
                    <a:pt x="1618" y="155"/>
                  </a:lnTo>
                  <a:lnTo>
                    <a:pt x="1608" y="175"/>
                  </a:lnTo>
                  <a:lnTo>
                    <a:pt x="1593" y="193"/>
                  </a:lnTo>
                  <a:lnTo>
                    <a:pt x="629" y="1157"/>
                  </a:lnTo>
                  <a:lnTo>
                    <a:pt x="629" y="1157"/>
                  </a:lnTo>
                  <a:lnTo>
                    <a:pt x="611" y="1171"/>
                  </a:lnTo>
                  <a:lnTo>
                    <a:pt x="591" y="1182"/>
                  </a:lnTo>
                  <a:lnTo>
                    <a:pt x="571" y="1188"/>
                  </a:lnTo>
                  <a:lnTo>
                    <a:pt x="550" y="1190"/>
                  </a:lnTo>
                  <a:lnTo>
                    <a:pt x="528" y="1188"/>
                  </a:lnTo>
                  <a:lnTo>
                    <a:pt x="507" y="1182"/>
                  </a:lnTo>
                  <a:lnTo>
                    <a:pt x="487" y="1171"/>
                  </a:lnTo>
                  <a:lnTo>
                    <a:pt x="470" y="1157"/>
                  </a:lnTo>
                  <a:lnTo>
                    <a:pt x="33" y="720"/>
                  </a:lnTo>
                  <a:lnTo>
                    <a:pt x="18" y="702"/>
                  </a:lnTo>
                  <a:lnTo>
                    <a:pt x="8" y="682"/>
                  </a:lnTo>
                  <a:lnTo>
                    <a:pt x="2" y="662"/>
                  </a:lnTo>
                  <a:lnTo>
                    <a:pt x="0" y="640"/>
                  </a:lnTo>
                  <a:lnTo>
                    <a:pt x="2" y="619"/>
                  </a:lnTo>
                  <a:lnTo>
                    <a:pt x="8" y="598"/>
                  </a:lnTo>
                  <a:lnTo>
                    <a:pt x="18" y="578"/>
                  </a:lnTo>
                  <a:lnTo>
                    <a:pt x="33" y="561"/>
                  </a:lnTo>
                  <a:lnTo>
                    <a:pt x="51" y="546"/>
                  </a:lnTo>
                  <a:lnTo>
                    <a:pt x="69" y="536"/>
                  </a:lnTo>
                  <a:lnTo>
                    <a:pt x="90" y="529"/>
                  </a:lnTo>
                  <a:lnTo>
                    <a:pt x="112" y="527"/>
                  </a:lnTo>
                  <a:lnTo>
                    <a:pt x="134" y="529"/>
                  </a:lnTo>
                  <a:lnTo>
                    <a:pt x="155" y="536"/>
                  </a:lnTo>
                  <a:lnTo>
                    <a:pt x="174" y="546"/>
                  </a:lnTo>
                  <a:lnTo>
                    <a:pt x="192" y="561"/>
                  </a:lnTo>
                  <a:lnTo>
                    <a:pt x="550" y="918"/>
                  </a:lnTo>
                  <a:lnTo>
                    <a:pt x="1434" y="33"/>
                  </a:lnTo>
                  <a:lnTo>
                    <a:pt x="1452" y="19"/>
                  </a:lnTo>
                  <a:lnTo>
                    <a:pt x="1471" y="8"/>
                  </a:lnTo>
                  <a:lnTo>
                    <a:pt x="1492" y="2"/>
                  </a:lnTo>
                  <a:lnTo>
                    <a:pt x="1514" y="0"/>
                  </a:lnTo>
                  <a:close/>
                </a:path>
              </a:pathLst>
            </a:custGeom>
            <a:grpFill/>
            <a:ln w="0">
              <a:solidFill>
                <a:srgbClr val="708235"/>
              </a:solidFill>
              <a:prstDash val="solid"/>
              <a:round/>
              <a:headEnd/>
              <a:tailEnd/>
            </a:ln>
          </p:spPr>
          <p:txBody>
            <a:bodyPr vert="horz" wrap="square" lIns="121920" tIns="60960" rIns="121920" bIns="60960" numCol="1" anchor="t" anchorCtr="0" compatLnSpc="1">
              <a:prstTxWarp prst="textNoShape">
                <a:avLst/>
              </a:prstTxWarp>
            </a:bodyPr>
            <a:lstStyle/>
            <a:p>
              <a:endParaRPr lang="en-US" sz="2000" dirty="0"/>
            </a:p>
          </p:txBody>
        </p:sp>
      </p:grpSp>
      <p:grpSp>
        <p:nvGrpSpPr>
          <p:cNvPr id="13" name="Group 12">
            <a:extLst>
              <a:ext uri="{FF2B5EF4-FFF2-40B4-BE49-F238E27FC236}">
                <a16:creationId xmlns:a16="http://schemas.microsoft.com/office/drawing/2014/main" id="{3FF6E839-1EB1-D47E-A99B-406B64EAC63E}"/>
              </a:ext>
              <a:ext uri="{C183D7F6-B498-43B3-948B-1728B52AA6E4}">
                <adec:decorative xmlns:adec="http://schemas.microsoft.com/office/drawing/2017/decorative" val="1"/>
              </a:ext>
            </a:extLst>
          </p:cNvPr>
          <p:cNvGrpSpPr/>
          <p:nvPr/>
        </p:nvGrpSpPr>
        <p:grpSpPr>
          <a:xfrm>
            <a:off x="825912" y="4728109"/>
            <a:ext cx="333588" cy="333588"/>
            <a:chOff x="825912" y="4824359"/>
            <a:chExt cx="333588" cy="333588"/>
          </a:xfrm>
          <a:solidFill>
            <a:srgbClr val="708235"/>
          </a:solidFill>
        </p:grpSpPr>
        <p:sp>
          <p:nvSpPr>
            <p:cNvPr id="4" name="Freeform 14">
              <a:extLst>
                <a:ext uri="{FF2B5EF4-FFF2-40B4-BE49-F238E27FC236}">
                  <a16:creationId xmlns:a16="http://schemas.microsoft.com/office/drawing/2014/main" id="{C088B4C3-870A-79A5-5FF5-C434DEC098AD}"/>
                </a:ext>
              </a:extLst>
            </p:cNvPr>
            <p:cNvSpPr>
              <a:spLocks noEditPoints="1"/>
            </p:cNvSpPr>
            <p:nvPr/>
          </p:nvSpPr>
          <p:spPr bwMode="auto">
            <a:xfrm>
              <a:off x="825912" y="4824359"/>
              <a:ext cx="333588" cy="333588"/>
            </a:xfrm>
            <a:custGeom>
              <a:avLst/>
              <a:gdLst>
                <a:gd name="T0" fmla="*/ 1428 w 3432"/>
                <a:gd name="T1" fmla="*/ 253 h 3432"/>
                <a:gd name="T2" fmla="*/ 1073 w 3432"/>
                <a:gd name="T3" fmla="*/ 371 h 3432"/>
                <a:gd name="T4" fmla="*/ 763 w 3432"/>
                <a:gd name="T5" fmla="*/ 570 h 3432"/>
                <a:gd name="T6" fmla="*/ 513 w 3432"/>
                <a:gd name="T7" fmla="*/ 836 h 3432"/>
                <a:gd name="T8" fmla="*/ 334 w 3432"/>
                <a:gd name="T9" fmla="*/ 1158 h 3432"/>
                <a:gd name="T10" fmla="*/ 237 w 3432"/>
                <a:gd name="T11" fmla="*/ 1522 h 3432"/>
                <a:gd name="T12" fmla="*/ 237 w 3432"/>
                <a:gd name="T13" fmla="*/ 1910 h 3432"/>
                <a:gd name="T14" fmla="*/ 334 w 3432"/>
                <a:gd name="T15" fmla="*/ 2274 h 3432"/>
                <a:gd name="T16" fmla="*/ 513 w 3432"/>
                <a:gd name="T17" fmla="*/ 2596 h 3432"/>
                <a:gd name="T18" fmla="*/ 763 w 3432"/>
                <a:gd name="T19" fmla="*/ 2862 h 3432"/>
                <a:gd name="T20" fmla="*/ 1073 w 3432"/>
                <a:gd name="T21" fmla="*/ 3061 h 3432"/>
                <a:gd name="T22" fmla="*/ 1428 w 3432"/>
                <a:gd name="T23" fmla="*/ 3179 h 3432"/>
                <a:gd name="T24" fmla="*/ 1814 w 3432"/>
                <a:gd name="T25" fmla="*/ 3204 h 3432"/>
                <a:gd name="T26" fmla="*/ 2187 w 3432"/>
                <a:gd name="T27" fmla="*/ 3130 h 3432"/>
                <a:gd name="T28" fmla="*/ 2520 w 3432"/>
                <a:gd name="T29" fmla="*/ 2971 h 3432"/>
                <a:gd name="T30" fmla="*/ 2802 w 3432"/>
                <a:gd name="T31" fmla="*/ 2737 h 3432"/>
                <a:gd name="T32" fmla="*/ 3018 w 3432"/>
                <a:gd name="T33" fmla="*/ 2441 h 3432"/>
                <a:gd name="T34" fmla="*/ 3157 w 3432"/>
                <a:gd name="T35" fmla="*/ 2097 h 3432"/>
                <a:gd name="T36" fmla="*/ 3207 w 3432"/>
                <a:gd name="T37" fmla="*/ 1716 h 3432"/>
                <a:gd name="T38" fmla="*/ 3157 w 3432"/>
                <a:gd name="T39" fmla="*/ 1335 h 3432"/>
                <a:gd name="T40" fmla="*/ 3018 w 3432"/>
                <a:gd name="T41" fmla="*/ 991 h 3432"/>
                <a:gd name="T42" fmla="*/ 2802 w 3432"/>
                <a:gd name="T43" fmla="*/ 695 h 3432"/>
                <a:gd name="T44" fmla="*/ 2520 w 3432"/>
                <a:gd name="T45" fmla="*/ 461 h 3432"/>
                <a:gd name="T46" fmla="*/ 2187 w 3432"/>
                <a:gd name="T47" fmla="*/ 302 h 3432"/>
                <a:gd name="T48" fmla="*/ 1814 w 3432"/>
                <a:gd name="T49" fmla="*/ 228 h 3432"/>
                <a:gd name="T50" fmla="*/ 1923 w 3432"/>
                <a:gd name="T51" fmla="*/ 12 h 3432"/>
                <a:gd name="T52" fmla="*/ 2314 w 3432"/>
                <a:gd name="T53" fmla="*/ 107 h 3432"/>
                <a:gd name="T54" fmla="*/ 2664 w 3432"/>
                <a:gd name="T55" fmla="*/ 287 h 3432"/>
                <a:gd name="T56" fmla="*/ 2963 w 3432"/>
                <a:gd name="T57" fmla="*/ 538 h 3432"/>
                <a:gd name="T58" fmla="*/ 3197 w 3432"/>
                <a:gd name="T59" fmla="*/ 851 h 3432"/>
                <a:gd name="T60" fmla="*/ 3356 w 3432"/>
                <a:gd name="T61" fmla="*/ 1213 h 3432"/>
                <a:gd name="T62" fmla="*/ 3429 w 3432"/>
                <a:gd name="T63" fmla="*/ 1612 h 3432"/>
                <a:gd name="T64" fmla="*/ 3404 w 3432"/>
                <a:gd name="T65" fmla="*/ 2024 h 3432"/>
                <a:gd name="T66" fmla="*/ 3287 w 3432"/>
                <a:gd name="T67" fmla="*/ 2406 h 3432"/>
                <a:gd name="T68" fmla="*/ 3089 w 3432"/>
                <a:gd name="T69" fmla="*/ 2745 h 3432"/>
                <a:gd name="T70" fmla="*/ 2820 w 3432"/>
                <a:gd name="T71" fmla="*/ 3027 h 3432"/>
                <a:gd name="T72" fmla="*/ 2495 w 3432"/>
                <a:gd name="T73" fmla="*/ 3245 h 3432"/>
                <a:gd name="T74" fmla="*/ 2123 w 3432"/>
                <a:gd name="T75" fmla="*/ 3383 h 3432"/>
                <a:gd name="T76" fmla="*/ 1715 w 3432"/>
                <a:gd name="T77" fmla="*/ 3432 h 3432"/>
                <a:gd name="T78" fmla="*/ 1309 w 3432"/>
                <a:gd name="T79" fmla="*/ 3383 h 3432"/>
                <a:gd name="T80" fmla="*/ 937 w 3432"/>
                <a:gd name="T81" fmla="*/ 3245 h 3432"/>
                <a:gd name="T82" fmla="*/ 610 w 3432"/>
                <a:gd name="T83" fmla="*/ 3027 h 3432"/>
                <a:gd name="T84" fmla="*/ 343 w 3432"/>
                <a:gd name="T85" fmla="*/ 2745 h 3432"/>
                <a:gd name="T86" fmla="*/ 145 w 3432"/>
                <a:gd name="T87" fmla="*/ 2406 h 3432"/>
                <a:gd name="T88" fmla="*/ 28 w 3432"/>
                <a:gd name="T89" fmla="*/ 2024 h 3432"/>
                <a:gd name="T90" fmla="*/ 3 w 3432"/>
                <a:gd name="T91" fmla="*/ 1612 h 3432"/>
                <a:gd name="T92" fmla="*/ 76 w 3432"/>
                <a:gd name="T93" fmla="*/ 1213 h 3432"/>
                <a:gd name="T94" fmla="*/ 235 w 3432"/>
                <a:gd name="T95" fmla="*/ 851 h 3432"/>
                <a:gd name="T96" fmla="*/ 469 w 3432"/>
                <a:gd name="T97" fmla="*/ 538 h 3432"/>
                <a:gd name="T98" fmla="*/ 768 w 3432"/>
                <a:gd name="T99" fmla="*/ 287 h 3432"/>
                <a:gd name="T100" fmla="*/ 1118 w 3432"/>
                <a:gd name="T101" fmla="*/ 107 h 3432"/>
                <a:gd name="T102" fmla="*/ 1509 w 3432"/>
                <a:gd name="T103" fmla="*/ 12 h 3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32" h="3432">
                  <a:moveTo>
                    <a:pt x="1715" y="225"/>
                  </a:moveTo>
                  <a:lnTo>
                    <a:pt x="1618" y="228"/>
                  </a:lnTo>
                  <a:lnTo>
                    <a:pt x="1522" y="237"/>
                  </a:lnTo>
                  <a:lnTo>
                    <a:pt x="1428" y="253"/>
                  </a:lnTo>
                  <a:lnTo>
                    <a:pt x="1335" y="275"/>
                  </a:lnTo>
                  <a:lnTo>
                    <a:pt x="1245" y="302"/>
                  </a:lnTo>
                  <a:lnTo>
                    <a:pt x="1158" y="334"/>
                  </a:lnTo>
                  <a:lnTo>
                    <a:pt x="1073" y="371"/>
                  </a:lnTo>
                  <a:lnTo>
                    <a:pt x="991" y="414"/>
                  </a:lnTo>
                  <a:lnTo>
                    <a:pt x="912" y="461"/>
                  </a:lnTo>
                  <a:lnTo>
                    <a:pt x="836" y="513"/>
                  </a:lnTo>
                  <a:lnTo>
                    <a:pt x="763" y="570"/>
                  </a:lnTo>
                  <a:lnTo>
                    <a:pt x="695" y="630"/>
                  </a:lnTo>
                  <a:lnTo>
                    <a:pt x="630" y="695"/>
                  </a:lnTo>
                  <a:lnTo>
                    <a:pt x="570" y="763"/>
                  </a:lnTo>
                  <a:lnTo>
                    <a:pt x="513" y="836"/>
                  </a:lnTo>
                  <a:lnTo>
                    <a:pt x="461" y="912"/>
                  </a:lnTo>
                  <a:lnTo>
                    <a:pt x="414" y="991"/>
                  </a:lnTo>
                  <a:lnTo>
                    <a:pt x="371" y="1073"/>
                  </a:lnTo>
                  <a:lnTo>
                    <a:pt x="334" y="1158"/>
                  </a:lnTo>
                  <a:lnTo>
                    <a:pt x="302" y="1245"/>
                  </a:lnTo>
                  <a:lnTo>
                    <a:pt x="275" y="1335"/>
                  </a:lnTo>
                  <a:lnTo>
                    <a:pt x="253" y="1428"/>
                  </a:lnTo>
                  <a:lnTo>
                    <a:pt x="237" y="1522"/>
                  </a:lnTo>
                  <a:lnTo>
                    <a:pt x="228" y="1618"/>
                  </a:lnTo>
                  <a:lnTo>
                    <a:pt x="225" y="1716"/>
                  </a:lnTo>
                  <a:lnTo>
                    <a:pt x="228" y="1814"/>
                  </a:lnTo>
                  <a:lnTo>
                    <a:pt x="237" y="1910"/>
                  </a:lnTo>
                  <a:lnTo>
                    <a:pt x="253" y="2004"/>
                  </a:lnTo>
                  <a:lnTo>
                    <a:pt x="275" y="2097"/>
                  </a:lnTo>
                  <a:lnTo>
                    <a:pt x="302" y="2187"/>
                  </a:lnTo>
                  <a:lnTo>
                    <a:pt x="334" y="2274"/>
                  </a:lnTo>
                  <a:lnTo>
                    <a:pt x="371" y="2359"/>
                  </a:lnTo>
                  <a:lnTo>
                    <a:pt x="414" y="2441"/>
                  </a:lnTo>
                  <a:lnTo>
                    <a:pt x="461" y="2520"/>
                  </a:lnTo>
                  <a:lnTo>
                    <a:pt x="513" y="2596"/>
                  </a:lnTo>
                  <a:lnTo>
                    <a:pt x="570" y="2669"/>
                  </a:lnTo>
                  <a:lnTo>
                    <a:pt x="630" y="2737"/>
                  </a:lnTo>
                  <a:lnTo>
                    <a:pt x="695" y="2802"/>
                  </a:lnTo>
                  <a:lnTo>
                    <a:pt x="763" y="2862"/>
                  </a:lnTo>
                  <a:lnTo>
                    <a:pt x="836" y="2919"/>
                  </a:lnTo>
                  <a:lnTo>
                    <a:pt x="912" y="2971"/>
                  </a:lnTo>
                  <a:lnTo>
                    <a:pt x="991" y="3018"/>
                  </a:lnTo>
                  <a:lnTo>
                    <a:pt x="1073" y="3061"/>
                  </a:lnTo>
                  <a:lnTo>
                    <a:pt x="1158" y="3098"/>
                  </a:lnTo>
                  <a:lnTo>
                    <a:pt x="1245" y="3130"/>
                  </a:lnTo>
                  <a:lnTo>
                    <a:pt x="1335" y="3157"/>
                  </a:lnTo>
                  <a:lnTo>
                    <a:pt x="1428" y="3179"/>
                  </a:lnTo>
                  <a:lnTo>
                    <a:pt x="1522" y="3195"/>
                  </a:lnTo>
                  <a:lnTo>
                    <a:pt x="1618" y="3204"/>
                  </a:lnTo>
                  <a:lnTo>
                    <a:pt x="1715" y="3207"/>
                  </a:lnTo>
                  <a:lnTo>
                    <a:pt x="1814" y="3204"/>
                  </a:lnTo>
                  <a:lnTo>
                    <a:pt x="1910" y="3195"/>
                  </a:lnTo>
                  <a:lnTo>
                    <a:pt x="2004" y="3179"/>
                  </a:lnTo>
                  <a:lnTo>
                    <a:pt x="2097" y="3157"/>
                  </a:lnTo>
                  <a:lnTo>
                    <a:pt x="2187" y="3130"/>
                  </a:lnTo>
                  <a:lnTo>
                    <a:pt x="2274" y="3098"/>
                  </a:lnTo>
                  <a:lnTo>
                    <a:pt x="2359" y="3061"/>
                  </a:lnTo>
                  <a:lnTo>
                    <a:pt x="2441" y="3018"/>
                  </a:lnTo>
                  <a:lnTo>
                    <a:pt x="2520" y="2971"/>
                  </a:lnTo>
                  <a:lnTo>
                    <a:pt x="2596" y="2919"/>
                  </a:lnTo>
                  <a:lnTo>
                    <a:pt x="2669" y="2862"/>
                  </a:lnTo>
                  <a:lnTo>
                    <a:pt x="2737" y="2802"/>
                  </a:lnTo>
                  <a:lnTo>
                    <a:pt x="2802" y="2737"/>
                  </a:lnTo>
                  <a:lnTo>
                    <a:pt x="2862" y="2669"/>
                  </a:lnTo>
                  <a:lnTo>
                    <a:pt x="2919" y="2596"/>
                  </a:lnTo>
                  <a:lnTo>
                    <a:pt x="2971" y="2520"/>
                  </a:lnTo>
                  <a:lnTo>
                    <a:pt x="3018" y="2441"/>
                  </a:lnTo>
                  <a:lnTo>
                    <a:pt x="3061" y="2359"/>
                  </a:lnTo>
                  <a:lnTo>
                    <a:pt x="3098" y="2274"/>
                  </a:lnTo>
                  <a:lnTo>
                    <a:pt x="3130" y="2187"/>
                  </a:lnTo>
                  <a:lnTo>
                    <a:pt x="3157" y="2097"/>
                  </a:lnTo>
                  <a:lnTo>
                    <a:pt x="3179" y="2004"/>
                  </a:lnTo>
                  <a:lnTo>
                    <a:pt x="3195" y="1910"/>
                  </a:lnTo>
                  <a:lnTo>
                    <a:pt x="3204" y="1814"/>
                  </a:lnTo>
                  <a:lnTo>
                    <a:pt x="3207" y="1716"/>
                  </a:lnTo>
                  <a:lnTo>
                    <a:pt x="3204" y="1618"/>
                  </a:lnTo>
                  <a:lnTo>
                    <a:pt x="3195" y="1522"/>
                  </a:lnTo>
                  <a:lnTo>
                    <a:pt x="3179" y="1428"/>
                  </a:lnTo>
                  <a:lnTo>
                    <a:pt x="3157" y="1335"/>
                  </a:lnTo>
                  <a:lnTo>
                    <a:pt x="3130" y="1245"/>
                  </a:lnTo>
                  <a:lnTo>
                    <a:pt x="3098" y="1158"/>
                  </a:lnTo>
                  <a:lnTo>
                    <a:pt x="3061" y="1073"/>
                  </a:lnTo>
                  <a:lnTo>
                    <a:pt x="3018" y="991"/>
                  </a:lnTo>
                  <a:lnTo>
                    <a:pt x="2971" y="912"/>
                  </a:lnTo>
                  <a:lnTo>
                    <a:pt x="2919" y="836"/>
                  </a:lnTo>
                  <a:lnTo>
                    <a:pt x="2862" y="763"/>
                  </a:lnTo>
                  <a:lnTo>
                    <a:pt x="2802" y="695"/>
                  </a:lnTo>
                  <a:lnTo>
                    <a:pt x="2737" y="630"/>
                  </a:lnTo>
                  <a:lnTo>
                    <a:pt x="2669" y="570"/>
                  </a:lnTo>
                  <a:lnTo>
                    <a:pt x="2596" y="513"/>
                  </a:lnTo>
                  <a:lnTo>
                    <a:pt x="2520" y="461"/>
                  </a:lnTo>
                  <a:lnTo>
                    <a:pt x="2441" y="414"/>
                  </a:lnTo>
                  <a:lnTo>
                    <a:pt x="2359" y="371"/>
                  </a:lnTo>
                  <a:lnTo>
                    <a:pt x="2274" y="334"/>
                  </a:lnTo>
                  <a:lnTo>
                    <a:pt x="2187" y="302"/>
                  </a:lnTo>
                  <a:lnTo>
                    <a:pt x="2097" y="275"/>
                  </a:lnTo>
                  <a:lnTo>
                    <a:pt x="2004" y="253"/>
                  </a:lnTo>
                  <a:lnTo>
                    <a:pt x="1910" y="237"/>
                  </a:lnTo>
                  <a:lnTo>
                    <a:pt x="1814" y="228"/>
                  </a:lnTo>
                  <a:lnTo>
                    <a:pt x="1715" y="225"/>
                  </a:lnTo>
                  <a:close/>
                  <a:moveTo>
                    <a:pt x="1715" y="0"/>
                  </a:moveTo>
                  <a:lnTo>
                    <a:pt x="1820" y="3"/>
                  </a:lnTo>
                  <a:lnTo>
                    <a:pt x="1923" y="12"/>
                  </a:lnTo>
                  <a:lnTo>
                    <a:pt x="2024" y="28"/>
                  </a:lnTo>
                  <a:lnTo>
                    <a:pt x="2123" y="49"/>
                  </a:lnTo>
                  <a:lnTo>
                    <a:pt x="2219" y="76"/>
                  </a:lnTo>
                  <a:lnTo>
                    <a:pt x="2314" y="107"/>
                  </a:lnTo>
                  <a:lnTo>
                    <a:pt x="2406" y="145"/>
                  </a:lnTo>
                  <a:lnTo>
                    <a:pt x="2495" y="187"/>
                  </a:lnTo>
                  <a:lnTo>
                    <a:pt x="2581" y="235"/>
                  </a:lnTo>
                  <a:lnTo>
                    <a:pt x="2664" y="287"/>
                  </a:lnTo>
                  <a:lnTo>
                    <a:pt x="2745" y="343"/>
                  </a:lnTo>
                  <a:lnTo>
                    <a:pt x="2820" y="405"/>
                  </a:lnTo>
                  <a:lnTo>
                    <a:pt x="2894" y="469"/>
                  </a:lnTo>
                  <a:lnTo>
                    <a:pt x="2963" y="538"/>
                  </a:lnTo>
                  <a:lnTo>
                    <a:pt x="3027" y="612"/>
                  </a:lnTo>
                  <a:lnTo>
                    <a:pt x="3089" y="687"/>
                  </a:lnTo>
                  <a:lnTo>
                    <a:pt x="3145" y="768"/>
                  </a:lnTo>
                  <a:lnTo>
                    <a:pt x="3197" y="851"/>
                  </a:lnTo>
                  <a:lnTo>
                    <a:pt x="3245" y="937"/>
                  </a:lnTo>
                  <a:lnTo>
                    <a:pt x="3287" y="1026"/>
                  </a:lnTo>
                  <a:lnTo>
                    <a:pt x="3325" y="1118"/>
                  </a:lnTo>
                  <a:lnTo>
                    <a:pt x="3356" y="1213"/>
                  </a:lnTo>
                  <a:lnTo>
                    <a:pt x="3383" y="1309"/>
                  </a:lnTo>
                  <a:lnTo>
                    <a:pt x="3404" y="1408"/>
                  </a:lnTo>
                  <a:lnTo>
                    <a:pt x="3420" y="1509"/>
                  </a:lnTo>
                  <a:lnTo>
                    <a:pt x="3429" y="1612"/>
                  </a:lnTo>
                  <a:lnTo>
                    <a:pt x="3432" y="1716"/>
                  </a:lnTo>
                  <a:lnTo>
                    <a:pt x="3429" y="1820"/>
                  </a:lnTo>
                  <a:lnTo>
                    <a:pt x="3420" y="1923"/>
                  </a:lnTo>
                  <a:lnTo>
                    <a:pt x="3404" y="2024"/>
                  </a:lnTo>
                  <a:lnTo>
                    <a:pt x="3383" y="2123"/>
                  </a:lnTo>
                  <a:lnTo>
                    <a:pt x="3356" y="2219"/>
                  </a:lnTo>
                  <a:lnTo>
                    <a:pt x="3325" y="2314"/>
                  </a:lnTo>
                  <a:lnTo>
                    <a:pt x="3287" y="2406"/>
                  </a:lnTo>
                  <a:lnTo>
                    <a:pt x="3245" y="2495"/>
                  </a:lnTo>
                  <a:lnTo>
                    <a:pt x="3197" y="2581"/>
                  </a:lnTo>
                  <a:lnTo>
                    <a:pt x="3145" y="2664"/>
                  </a:lnTo>
                  <a:lnTo>
                    <a:pt x="3089" y="2745"/>
                  </a:lnTo>
                  <a:lnTo>
                    <a:pt x="3027" y="2820"/>
                  </a:lnTo>
                  <a:lnTo>
                    <a:pt x="2963" y="2894"/>
                  </a:lnTo>
                  <a:lnTo>
                    <a:pt x="2894" y="2963"/>
                  </a:lnTo>
                  <a:lnTo>
                    <a:pt x="2820" y="3027"/>
                  </a:lnTo>
                  <a:lnTo>
                    <a:pt x="2745" y="3089"/>
                  </a:lnTo>
                  <a:lnTo>
                    <a:pt x="2664" y="3145"/>
                  </a:lnTo>
                  <a:lnTo>
                    <a:pt x="2581" y="3197"/>
                  </a:lnTo>
                  <a:lnTo>
                    <a:pt x="2495" y="3245"/>
                  </a:lnTo>
                  <a:lnTo>
                    <a:pt x="2406" y="3287"/>
                  </a:lnTo>
                  <a:lnTo>
                    <a:pt x="2314" y="3325"/>
                  </a:lnTo>
                  <a:lnTo>
                    <a:pt x="2219" y="3356"/>
                  </a:lnTo>
                  <a:lnTo>
                    <a:pt x="2123" y="3383"/>
                  </a:lnTo>
                  <a:lnTo>
                    <a:pt x="2024" y="3404"/>
                  </a:lnTo>
                  <a:lnTo>
                    <a:pt x="1923" y="3420"/>
                  </a:lnTo>
                  <a:lnTo>
                    <a:pt x="1820" y="3429"/>
                  </a:lnTo>
                  <a:lnTo>
                    <a:pt x="1715" y="3432"/>
                  </a:lnTo>
                  <a:lnTo>
                    <a:pt x="1612" y="3429"/>
                  </a:lnTo>
                  <a:lnTo>
                    <a:pt x="1509" y="3420"/>
                  </a:lnTo>
                  <a:lnTo>
                    <a:pt x="1408" y="3404"/>
                  </a:lnTo>
                  <a:lnTo>
                    <a:pt x="1309" y="3383"/>
                  </a:lnTo>
                  <a:lnTo>
                    <a:pt x="1213" y="3356"/>
                  </a:lnTo>
                  <a:lnTo>
                    <a:pt x="1118" y="3325"/>
                  </a:lnTo>
                  <a:lnTo>
                    <a:pt x="1025" y="3287"/>
                  </a:lnTo>
                  <a:lnTo>
                    <a:pt x="937" y="3245"/>
                  </a:lnTo>
                  <a:lnTo>
                    <a:pt x="851" y="3197"/>
                  </a:lnTo>
                  <a:lnTo>
                    <a:pt x="768" y="3145"/>
                  </a:lnTo>
                  <a:lnTo>
                    <a:pt x="687" y="3089"/>
                  </a:lnTo>
                  <a:lnTo>
                    <a:pt x="610" y="3027"/>
                  </a:lnTo>
                  <a:lnTo>
                    <a:pt x="538" y="2963"/>
                  </a:lnTo>
                  <a:lnTo>
                    <a:pt x="469" y="2894"/>
                  </a:lnTo>
                  <a:lnTo>
                    <a:pt x="405" y="2820"/>
                  </a:lnTo>
                  <a:lnTo>
                    <a:pt x="343" y="2745"/>
                  </a:lnTo>
                  <a:lnTo>
                    <a:pt x="287" y="2664"/>
                  </a:lnTo>
                  <a:lnTo>
                    <a:pt x="235" y="2581"/>
                  </a:lnTo>
                  <a:lnTo>
                    <a:pt x="187" y="2495"/>
                  </a:lnTo>
                  <a:lnTo>
                    <a:pt x="145" y="2406"/>
                  </a:lnTo>
                  <a:lnTo>
                    <a:pt x="107" y="2314"/>
                  </a:lnTo>
                  <a:lnTo>
                    <a:pt x="76" y="2219"/>
                  </a:lnTo>
                  <a:lnTo>
                    <a:pt x="49" y="2123"/>
                  </a:lnTo>
                  <a:lnTo>
                    <a:pt x="28" y="2024"/>
                  </a:lnTo>
                  <a:lnTo>
                    <a:pt x="12" y="1923"/>
                  </a:lnTo>
                  <a:lnTo>
                    <a:pt x="3" y="1820"/>
                  </a:lnTo>
                  <a:lnTo>
                    <a:pt x="0" y="1716"/>
                  </a:lnTo>
                  <a:lnTo>
                    <a:pt x="3" y="1612"/>
                  </a:lnTo>
                  <a:lnTo>
                    <a:pt x="12" y="1509"/>
                  </a:lnTo>
                  <a:lnTo>
                    <a:pt x="28" y="1408"/>
                  </a:lnTo>
                  <a:lnTo>
                    <a:pt x="49" y="1309"/>
                  </a:lnTo>
                  <a:lnTo>
                    <a:pt x="76" y="1213"/>
                  </a:lnTo>
                  <a:lnTo>
                    <a:pt x="107" y="1118"/>
                  </a:lnTo>
                  <a:lnTo>
                    <a:pt x="145" y="1026"/>
                  </a:lnTo>
                  <a:lnTo>
                    <a:pt x="187" y="937"/>
                  </a:lnTo>
                  <a:lnTo>
                    <a:pt x="235" y="851"/>
                  </a:lnTo>
                  <a:lnTo>
                    <a:pt x="287" y="768"/>
                  </a:lnTo>
                  <a:lnTo>
                    <a:pt x="343" y="687"/>
                  </a:lnTo>
                  <a:lnTo>
                    <a:pt x="405" y="612"/>
                  </a:lnTo>
                  <a:lnTo>
                    <a:pt x="469" y="538"/>
                  </a:lnTo>
                  <a:lnTo>
                    <a:pt x="538" y="469"/>
                  </a:lnTo>
                  <a:lnTo>
                    <a:pt x="610" y="405"/>
                  </a:lnTo>
                  <a:lnTo>
                    <a:pt x="687" y="343"/>
                  </a:lnTo>
                  <a:lnTo>
                    <a:pt x="768" y="287"/>
                  </a:lnTo>
                  <a:lnTo>
                    <a:pt x="851" y="235"/>
                  </a:lnTo>
                  <a:lnTo>
                    <a:pt x="937" y="187"/>
                  </a:lnTo>
                  <a:lnTo>
                    <a:pt x="1025" y="145"/>
                  </a:lnTo>
                  <a:lnTo>
                    <a:pt x="1118" y="107"/>
                  </a:lnTo>
                  <a:lnTo>
                    <a:pt x="1213" y="76"/>
                  </a:lnTo>
                  <a:lnTo>
                    <a:pt x="1309" y="49"/>
                  </a:lnTo>
                  <a:lnTo>
                    <a:pt x="1408" y="28"/>
                  </a:lnTo>
                  <a:lnTo>
                    <a:pt x="1509" y="12"/>
                  </a:lnTo>
                  <a:lnTo>
                    <a:pt x="1612" y="3"/>
                  </a:lnTo>
                  <a:lnTo>
                    <a:pt x="1715" y="0"/>
                  </a:lnTo>
                  <a:close/>
                </a:path>
              </a:pathLst>
            </a:custGeom>
            <a:grpFill/>
            <a:ln w="0">
              <a:solidFill>
                <a:srgbClr val="708235"/>
              </a:solidFill>
              <a:prstDash val="solid"/>
              <a:round/>
              <a:headEnd/>
              <a:tailEnd/>
            </a:ln>
          </p:spPr>
          <p:txBody>
            <a:bodyPr vert="horz" wrap="square" lIns="121920" tIns="60960" rIns="121920" bIns="60960" numCol="1" anchor="t" anchorCtr="0" compatLnSpc="1">
              <a:prstTxWarp prst="textNoShape">
                <a:avLst/>
              </a:prstTxWarp>
            </a:bodyPr>
            <a:lstStyle/>
            <a:p>
              <a:endParaRPr lang="en-US" sz="2000"/>
            </a:p>
          </p:txBody>
        </p:sp>
        <p:sp>
          <p:nvSpPr>
            <p:cNvPr id="6" name="Freeform 15">
              <a:extLst>
                <a:ext uri="{FF2B5EF4-FFF2-40B4-BE49-F238E27FC236}">
                  <a16:creationId xmlns:a16="http://schemas.microsoft.com/office/drawing/2014/main" id="{5AA77459-9861-68C0-6C64-D27F310FF439}"/>
                </a:ext>
              </a:extLst>
            </p:cNvPr>
            <p:cNvSpPr>
              <a:spLocks/>
            </p:cNvSpPr>
            <p:nvPr/>
          </p:nvSpPr>
          <p:spPr bwMode="auto">
            <a:xfrm>
              <a:off x="911541" y="4929570"/>
              <a:ext cx="157852" cy="115862"/>
            </a:xfrm>
            <a:custGeom>
              <a:avLst/>
              <a:gdLst>
                <a:gd name="T0" fmla="*/ 1514 w 1626"/>
                <a:gd name="T1" fmla="*/ 0 h 1190"/>
                <a:gd name="T2" fmla="*/ 1536 w 1626"/>
                <a:gd name="T3" fmla="*/ 2 h 1190"/>
                <a:gd name="T4" fmla="*/ 1557 w 1626"/>
                <a:gd name="T5" fmla="*/ 8 h 1190"/>
                <a:gd name="T6" fmla="*/ 1575 w 1626"/>
                <a:gd name="T7" fmla="*/ 19 h 1190"/>
                <a:gd name="T8" fmla="*/ 1593 w 1626"/>
                <a:gd name="T9" fmla="*/ 33 h 1190"/>
                <a:gd name="T10" fmla="*/ 1608 w 1626"/>
                <a:gd name="T11" fmla="*/ 51 h 1190"/>
                <a:gd name="T12" fmla="*/ 1618 w 1626"/>
                <a:gd name="T13" fmla="*/ 71 h 1190"/>
                <a:gd name="T14" fmla="*/ 1624 w 1626"/>
                <a:gd name="T15" fmla="*/ 92 h 1190"/>
                <a:gd name="T16" fmla="*/ 1626 w 1626"/>
                <a:gd name="T17" fmla="*/ 112 h 1190"/>
                <a:gd name="T18" fmla="*/ 1624 w 1626"/>
                <a:gd name="T19" fmla="*/ 134 h 1190"/>
                <a:gd name="T20" fmla="*/ 1618 w 1626"/>
                <a:gd name="T21" fmla="*/ 155 h 1190"/>
                <a:gd name="T22" fmla="*/ 1608 w 1626"/>
                <a:gd name="T23" fmla="*/ 175 h 1190"/>
                <a:gd name="T24" fmla="*/ 1593 w 1626"/>
                <a:gd name="T25" fmla="*/ 193 h 1190"/>
                <a:gd name="T26" fmla="*/ 629 w 1626"/>
                <a:gd name="T27" fmla="*/ 1157 h 1190"/>
                <a:gd name="T28" fmla="*/ 629 w 1626"/>
                <a:gd name="T29" fmla="*/ 1157 h 1190"/>
                <a:gd name="T30" fmla="*/ 611 w 1626"/>
                <a:gd name="T31" fmla="*/ 1171 h 1190"/>
                <a:gd name="T32" fmla="*/ 591 w 1626"/>
                <a:gd name="T33" fmla="*/ 1182 h 1190"/>
                <a:gd name="T34" fmla="*/ 571 w 1626"/>
                <a:gd name="T35" fmla="*/ 1188 h 1190"/>
                <a:gd name="T36" fmla="*/ 550 w 1626"/>
                <a:gd name="T37" fmla="*/ 1190 h 1190"/>
                <a:gd name="T38" fmla="*/ 528 w 1626"/>
                <a:gd name="T39" fmla="*/ 1188 h 1190"/>
                <a:gd name="T40" fmla="*/ 507 w 1626"/>
                <a:gd name="T41" fmla="*/ 1182 h 1190"/>
                <a:gd name="T42" fmla="*/ 487 w 1626"/>
                <a:gd name="T43" fmla="*/ 1171 h 1190"/>
                <a:gd name="T44" fmla="*/ 470 w 1626"/>
                <a:gd name="T45" fmla="*/ 1157 h 1190"/>
                <a:gd name="T46" fmla="*/ 33 w 1626"/>
                <a:gd name="T47" fmla="*/ 720 h 1190"/>
                <a:gd name="T48" fmla="*/ 18 w 1626"/>
                <a:gd name="T49" fmla="*/ 702 h 1190"/>
                <a:gd name="T50" fmla="*/ 8 w 1626"/>
                <a:gd name="T51" fmla="*/ 682 h 1190"/>
                <a:gd name="T52" fmla="*/ 2 w 1626"/>
                <a:gd name="T53" fmla="*/ 662 h 1190"/>
                <a:gd name="T54" fmla="*/ 0 w 1626"/>
                <a:gd name="T55" fmla="*/ 640 h 1190"/>
                <a:gd name="T56" fmla="*/ 2 w 1626"/>
                <a:gd name="T57" fmla="*/ 619 h 1190"/>
                <a:gd name="T58" fmla="*/ 8 w 1626"/>
                <a:gd name="T59" fmla="*/ 598 h 1190"/>
                <a:gd name="T60" fmla="*/ 18 w 1626"/>
                <a:gd name="T61" fmla="*/ 578 h 1190"/>
                <a:gd name="T62" fmla="*/ 33 w 1626"/>
                <a:gd name="T63" fmla="*/ 561 h 1190"/>
                <a:gd name="T64" fmla="*/ 51 w 1626"/>
                <a:gd name="T65" fmla="*/ 546 h 1190"/>
                <a:gd name="T66" fmla="*/ 69 w 1626"/>
                <a:gd name="T67" fmla="*/ 536 h 1190"/>
                <a:gd name="T68" fmla="*/ 90 w 1626"/>
                <a:gd name="T69" fmla="*/ 529 h 1190"/>
                <a:gd name="T70" fmla="*/ 112 w 1626"/>
                <a:gd name="T71" fmla="*/ 527 h 1190"/>
                <a:gd name="T72" fmla="*/ 134 w 1626"/>
                <a:gd name="T73" fmla="*/ 529 h 1190"/>
                <a:gd name="T74" fmla="*/ 155 w 1626"/>
                <a:gd name="T75" fmla="*/ 536 h 1190"/>
                <a:gd name="T76" fmla="*/ 174 w 1626"/>
                <a:gd name="T77" fmla="*/ 546 h 1190"/>
                <a:gd name="T78" fmla="*/ 192 w 1626"/>
                <a:gd name="T79" fmla="*/ 561 h 1190"/>
                <a:gd name="T80" fmla="*/ 550 w 1626"/>
                <a:gd name="T81" fmla="*/ 918 h 1190"/>
                <a:gd name="T82" fmla="*/ 1434 w 1626"/>
                <a:gd name="T83" fmla="*/ 33 h 1190"/>
                <a:gd name="T84" fmla="*/ 1452 w 1626"/>
                <a:gd name="T85" fmla="*/ 19 h 1190"/>
                <a:gd name="T86" fmla="*/ 1471 w 1626"/>
                <a:gd name="T87" fmla="*/ 8 h 1190"/>
                <a:gd name="T88" fmla="*/ 1492 w 1626"/>
                <a:gd name="T89" fmla="*/ 2 h 1190"/>
                <a:gd name="T90" fmla="*/ 1514 w 1626"/>
                <a:gd name="T91" fmla="*/ 0 h 1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26" h="1190">
                  <a:moveTo>
                    <a:pt x="1514" y="0"/>
                  </a:moveTo>
                  <a:lnTo>
                    <a:pt x="1536" y="2"/>
                  </a:lnTo>
                  <a:lnTo>
                    <a:pt x="1557" y="8"/>
                  </a:lnTo>
                  <a:lnTo>
                    <a:pt x="1575" y="19"/>
                  </a:lnTo>
                  <a:lnTo>
                    <a:pt x="1593" y="33"/>
                  </a:lnTo>
                  <a:lnTo>
                    <a:pt x="1608" y="51"/>
                  </a:lnTo>
                  <a:lnTo>
                    <a:pt x="1618" y="71"/>
                  </a:lnTo>
                  <a:lnTo>
                    <a:pt x="1624" y="92"/>
                  </a:lnTo>
                  <a:lnTo>
                    <a:pt x="1626" y="112"/>
                  </a:lnTo>
                  <a:lnTo>
                    <a:pt x="1624" y="134"/>
                  </a:lnTo>
                  <a:lnTo>
                    <a:pt x="1618" y="155"/>
                  </a:lnTo>
                  <a:lnTo>
                    <a:pt x="1608" y="175"/>
                  </a:lnTo>
                  <a:lnTo>
                    <a:pt x="1593" y="193"/>
                  </a:lnTo>
                  <a:lnTo>
                    <a:pt x="629" y="1157"/>
                  </a:lnTo>
                  <a:lnTo>
                    <a:pt x="629" y="1157"/>
                  </a:lnTo>
                  <a:lnTo>
                    <a:pt x="611" y="1171"/>
                  </a:lnTo>
                  <a:lnTo>
                    <a:pt x="591" y="1182"/>
                  </a:lnTo>
                  <a:lnTo>
                    <a:pt x="571" y="1188"/>
                  </a:lnTo>
                  <a:lnTo>
                    <a:pt x="550" y="1190"/>
                  </a:lnTo>
                  <a:lnTo>
                    <a:pt x="528" y="1188"/>
                  </a:lnTo>
                  <a:lnTo>
                    <a:pt x="507" y="1182"/>
                  </a:lnTo>
                  <a:lnTo>
                    <a:pt x="487" y="1171"/>
                  </a:lnTo>
                  <a:lnTo>
                    <a:pt x="470" y="1157"/>
                  </a:lnTo>
                  <a:lnTo>
                    <a:pt x="33" y="720"/>
                  </a:lnTo>
                  <a:lnTo>
                    <a:pt x="18" y="702"/>
                  </a:lnTo>
                  <a:lnTo>
                    <a:pt x="8" y="682"/>
                  </a:lnTo>
                  <a:lnTo>
                    <a:pt x="2" y="662"/>
                  </a:lnTo>
                  <a:lnTo>
                    <a:pt x="0" y="640"/>
                  </a:lnTo>
                  <a:lnTo>
                    <a:pt x="2" y="619"/>
                  </a:lnTo>
                  <a:lnTo>
                    <a:pt x="8" y="598"/>
                  </a:lnTo>
                  <a:lnTo>
                    <a:pt x="18" y="578"/>
                  </a:lnTo>
                  <a:lnTo>
                    <a:pt x="33" y="561"/>
                  </a:lnTo>
                  <a:lnTo>
                    <a:pt x="51" y="546"/>
                  </a:lnTo>
                  <a:lnTo>
                    <a:pt x="69" y="536"/>
                  </a:lnTo>
                  <a:lnTo>
                    <a:pt x="90" y="529"/>
                  </a:lnTo>
                  <a:lnTo>
                    <a:pt x="112" y="527"/>
                  </a:lnTo>
                  <a:lnTo>
                    <a:pt x="134" y="529"/>
                  </a:lnTo>
                  <a:lnTo>
                    <a:pt x="155" y="536"/>
                  </a:lnTo>
                  <a:lnTo>
                    <a:pt x="174" y="546"/>
                  </a:lnTo>
                  <a:lnTo>
                    <a:pt x="192" y="561"/>
                  </a:lnTo>
                  <a:lnTo>
                    <a:pt x="550" y="918"/>
                  </a:lnTo>
                  <a:lnTo>
                    <a:pt x="1434" y="33"/>
                  </a:lnTo>
                  <a:lnTo>
                    <a:pt x="1452" y="19"/>
                  </a:lnTo>
                  <a:lnTo>
                    <a:pt x="1471" y="8"/>
                  </a:lnTo>
                  <a:lnTo>
                    <a:pt x="1492" y="2"/>
                  </a:lnTo>
                  <a:lnTo>
                    <a:pt x="1514" y="0"/>
                  </a:lnTo>
                  <a:close/>
                </a:path>
              </a:pathLst>
            </a:custGeom>
            <a:grpFill/>
            <a:ln w="0">
              <a:solidFill>
                <a:srgbClr val="708235"/>
              </a:solidFill>
              <a:prstDash val="solid"/>
              <a:round/>
              <a:headEnd/>
              <a:tailEnd/>
            </a:ln>
          </p:spPr>
          <p:txBody>
            <a:bodyPr vert="horz" wrap="square" lIns="121920" tIns="60960" rIns="121920" bIns="60960" numCol="1" anchor="t" anchorCtr="0" compatLnSpc="1">
              <a:prstTxWarp prst="textNoShape">
                <a:avLst/>
              </a:prstTxWarp>
            </a:bodyPr>
            <a:lstStyle/>
            <a:p>
              <a:endParaRPr lang="en-US" sz="2000"/>
            </a:p>
          </p:txBody>
        </p:sp>
      </p:grpSp>
      <p:grpSp>
        <p:nvGrpSpPr>
          <p:cNvPr id="14" name="Group 13">
            <a:extLst>
              <a:ext uri="{FF2B5EF4-FFF2-40B4-BE49-F238E27FC236}">
                <a16:creationId xmlns:a16="http://schemas.microsoft.com/office/drawing/2014/main" id="{58C7E030-F520-6FD6-14EB-CC57AD23577E}"/>
              </a:ext>
              <a:ext uri="{C183D7F6-B498-43B3-948B-1728B52AA6E4}">
                <adec:decorative xmlns:adec="http://schemas.microsoft.com/office/drawing/2017/decorative" val="1"/>
              </a:ext>
            </a:extLst>
          </p:cNvPr>
          <p:cNvGrpSpPr/>
          <p:nvPr/>
        </p:nvGrpSpPr>
        <p:grpSpPr>
          <a:xfrm>
            <a:off x="824662" y="5223460"/>
            <a:ext cx="333588" cy="333588"/>
            <a:chOff x="825912" y="4824359"/>
            <a:chExt cx="333588" cy="333588"/>
          </a:xfrm>
          <a:solidFill>
            <a:srgbClr val="708235"/>
          </a:solidFill>
        </p:grpSpPr>
        <p:sp>
          <p:nvSpPr>
            <p:cNvPr id="15" name="Freeform 14">
              <a:extLst>
                <a:ext uri="{FF2B5EF4-FFF2-40B4-BE49-F238E27FC236}">
                  <a16:creationId xmlns:a16="http://schemas.microsoft.com/office/drawing/2014/main" id="{798CDFE2-95F4-8A87-E94A-8BCCD6EB90DE}"/>
                </a:ext>
              </a:extLst>
            </p:cNvPr>
            <p:cNvSpPr>
              <a:spLocks noEditPoints="1"/>
            </p:cNvSpPr>
            <p:nvPr/>
          </p:nvSpPr>
          <p:spPr bwMode="auto">
            <a:xfrm>
              <a:off x="825912" y="4824359"/>
              <a:ext cx="333588" cy="333588"/>
            </a:xfrm>
            <a:custGeom>
              <a:avLst/>
              <a:gdLst>
                <a:gd name="T0" fmla="*/ 1428 w 3432"/>
                <a:gd name="T1" fmla="*/ 253 h 3432"/>
                <a:gd name="T2" fmla="*/ 1073 w 3432"/>
                <a:gd name="T3" fmla="*/ 371 h 3432"/>
                <a:gd name="T4" fmla="*/ 763 w 3432"/>
                <a:gd name="T5" fmla="*/ 570 h 3432"/>
                <a:gd name="T6" fmla="*/ 513 w 3432"/>
                <a:gd name="T7" fmla="*/ 836 h 3432"/>
                <a:gd name="T8" fmla="*/ 334 w 3432"/>
                <a:gd name="T9" fmla="*/ 1158 h 3432"/>
                <a:gd name="T10" fmla="*/ 237 w 3432"/>
                <a:gd name="T11" fmla="*/ 1522 h 3432"/>
                <a:gd name="T12" fmla="*/ 237 w 3432"/>
                <a:gd name="T13" fmla="*/ 1910 h 3432"/>
                <a:gd name="T14" fmla="*/ 334 w 3432"/>
                <a:gd name="T15" fmla="*/ 2274 h 3432"/>
                <a:gd name="T16" fmla="*/ 513 w 3432"/>
                <a:gd name="T17" fmla="*/ 2596 h 3432"/>
                <a:gd name="T18" fmla="*/ 763 w 3432"/>
                <a:gd name="T19" fmla="*/ 2862 h 3432"/>
                <a:gd name="T20" fmla="*/ 1073 w 3432"/>
                <a:gd name="T21" fmla="*/ 3061 h 3432"/>
                <a:gd name="T22" fmla="*/ 1428 w 3432"/>
                <a:gd name="T23" fmla="*/ 3179 h 3432"/>
                <a:gd name="T24" fmla="*/ 1814 w 3432"/>
                <a:gd name="T25" fmla="*/ 3204 h 3432"/>
                <a:gd name="T26" fmla="*/ 2187 w 3432"/>
                <a:gd name="T27" fmla="*/ 3130 h 3432"/>
                <a:gd name="T28" fmla="*/ 2520 w 3432"/>
                <a:gd name="T29" fmla="*/ 2971 h 3432"/>
                <a:gd name="T30" fmla="*/ 2802 w 3432"/>
                <a:gd name="T31" fmla="*/ 2737 h 3432"/>
                <a:gd name="T32" fmla="*/ 3018 w 3432"/>
                <a:gd name="T33" fmla="*/ 2441 h 3432"/>
                <a:gd name="T34" fmla="*/ 3157 w 3432"/>
                <a:gd name="T35" fmla="*/ 2097 h 3432"/>
                <a:gd name="T36" fmla="*/ 3207 w 3432"/>
                <a:gd name="T37" fmla="*/ 1716 h 3432"/>
                <a:gd name="T38" fmla="*/ 3157 w 3432"/>
                <a:gd name="T39" fmla="*/ 1335 h 3432"/>
                <a:gd name="T40" fmla="*/ 3018 w 3432"/>
                <a:gd name="T41" fmla="*/ 991 h 3432"/>
                <a:gd name="T42" fmla="*/ 2802 w 3432"/>
                <a:gd name="T43" fmla="*/ 695 h 3432"/>
                <a:gd name="T44" fmla="*/ 2520 w 3432"/>
                <a:gd name="T45" fmla="*/ 461 h 3432"/>
                <a:gd name="T46" fmla="*/ 2187 w 3432"/>
                <a:gd name="T47" fmla="*/ 302 h 3432"/>
                <a:gd name="T48" fmla="*/ 1814 w 3432"/>
                <a:gd name="T49" fmla="*/ 228 h 3432"/>
                <a:gd name="T50" fmla="*/ 1923 w 3432"/>
                <a:gd name="T51" fmla="*/ 12 h 3432"/>
                <a:gd name="T52" fmla="*/ 2314 w 3432"/>
                <a:gd name="T53" fmla="*/ 107 h 3432"/>
                <a:gd name="T54" fmla="*/ 2664 w 3432"/>
                <a:gd name="T55" fmla="*/ 287 h 3432"/>
                <a:gd name="T56" fmla="*/ 2963 w 3432"/>
                <a:gd name="T57" fmla="*/ 538 h 3432"/>
                <a:gd name="T58" fmla="*/ 3197 w 3432"/>
                <a:gd name="T59" fmla="*/ 851 h 3432"/>
                <a:gd name="T60" fmla="*/ 3356 w 3432"/>
                <a:gd name="T61" fmla="*/ 1213 h 3432"/>
                <a:gd name="T62" fmla="*/ 3429 w 3432"/>
                <a:gd name="T63" fmla="*/ 1612 h 3432"/>
                <a:gd name="T64" fmla="*/ 3404 w 3432"/>
                <a:gd name="T65" fmla="*/ 2024 h 3432"/>
                <a:gd name="T66" fmla="*/ 3287 w 3432"/>
                <a:gd name="T67" fmla="*/ 2406 h 3432"/>
                <a:gd name="T68" fmla="*/ 3089 w 3432"/>
                <a:gd name="T69" fmla="*/ 2745 h 3432"/>
                <a:gd name="T70" fmla="*/ 2820 w 3432"/>
                <a:gd name="T71" fmla="*/ 3027 h 3432"/>
                <a:gd name="T72" fmla="*/ 2495 w 3432"/>
                <a:gd name="T73" fmla="*/ 3245 h 3432"/>
                <a:gd name="T74" fmla="*/ 2123 w 3432"/>
                <a:gd name="T75" fmla="*/ 3383 h 3432"/>
                <a:gd name="T76" fmla="*/ 1715 w 3432"/>
                <a:gd name="T77" fmla="*/ 3432 h 3432"/>
                <a:gd name="T78" fmla="*/ 1309 w 3432"/>
                <a:gd name="T79" fmla="*/ 3383 h 3432"/>
                <a:gd name="T80" fmla="*/ 937 w 3432"/>
                <a:gd name="T81" fmla="*/ 3245 h 3432"/>
                <a:gd name="T82" fmla="*/ 610 w 3432"/>
                <a:gd name="T83" fmla="*/ 3027 h 3432"/>
                <a:gd name="T84" fmla="*/ 343 w 3432"/>
                <a:gd name="T85" fmla="*/ 2745 h 3432"/>
                <a:gd name="T86" fmla="*/ 145 w 3432"/>
                <a:gd name="T87" fmla="*/ 2406 h 3432"/>
                <a:gd name="T88" fmla="*/ 28 w 3432"/>
                <a:gd name="T89" fmla="*/ 2024 h 3432"/>
                <a:gd name="T90" fmla="*/ 3 w 3432"/>
                <a:gd name="T91" fmla="*/ 1612 h 3432"/>
                <a:gd name="T92" fmla="*/ 76 w 3432"/>
                <a:gd name="T93" fmla="*/ 1213 h 3432"/>
                <a:gd name="T94" fmla="*/ 235 w 3432"/>
                <a:gd name="T95" fmla="*/ 851 h 3432"/>
                <a:gd name="T96" fmla="*/ 469 w 3432"/>
                <a:gd name="T97" fmla="*/ 538 h 3432"/>
                <a:gd name="T98" fmla="*/ 768 w 3432"/>
                <a:gd name="T99" fmla="*/ 287 h 3432"/>
                <a:gd name="T100" fmla="*/ 1118 w 3432"/>
                <a:gd name="T101" fmla="*/ 107 h 3432"/>
                <a:gd name="T102" fmla="*/ 1509 w 3432"/>
                <a:gd name="T103" fmla="*/ 12 h 3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32" h="3432">
                  <a:moveTo>
                    <a:pt x="1715" y="225"/>
                  </a:moveTo>
                  <a:lnTo>
                    <a:pt x="1618" y="228"/>
                  </a:lnTo>
                  <a:lnTo>
                    <a:pt x="1522" y="237"/>
                  </a:lnTo>
                  <a:lnTo>
                    <a:pt x="1428" y="253"/>
                  </a:lnTo>
                  <a:lnTo>
                    <a:pt x="1335" y="275"/>
                  </a:lnTo>
                  <a:lnTo>
                    <a:pt x="1245" y="302"/>
                  </a:lnTo>
                  <a:lnTo>
                    <a:pt x="1158" y="334"/>
                  </a:lnTo>
                  <a:lnTo>
                    <a:pt x="1073" y="371"/>
                  </a:lnTo>
                  <a:lnTo>
                    <a:pt x="991" y="414"/>
                  </a:lnTo>
                  <a:lnTo>
                    <a:pt x="912" y="461"/>
                  </a:lnTo>
                  <a:lnTo>
                    <a:pt x="836" y="513"/>
                  </a:lnTo>
                  <a:lnTo>
                    <a:pt x="763" y="570"/>
                  </a:lnTo>
                  <a:lnTo>
                    <a:pt x="695" y="630"/>
                  </a:lnTo>
                  <a:lnTo>
                    <a:pt x="630" y="695"/>
                  </a:lnTo>
                  <a:lnTo>
                    <a:pt x="570" y="763"/>
                  </a:lnTo>
                  <a:lnTo>
                    <a:pt x="513" y="836"/>
                  </a:lnTo>
                  <a:lnTo>
                    <a:pt x="461" y="912"/>
                  </a:lnTo>
                  <a:lnTo>
                    <a:pt x="414" y="991"/>
                  </a:lnTo>
                  <a:lnTo>
                    <a:pt x="371" y="1073"/>
                  </a:lnTo>
                  <a:lnTo>
                    <a:pt x="334" y="1158"/>
                  </a:lnTo>
                  <a:lnTo>
                    <a:pt x="302" y="1245"/>
                  </a:lnTo>
                  <a:lnTo>
                    <a:pt x="275" y="1335"/>
                  </a:lnTo>
                  <a:lnTo>
                    <a:pt x="253" y="1428"/>
                  </a:lnTo>
                  <a:lnTo>
                    <a:pt x="237" y="1522"/>
                  </a:lnTo>
                  <a:lnTo>
                    <a:pt x="228" y="1618"/>
                  </a:lnTo>
                  <a:lnTo>
                    <a:pt x="225" y="1716"/>
                  </a:lnTo>
                  <a:lnTo>
                    <a:pt x="228" y="1814"/>
                  </a:lnTo>
                  <a:lnTo>
                    <a:pt x="237" y="1910"/>
                  </a:lnTo>
                  <a:lnTo>
                    <a:pt x="253" y="2004"/>
                  </a:lnTo>
                  <a:lnTo>
                    <a:pt x="275" y="2097"/>
                  </a:lnTo>
                  <a:lnTo>
                    <a:pt x="302" y="2187"/>
                  </a:lnTo>
                  <a:lnTo>
                    <a:pt x="334" y="2274"/>
                  </a:lnTo>
                  <a:lnTo>
                    <a:pt x="371" y="2359"/>
                  </a:lnTo>
                  <a:lnTo>
                    <a:pt x="414" y="2441"/>
                  </a:lnTo>
                  <a:lnTo>
                    <a:pt x="461" y="2520"/>
                  </a:lnTo>
                  <a:lnTo>
                    <a:pt x="513" y="2596"/>
                  </a:lnTo>
                  <a:lnTo>
                    <a:pt x="570" y="2669"/>
                  </a:lnTo>
                  <a:lnTo>
                    <a:pt x="630" y="2737"/>
                  </a:lnTo>
                  <a:lnTo>
                    <a:pt x="695" y="2802"/>
                  </a:lnTo>
                  <a:lnTo>
                    <a:pt x="763" y="2862"/>
                  </a:lnTo>
                  <a:lnTo>
                    <a:pt x="836" y="2919"/>
                  </a:lnTo>
                  <a:lnTo>
                    <a:pt x="912" y="2971"/>
                  </a:lnTo>
                  <a:lnTo>
                    <a:pt x="991" y="3018"/>
                  </a:lnTo>
                  <a:lnTo>
                    <a:pt x="1073" y="3061"/>
                  </a:lnTo>
                  <a:lnTo>
                    <a:pt x="1158" y="3098"/>
                  </a:lnTo>
                  <a:lnTo>
                    <a:pt x="1245" y="3130"/>
                  </a:lnTo>
                  <a:lnTo>
                    <a:pt x="1335" y="3157"/>
                  </a:lnTo>
                  <a:lnTo>
                    <a:pt x="1428" y="3179"/>
                  </a:lnTo>
                  <a:lnTo>
                    <a:pt x="1522" y="3195"/>
                  </a:lnTo>
                  <a:lnTo>
                    <a:pt x="1618" y="3204"/>
                  </a:lnTo>
                  <a:lnTo>
                    <a:pt x="1715" y="3207"/>
                  </a:lnTo>
                  <a:lnTo>
                    <a:pt x="1814" y="3204"/>
                  </a:lnTo>
                  <a:lnTo>
                    <a:pt x="1910" y="3195"/>
                  </a:lnTo>
                  <a:lnTo>
                    <a:pt x="2004" y="3179"/>
                  </a:lnTo>
                  <a:lnTo>
                    <a:pt x="2097" y="3157"/>
                  </a:lnTo>
                  <a:lnTo>
                    <a:pt x="2187" y="3130"/>
                  </a:lnTo>
                  <a:lnTo>
                    <a:pt x="2274" y="3098"/>
                  </a:lnTo>
                  <a:lnTo>
                    <a:pt x="2359" y="3061"/>
                  </a:lnTo>
                  <a:lnTo>
                    <a:pt x="2441" y="3018"/>
                  </a:lnTo>
                  <a:lnTo>
                    <a:pt x="2520" y="2971"/>
                  </a:lnTo>
                  <a:lnTo>
                    <a:pt x="2596" y="2919"/>
                  </a:lnTo>
                  <a:lnTo>
                    <a:pt x="2669" y="2862"/>
                  </a:lnTo>
                  <a:lnTo>
                    <a:pt x="2737" y="2802"/>
                  </a:lnTo>
                  <a:lnTo>
                    <a:pt x="2802" y="2737"/>
                  </a:lnTo>
                  <a:lnTo>
                    <a:pt x="2862" y="2669"/>
                  </a:lnTo>
                  <a:lnTo>
                    <a:pt x="2919" y="2596"/>
                  </a:lnTo>
                  <a:lnTo>
                    <a:pt x="2971" y="2520"/>
                  </a:lnTo>
                  <a:lnTo>
                    <a:pt x="3018" y="2441"/>
                  </a:lnTo>
                  <a:lnTo>
                    <a:pt x="3061" y="2359"/>
                  </a:lnTo>
                  <a:lnTo>
                    <a:pt x="3098" y="2274"/>
                  </a:lnTo>
                  <a:lnTo>
                    <a:pt x="3130" y="2187"/>
                  </a:lnTo>
                  <a:lnTo>
                    <a:pt x="3157" y="2097"/>
                  </a:lnTo>
                  <a:lnTo>
                    <a:pt x="3179" y="2004"/>
                  </a:lnTo>
                  <a:lnTo>
                    <a:pt x="3195" y="1910"/>
                  </a:lnTo>
                  <a:lnTo>
                    <a:pt x="3204" y="1814"/>
                  </a:lnTo>
                  <a:lnTo>
                    <a:pt x="3207" y="1716"/>
                  </a:lnTo>
                  <a:lnTo>
                    <a:pt x="3204" y="1618"/>
                  </a:lnTo>
                  <a:lnTo>
                    <a:pt x="3195" y="1522"/>
                  </a:lnTo>
                  <a:lnTo>
                    <a:pt x="3179" y="1428"/>
                  </a:lnTo>
                  <a:lnTo>
                    <a:pt x="3157" y="1335"/>
                  </a:lnTo>
                  <a:lnTo>
                    <a:pt x="3130" y="1245"/>
                  </a:lnTo>
                  <a:lnTo>
                    <a:pt x="3098" y="1158"/>
                  </a:lnTo>
                  <a:lnTo>
                    <a:pt x="3061" y="1073"/>
                  </a:lnTo>
                  <a:lnTo>
                    <a:pt x="3018" y="991"/>
                  </a:lnTo>
                  <a:lnTo>
                    <a:pt x="2971" y="912"/>
                  </a:lnTo>
                  <a:lnTo>
                    <a:pt x="2919" y="836"/>
                  </a:lnTo>
                  <a:lnTo>
                    <a:pt x="2862" y="763"/>
                  </a:lnTo>
                  <a:lnTo>
                    <a:pt x="2802" y="695"/>
                  </a:lnTo>
                  <a:lnTo>
                    <a:pt x="2737" y="630"/>
                  </a:lnTo>
                  <a:lnTo>
                    <a:pt x="2669" y="570"/>
                  </a:lnTo>
                  <a:lnTo>
                    <a:pt x="2596" y="513"/>
                  </a:lnTo>
                  <a:lnTo>
                    <a:pt x="2520" y="461"/>
                  </a:lnTo>
                  <a:lnTo>
                    <a:pt x="2441" y="414"/>
                  </a:lnTo>
                  <a:lnTo>
                    <a:pt x="2359" y="371"/>
                  </a:lnTo>
                  <a:lnTo>
                    <a:pt x="2274" y="334"/>
                  </a:lnTo>
                  <a:lnTo>
                    <a:pt x="2187" y="302"/>
                  </a:lnTo>
                  <a:lnTo>
                    <a:pt x="2097" y="275"/>
                  </a:lnTo>
                  <a:lnTo>
                    <a:pt x="2004" y="253"/>
                  </a:lnTo>
                  <a:lnTo>
                    <a:pt x="1910" y="237"/>
                  </a:lnTo>
                  <a:lnTo>
                    <a:pt x="1814" y="228"/>
                  </a:lnTo>
                  <a:lnTo>
                    <a:pt x="1715" y="225"/>
                  </a:lnTo>
                  <a:close/>
                  <a:moveTo>
                    <a:pt x="1715" y="0"/>
                  </a:moveTo>
                  <a:lnTo>
                    <a:pt x="1820" y="3"/>
                  </a:lnTo>
                  <a:lnTo>
                    <a:pt x="1923" y="12"/>
                  </a:lnTo>
                  <a:lnTo>
                    <a:pt x="2024" y="28"/>
                  </a:lnTo>
                  <a:lnTo>
                    <a:pt x="2123" y="49"/>
                  </a:lnTo>
                  <a:lnTo>
                    <a:pt x="2219" y="76"/>
                  </a:lnTo>
                  <a:lnTo>
                    <a:pt x="2314" y="107"/>
                  </a:lnTo>
                  <a:lnTo>
                    <a:pt x="2406" y="145"/>
                  </a:lnTo>
                  <a:lnTo>
                    <a:pt x="2495" y="187"/>
                  </a:lnTo>
                  <a:lnTo>
                    <a:pt x="2581" y="235"/>
                  </a:lnTo>
                  <a:lnTo>
                    <a:pt x="2664" y="287"/>
                  </a:lnTo>
                  <a:lnTo>
                    <a:pt x="2745" y="343"/>
                  </a:lnTo>
                  <a:lnTo>
                    <a:pt x="2820" y="405"/>
                  </a:lnTo>
                  <a:lnTo>
                    <a:pt x="2894" y="469"/>
                  </a:lnTo>
                  <a:lnTo>
                    <a:pt x="2963" y="538"/>
                  </a:lnTo>
                  <a:lnTo>
                    <a:pt x="3027" y="612"/>
                  </a:lnTo>
                  <a:lnTo>
                    <a:pt x="3089" y="687"/>
                  </a:lnTo>
                  <a:lnTo>
                    <a:pt x="3145" y="768"/>
                  </a:lnTo>
                  <a:lnTo>
                    <a:pt x="3197" y="851"/>
                  </a:lnTo>
                  <a:lnTo>
                    <a:pt x="3245" y="937"/>
                  </a:lnTo>
                  <a:lnTo>
                    <a:pt x="3287" y="1026"/>
                  </a:lnTo>
                  <a:lnTo>
                    <a:pt x="3325" y="1118"/>
                  </a:lnTo>
                  <a:lnTo>
                    <a:pt x="3356" y="1213"/>
                  </a:lnTo>
                  <a:lnTo>
                    <a:pt x="3383" y="1309"/>
                  </a:lnTo>
                  <a:lnTo>
                    <a:pt x="3404" y="1408"/>
                  </a:lnTo>
                  <a:lnTo>
                    <a:pt x="3420" y="1509"/>
                  </a:lnTo>
                  <a:lnTo>
                    <a:pt x="3429" y="1612"/>
                  </a:lnTo>
                  <a:lnTo>
                    <a:pt x="3432" y="1716"/>
                  </a:lnTo>
                  <a:lnTo>
                    <a:pt x="3429" y="1820"/>
                  </a:lnTo>
                  <a:lnTo>
                    <a:pt x="3420" y="1923"/>
                  </a:lnTo>
                  <a:lnTo>
                    <a:pt x="3404" y="2024"/>
                  </a:lnTo>
                  <a:lnTo>
                    <a:pt x="3383" y="2123"/>
                  </a:lnTo>
                  <a:lnTo>
                    <a:pt x="3356" y="2219"/>
                  </a:lnTo>
                  <a:lnTo>
                    <a:pt x="3325" y="2314"/>
                  </a:lnTo>
                  <a:lnTo>
                    <a:pt x="3287" y="2406"/>
                  </a:lnTo>
                  <a:lnTo>
                    <a:pt x="3245" y="2495"/>
                  </a:lnTo>
                  <a:lnTo>
                    <a:pt x="3197" y="2581"/>
                  </a:lnTo>
                  <a:lnTo>
                    <a:pt x="3145" y="2664"/>
                  </a:lnTo>
                  <a:lnTo>
                    <a:pt x="3089" y="2745"/>
                  </a:lnTo>
                  <a:lnTo>
                    <a:pt x="3027" y="2820"/>
                  </a:lnTo>
                  <a:lnTo>
                    <a:pt x="2963" y="2894"/>
                  </a:lnTo>
                  <a:lnTo>
                    <a:pt x="2894" y="2963"/>
                  </a:lnTo>
                  <a:lnTo>
                    <a:pt x="2820" y="3027"/>
                  </a:lnTo>
                  <a:lnTo>
                    <a:pt x="2745" y="3089"/>
                  </a:lnTo>
                  <a:lnTo>
                    <a:pt x="2664" y="3145"/>
                  </a:lnTo>
                  <a:lnTo>
                    <a:pt x="2581" y="3197"/>
                  </a:lnTo>
                  <a:lnTo>
                    <a:pt x="2495" y="3245"/>
                  </a:lnTo>
                  <a:lnTo>
                    <a:pt x="2406" y="3287"/>
                  </a:lnTo>
                  <a:lnTo>
                    <a:pt x="2314" y="3325"/>
                  </a:lnTo>
                  <a:lnTo>
                    <a:pt x="2219" y="3356"/>
                  </a:lnTo>
                  <a:lnTo>
                    <a:pt x="2123" y="3383"/>
                  </a:lnTo>
                  <a:lnTo>
                    <a:pt x="2024" y="3404"/>
                  </a:lnTo>
                  <a:lnTo>
                    <a:pt x="1923" y="3420"/>
                  </a:lnTo>
                  <a:lnTo>
                    <a:pt x="1820" y="3429"/>
                  </a:lnTo>
                  <a:lnTo>
                    <a:pt x="1715" y="3432"/>
                  </a:lnTo>
                  <a:lnTo>
                    <a:pt x="1612" y="3429"/>
                  </a:lnTo>
                  <a:lnTo>
                    <a:pt x="1509" y="3420"/>
                  </a:lnTo>
                  <a:lnTo>
                    <a:pt x="1408" y="3404"/>
                  </a:lnTo>
                  <a:lnTo>
                    <a:pt x="1309" y="3383"/>
                  </a:lnTo>
                  <a:lnTo>
                    <a:pt x="1213" y="3356"/>
                  </a:lnTo>
                  <a:lnTo>
                    <a:pt x="1118" y="3325"/>
                  </a:lnTo>
                  <a:lnTo>
                    <a:pt x="1025" y="3287"/>
                  </a:lnTo>
                  <a:lnTo>
                    <a:pt x="937" y="3245"/>
                  </a:lnTo>
                  <a:lnTo>
                    <a:pt x="851" y="3197"/>
                  </a:lnTo>
                  <a:lnTo>
                    <a:pt x="768" y="3145"/>
                  </a:lnTo>
                  <a:lnTo>
                    <a:pt x="687" y="3089"/>
                  </a:lnTo>
                  <a:lnTo>
                    <a:pt x="610" y="3027"/>
                  </a:lnTo>
                  <a:lnTo>
                    <a:pt x="538" y="2963"/>
                  </a:lnTo>
                  <a:lnTo>
                    <a:pt x="469" y="2894"/>
                  </a:lnTo>
                  <a:lnTo>
                    <a:pt x="405" y="2820"/>
                  </a:lnTo>
                  <a:lnTo>
                    <a:pt x="343" y="2745"/>
                  </a:lnTo>
                  <a:lnTo>
                    <a:pt x="287" y="2664"/>
                  </a:lnTo>
                  <a:lnTo>
                    <a:pt x="235" y="2581"/>
                  </a:lnTo>
                  <a:lnTo>
                    <a:pt x="187" y="2495"/>
                  </a:lnTo>
                  <a:lnTo>
                    <a:pt x="145" y="2406"/>
                  </a:lnTo>
                  <a:lnTo>
                    <a:pt x="107" y="2314"/>
                  </a:lnTo>
                  <a:lnTo>
                    <a:pt x="76" y="2219"/>
                  </a:lnTo>
                  <a:lnTo>
                    <a:pt x="49" y="2123"/>
                  </a:lnTo>
                  <a:lnTo>
                    <a:pt x="28" y="2024"/>
                  </a:lnTo>
                  <a:lnTo>
                    <a:pt x="12" y="1923"/>
                  </a:lnTo>
                  <a:lnTo>
                    <a:pt x="3" y="1820"/>
                  </a:lnTo>
                  <a:lnTo>
                    <a:pt x="0" y="1716"/>
                  </a:lnTo>
                  <a:lnTo>
                    <a:pt x="3" y="1612"/>
                  </a:lnTo>
                  <a:lnTo>
                    <a:pt x="12" y="1509"/>
                  </a:lnTo>
                  <a:lnTo>
                    <a:pt x="28" y="1408"/>
                  </a:lnTo>
                  <a:lnTo>
                    <a:pt x="49" y="1309"/>
                  </a:lnTo>
                  <a:lnTo>
                    <a:pt x="76" y="1213"/>
                  </a:lnTo>
                  <a:lnTo>
                    <a:pt x="107" y="1118"/>
                  </a:lnTo>
                  <a:lnTo>
                    <a:pt x="145" y="1026"/>
                  </a:lnTo>
                  <a:lnTo>
                    <a:pt x="187" y="937"/>
                  </a:lnTo>
                  <a:lnTo>
                    <a:pt x="235" y="851"/>
                  </a:lnTo>
                  <a:lnTo>
                    <a:pt x="287" y="768"/>
                  </a:lnTo>
                  <a:lnTo>
                    <a:pt x="343" y="687"/>
                  </a:lnTo>
                  <a:lnTo>
                    <a:pt x="405" y="612"/>
                  </a:lnTo>
                  <a:lnTo>
                    <a:pt x="469" y="538"/>
                  </a:lnTo>
                  <a:lnTo>
                    <a:pt x="538" y="469"/>
                  </a:lnTo>
                  <a:lnTo>
                    <a:pt x="610" y="405"/>
                  </a:lnTo>
                  <a:lnTo>
                    <a:pt x="687" y="343"/>
                  </a:lnTo>
                  <a:lnTo>
                    <a:pt x="768" y="287"/>
                  </a:lnTo>
                  <a:lnTo>
                    <a:pt x="851" y="235"/>
                  </a:lnTo>
                  <a:lnTo>
                    <a:pt x="937" y="187"/>
                  </a:lnTo>
                  <a:lnTo>
                    <a:pt x="1025" y="145"/>
                  </a:lnTo>
                  <a:lnTo>
                    <a:pt x="1118" y="107"/>
                  </a:lnTo>
                  <a:lnTo>
                    <a:pt x="1213" y="76"/>
                  </a:lnTo>
                  <a:lnTo>
                    <a:pt x="1309" y="49"/>
                  </a:lnTo>
                  <a:lnTo>
                    <a:pt x="1408" y="28"/>
                  </a:lnTo>
                  <a:lnTo>
                    <a:pt x="1509" y="12"/>
                  </a:lnTo>
                  <a:lnTo>
                    <a:pt x="1612" y="3"/>
                  </a:lnTo>
                  <a:lnTo>
                    <a:pt x="1715" y="0"/>
                  </a:lnTo>
                  <a:close/>
                </a:path>
              </a:pathLst>
            </a:custGeom>
            <a:grpFill/>
            <a:ln w="0">
              <a:solidFill>
                <a:srgbClr val="708235"/>
              </a:solidFill>
              <a:prstDash val="solid"/>
              <a:round/>
              <a:headEnd/>
              <a:tailEnd/>
            </a:ln>
          </p:spPr>
          <p:txBody>
            <a:bodyPr vert="horz" wrap="square" lIns="121920" tIns="60960" rIns="121920" bIns="60960" numCol="1" anchor="t" anchorCtr="0" compatLnSpc="1">
              <a:prstTxWarp prst="textNoShape">
                <a:avLst/>
              </a:prstTxWarp>
            </a:bodyPr>
            <a:lstStyle/>
            <a:p>
              <a:endParaRPr lang="en-US" sz="2000"/>
            </a:p>
          </p:txBody>
        </p:sp>
        <p:sp>
          <p:nvSpPr>
            <p:cNvPr id="19" name="Freeform 15">
              <a:extLst>
                <a:ext uri="{FF2B5EF4-FFF2-40B4-BE49-F238E27FC236}">
                  <a16:creationId xmlns:a16="http://schemas.microsoft.com/office/drawing/2014/main" id="{930D43BA-87D5-D963-6FCB-5188FFE6266A}"/>
                </a:ext>
              </a:extLst>
            </p:cNvPr>
            <p:cNvSpPr>
              <a:spLocks/>
            </p:cNvSpPr>
            <p:nvPr/>
          </p:nvSpPr>
          <p:spPr bwMode="auto">
            <a:xfrm>
              <a:off x="911541" y="4929570"/>
              <a:ext cx="157852" cy="115862"/>
            </a:xfrm>
            <a:custGeom>
              <a:avLst/>
              <a:gdLst>
                <a:gd name="T0" fmla="*/ 1514 w 1626"/>
                <a:gd name="T1" fmla="*/ 0 h 1190"/>
                <a:gd name="T2" fmla="*/ 1536 w 1626"/>
                <a:gd name="T3" fmla="*/ 2 h 1190"/>
                <a:gd name="T4" fmla="*/ 1557 w 1626"/>
                <a:gd name="T5" fmla="*/ 8 h 1190"/>
                <a:gd name="T6" fmla="*/ 1575 w 1626"/>
                <a:gd name="T7" fmla="*/ 19 h 1190"/>
                <a:gd name="T8" fmla="*/ 1593 w 1626"/>
                <a:gd name="T9" fmla="*/ 33 h 1190"/>
                <a:gd name="T10" fmla="*/ 1608 w 1626"/>
                <a:gd name="T11" fmla="*/ 51 h 1190"/>
                <a:gd name="T12" fmla="*/ 1618 w 1626"/>
                <a:gd name="T13" fmla="*/ 71 h 1190"/>
                <a:gd name="T14" fmla="*/ 1624 w 1626"/>
                <a:gd name="T15" fmla="*/ 92 h 1190"/>
                <a:gd name="T16" fmla="*/ 1626 w 1626"/>
                <a:gd name="T17" fmla="*/ 112 h 1190"/>
                <a:gd name="T18" fmla="*/ 1624 w 1626"/>
                <a:gd name="T19" fmla="*/ 134 h 1190"/>
                <a:gd name="T20" fmla="*/ 1618 w 1626"/>
                <a:gd name="T21" fmla="*/ 155 h 1190"/>
                <a:gd name="T22" fmla="*/ 1608 w 1626"/>
                <a:gd name="T23" fmla="*/ 175 h 1190"/>
                <a:gd name="T24" fmla="*/ 1593 w 1626"/>
                <a:gd name="T25" fmla="*/ 193 h 1190"/>
                <a:gd name="T26" fmla="*/ 629 w 1626"/>
                <a:gd name="T27" fmla="*/ 1157 h 1190"/>
                <a:gd name="T28" fmla="*/ 629 w 1626"/>
                <a:gd name="T29" fmla="*/ 1157 h 1190"/>
                <a:gd name="T30" fmla="*/ 611 w 1626"/>
                <a:gd name="T31" fmla="*/ 1171 h 1190"/>
                <a:gd name="T32" fmla="*/ 591 w 1626"/>
                <a:gd name="T33" fmla="*/ 1182 h 1190"/>
                <a:gd name="T34" fmla="*/ 571 w 1626"/>
                <a:gd name="T35" fmla="*/ 1188 h 1190"/>
                <a:gd name="T36" fmla="*/ 550 w 1626"/>
                <a:gd name="T37" fmla="*/ 1190 h 1190"/>
                <a:gd name="T38" fmla="*/ 528 w 1626"/>
                <a:gd name="T39" fmla="*/ 1188 h 1190"/>
                <a:gd name="T40" fmla="*/ 507 w 1626"/>
                <a:gd name="T41" fmla="*/ 1182 h 1190"/>
                <a:gd name="T42" fmla="*/ 487 w 1626"/>
                <a:gd name="T43" fmla="*/ 1171 h 1190"/>
                <a:gd name="T44" fmla="*/ 470 w 1626"/>
                <a:gd name="T45" fmla="*/ 1157 h 1190"/>
                <a:gd name="T46" fmla="*/ 33 w 1626"/>
                <a:gd name="T47" fmla="*/ 720 h 1190"/>
                <a:gd name="T48" fmla="*/ 18 w 1626"/>
                <a:gd name="T49" fmla="*/ 702 h 1190"/>
                <a:gd name="T50" fmla="*/ 8 w 1626"/>
                <a:gd name="T51" fmla="*/ 682 h 1190"/>
                <a:gd name="T52" fmla="*/ 2 w 1626"/>
                <a:gd name="T53" fmla="*/ 662 h 1190"/>
                <a:gd name="T54" fmla="*/ 0 w 1626"/>
                <a:gd name="T55" fmla="*/ 640 h 1190"/>
                <a:gd name="T56" fmla="*/ 2 w 1626"/>
                <a:gd name="T57" fmla="*/ 619 h 1190"/>
                <a:gd name="T58" fmla="*/ 8 w 1626"/>
                <a:gd name="T59" fmla="*/ 598 h 1190"/>
                <a:gd name="T60" fmla="*/ 18 w 1626"/>
                <a:gd name="T61" fmla="*/ 578 h 1190"/>
                <a:gd name="T62" fmla="*/ 33 w 1626"/>
                <a:gd name="T63" fmla="*/ 561 h 1190"/>
                <a:gd name="T64" fmla="*/ 51 w 1626"/>
                <a:gd name="T65" fmla="*/ 546 h 1190"/>
                <a:gd name="T66" fmla="*/ 69 w 1626"/>
                <a:gd name="T67" fmla="*/ 536 h 1190"/>
                <a:gd name="T68" fmla="*/ 90 w 1626"/>
                <a:gd name="T69" fmla="*/ 529 h 1190"/>
                <a:gd name="T70" fmla="*/ 112 w 1626"/>
                <a:gd name="T71" fmla="*/ 527 h 1190"/>
                <a:gd name="T72" fmla="*/ 134 w 1626"/>
                <a:gd name="T73" fmla="*/ 529 h 1190"/>
                <a:gd name="T74" fmla="*/ 155 w 1626"/>
                <a:gd name="T75" fmla="*/ 536 h 1190"/>
                <a:gd name="T76" fmla="*/ 174 w 1626"/>
                <a:gd name="T77" fmla="*/ 546 h 1190"/>
                <a:gd name="T78" fmla="*/ 192 w 1626"/>
                <a:gd name="T79" fmla="*/ 561 h 1190"/>
                <a:gd name="T80" fmla="*/ 550 w 1626"/>
                <a:gd name="T81" fmla="*/ 918 h 1190"/>
                <a:gd name="T82" fmla="*/ 1434 w 1626"/>
                <a:gd name="T83" fmla="*/ 33 h 1190"/>
                <a:gd name="T84" fmla="*/ 1452 w 1626"/>
                <a:gd name="T85" fmla="*/ 19 h 1190"/>
                <a:gd name="T86" fmla="*/ 1471 w 1626"/>
                <a:gd name="T87" fmla="*/ 8 h 1190"/>
                <a:gd name="T88" fmla="*/ 1492 w 1626"/>
                <a:gd name="T89" fmla="*/ 2 h 1190"/>
                <a:gd name="T90" fmla="*/ 1514 w 1626"/>
                <a:gd name="T91" fmla="*/ 0 h 1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26" h="1190">
                  <a:moveTo>
                    <a:pt x="1514" y="0"/>
                  </a:moveTo>
                  <a:lnTo>
                    <a:pt x="1536" y="2"/>
                  </a:lnTo>
                  <a:lnTo>
                    <a:pt x="1557" y="8"/>
                  </a:lnTo>
                  <a:lnTo>
                    <a:pt x="1575" y="19"/>
                  </a:lnTo>
                  <a:lnTo>
                    <a:pt x="1593" y="33"/>
                  </a:lnTo>
                  <a:lnTo>
                    <a:pt x="1608" y="51"/>
                  </a:lnTo>
                  <a:lnTo>
                    <a:pt x="1618" y="71"/>
                  </a:lnTo>
                  <a:lnTo>
                    <a:pt x="1624" y="92"/>
                  </a:lnTo>
                  <a:lnTo>
                    <a:pt x="1626" y="112"/>
                  </a:lnTo>
                  <a:lnTo>
                    <a:pt x="1624" y="134"/>
                  </a:lnTo>
                  <a:lnTo>
                    <a:pt x="1618" y="155"/>
                  </a:lnTo>
                  <a:lnTo>
                    <a:pt x="1608" y="175"/>
                  </a:lnTo>
                  <a:lnTo>
                    <a:pt x="1593" y="193"/>
                  </a:lnTo>
                  <a:lnTo>
                    <a:pt x="629" y="1157"/>
                  </a:lnTo>
                  <a:lnTo>
                    <a:pt x="629" y="1157"/>
                  </a:lnTo>
                  <a:lnTo>
                    <a:pt x="611" y="1171"/>
                  </a:lnTo>
                  <a:lnTo>
                    <a:pt x="591" y="1182"/>
                  </a:lnTo>
                  <a:lnTo>
                    <a:pt x="571" y="1188"/>
                  </a:lnTo>
                  <a:lnTo>
                    <a:pt x="550" y="1190"/>
                  </a:lnTo>
                  <a:lnTo>
                    <a:pt x="528" y="1188"/>
                  </a:lnTo>
                  <a:lnTo>
                    <a:pt x="507" y="1182"/>
                  </a:lnTo>
                  <a:lnTo>
                    <a:pt x="487" y="1171"/>
                  </a:lnTo>
                  <a:lnTo>
                    <a:pt x="470" y="1157"/>
                  </a:lnTo>
                  <a:lnTo>
                    <a:pt x="33" y="720"/>
                  </a:lnTo>
                  <a:lnTo>
                    <a:pt x="18" y="702"/>
                  </a:lnTo>
                  <a:lnTo>
                    <a:pt x="8" y="682"/>
                  </a:lnTo>
                  <a:lnTo>
                    <a:pt x="2" y="662"/>
                  </a:lnTo>
                  <a:lnTo>
                    <a:pt x="0" y="640"/>
                  </a:lnTo>
                  <a:lnTo>
                    <a:pt x="2" y="619"/>
                  </a:lnTo>
                  <a:lnTo>
                    <a:pt x="8" y="598"/>
                  </a:lnTo>
                  <a:lnTo>
                    <a:pt x="18" y="578"/>
                  </a:lnTo>
                  <a:lnTo>
                    <a:pt x="33" y="561"/>
                  </a:lnTo>
                  <a:lnTo>
                    <a:pt x="51" y="546"/>
                  </a:lnTo>
                  <a:lnTo>
                    <a:pt x="69" y="536"/>
                  </a:lnTo>
                  <a:lnTo>
                    <a:pt x="90" y="529"/>
                  </a:lnTo>
                  <a:lnTo>
                    <a:pt x="112" y="527"/>
                  </a:lnTo>
                  <a:lnTo>
                    <a:pt x="134" y="529"/>
                  </a:lnTo>
                  <a:lnTo>
                    <a:pt x="155" y="536"/>
                  </a:lnTo>
                  <a:lnTo>
                    <a:pt x="174" y="546"/>
                  </a:lnTo>
                  <a:lnTo>
                    <a:pt x="192" y="561"/>
                  </a:lnTo>
                  <a:lnTo>
                    <a:pt x="550" y="918"/>
                  </a:lnTo>
                  <a:lnTo>
                    <a:pt x="1434" y="33"/>
                  </a:lnTo>
                  <a:lnTo>
                    <a:pt x="1452" y="19"/>
                  </a:lnTo>
                  <a:lnTo>
                    <a:pt x="1471" y="8"/>
                  </a:lnTo>
                  <a:lnTo>
                    <a:pt x="1492" y="2"/>
                  </a:lnTo>
                  <a:lnTo>
                    <a:pt x="1514" y="0"/>
                  </a:lnTo>
                  <a:close/>
                </a:path>
              </a:pathLst>
            </a:custGeom>
            <a:grpFill/>
            <a:ln w="0">
              <a:solidFill>
                <a:srgbClr val="708235"/>
              </a:solidFill>
              <a:prstDash val="solid"/>
              <a:round/>
              <a:headEnd/>
              <a:tailEnd/>
            </a:ln>
          </p:spPr>
          <p:txBody>
            <a:bodyPr vert="horz" wrap="square" lIns="121920" tIns="60960" rIns="121920" bIns="60960" numCol="1" anchor="t" anchorCtr="0" compatLnSpc="1">
              <a:prstTxWarp prst="textNoShape">
                <a:avLst/>
              </a:prstTxWarp>
            </a:bodyPr>
            <a:lstStyle/>
            <a:p>
              <a:endParaRPr lang="en-US" sz="2000"/>
            </a:p>
          </p:txBody>
        </p:sp>
      </p:grpSp>
    </p:spTree>
    <p:extLst>
      <p:ext uri="{BB962C8B-B14F-4D97-AF65-F5344CB8AC3E}">
        <p14:creationId xmlns:p14="http://schemas.microsoft.com/office/powerpoint/2010/main" val="12369781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4BE7B1-9ADD-3148-1989-9C3912048F3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17E0D24-ED50-4304-5379-C75E00CE727C}"/>
              </a:ext>
              <a:ext uri="{C183D7F6-B498-43B3-948B-1728B52AA6E4}">
                <adec:decorative xmlns:adec="http://schemas.microsoft.com/office/drawing/2017/decorative" val="1"/>
              </a:ext>
            </a:extLst>
          </p:cNvPr>
          <p:cNvSpPr>
            <a:spLocks noGrp="1"/>
          </p:cNvSpPr>
          <p:nvPr>
            <p:ph type="sldNum" sz="quarter" idx="10"/>
          </p:nvPr>
        </p:nvSpPr>
        <p:spPr/>
        <p:txBody>
          <a:bodyPr/>
          <a:lstStyle/>
          <a:p>
            <a:fld id="{E58D3C44-4F5C-4BBB-9DFB-94AC973AA814}" type="slidenum">
              <a:rPr lang="en-US" smtClean="0"/>
              <a:pPr/>
              <a:t>26</a:t>
            </a:fld>
            <a:endParaRPr lang="en-US" dirty="0"/>
          </a:p>
        </p:txBody>
      </p:sp>
      <p:sp>
        <p:nvSpPr>
          <p:cNvPr id="8" name="Title 7">
            <a:extLst>
              <a:ext uri="{FF2B5EF4-FFF2-40B4-BE49-F238E27FC236}">
                <a16:creationId xmlns:a16="http://schemas.microsoft.com/office/drawing/2014/main" id="{5F929A06-F14C-B1C8-58AE-6C1AF59430CD}"/>
              </a:ext>
            </a:extLst>
          </p:cNvPr>
          <p:cNvSpPr>
            <a:spLocks noGrp="1"/>
          </p:cNvSpPr>
          <p:nvPr>
            <p:ph type="title"/>
          </p:nvPr>
        </p:nvSpPr>
        <p:spPr/>
        <p:txBody>
          <a:bodyPr/>
          <a:lstStyle/>
          <a:p>
            <a:r>
              <a:rPr lang="en-US" dirty="0"/>
              <a:t>When identifying abuse situations, utilize these  Handle with care measures</a:t>
            </a:r>
          </a:p>
        </p:txBody>
      </p:sp>
      <p:sp>
        <p:nvSpPr>
          <p:cNvPr id="11" name="Inhaltsplatzhalter 4">
            <a:extLst>
              <a:ext uri="{FF2B5EF4-FFF2-40B4-BE49-F238E27FC236}">
                <a16:creationId xmlns:a16="http://schemas.microsoft.com/office/drawing/2014/main" id="{73F5FBE1-9597-BE29-3EEE-B83550295853}"/>
              </a:ext>
            </a:extLst>
          </p:cNvPr>
          <p:cNvSpPr txBox="1">
            <a:spLocks/>
          </p:cNvSpPr>
          <p:nvPr/>
        </p:nvSpPr>
        <p:spPr>
          <a:xfrm>
            <a:off x="411129" y="1395661"/>
            <a:ext cx="7000323" cy="4687505"/>
          </a:xfrm>
          <a:prstGeom prst="rect">
            <a:avLst/>
          </a:prstGeom>
        </p:spPr>
        <p:txBody>
          <a:bodyPr wrap="square" lIns="0" tIns="0" rIns="0" bIns="0" anchor="t">
            <a:no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00000"/>
              </a:lnSpc>
              <a:spcAft>
                <a:spcPts val="1800"/>
              </a:spcAft>
              <a:buNone/>
            </a:pPr>
            <a:r>
              <a:rPr lang="en-US" sz="1550" dirty="0">
                <a:solidFill>
                  <a:schemeClr val="tx1"/>
                </a:solidFill>
                <a:latin typeface="+mj-lt"/>
              </a:rPr>
              <a:t>Recognize risk factors of abuse, neglect and exploitation</a:t>
            </a:r>
          </a:p>
          <a:p>
            <a:pPr>
              <a:lnSpc>
                <a:spcPct val="100000"/>
              </a:lnSpc>
              <a:spcAft>
                <a:spcPts val="1800"/>
              </a:spcAft>
              <a:buFont typeface="Arial" panose="020B0604020202020204" pitchFamily="34" charset="0"/>
              <a:buChar char="•"/>
            </a:pPr>
            <a:r>
              <a:rPr lang="en-US" sz="1550" dirty="0">
                <a:solidFill>
                  <a:schemeClr val="tx1"/>
                </a:solidFill>
                <a:latin typeface="+mn-lt"/>
              </a:rPr>
              <a:t>Potential risk</a:t>
            </a:r>
          </a:p>
          <a:p>
            <a:pPr>
              <a:lnSpc>
                <a:spcPct val="100000"/>
              </a:lnSpc>
              <a:spcAft>
                <a:spcPts val="1800"/>
              </a:spcAft>
              <a:buFont typeface="Arial" panose="020B0604020202020204" pitchFamily="34" charset="0"/>
              <a:buChar char="•"/>
            </a:pPr>
            <a:r>
              <a:rPr lang="en-US" sz="1550" dirty="0">
                <a:solidFill>
                  <a:schemeClr val="tx1"/>
                </a:solidFill>
                <a:latin typeface="+mn-lt"/>
              </a:rPr>
              <a:t>Signs and symptoms</a:t>
            </a:r>
          </a:p>
          <a:p>
            <a:pPr marL="0" indent="0">
              <a:lnSpc>
                <a:spcPct val="100000"/>
              </a:lnSpc>
              <a:spcAft>
                <a:spcPts val="1800"/>
              </a:spcAft>
              <a:buNone/>
            </a:pPr>
            <a:r>
              <a:rPr lang="en-US" sz="1550" dirty="0">
                <a:solidFill>
                  <a:schemeClr val="tx1"/>
                </a:solidFill>
                <a:latin typeface="+mj-lt"/>
              </a:rPr>
              <a:t>Assess each situation</a:t>
            </a:r>
          </a:p>
          <a:p>
            <a:pPr>
              <a:lnSpc>
                <a:spcPct val="100000"/>
              </a:lnSpc>
              <a:spcAft>
                <a:spcPts val="1800"/>
              </a:spcAft>
              <a:buFont typeface="Arial" panose="020B0604020202020204" pitchFamily="34" charset="0"/>
              <a:buChar char="•"/>
            </a:pPr>
            <a:r>
              <a:rPr lang="en-US" sz="1550" dirty="0">
                <a:solidFill>
                  <a:schemeClr val="tx1"/>
                </a:solidFill>
                <a:latin typeface="+mn-lt"/>
              </a:rPr>
              <a:t>Presence of possible problems or factors that might contribute to tendencies.</a:t>
            </a:r>
          </a:p>
          <a:p>
            <a:pPr>
              <a:lnSpc>
                <a:spcPct val="100000"/>
              </a:lnSpc>
              <a:spcAft>
                <a:spcPts val="1800"/>
              </a:spcAft>
              <a:buFont typeface="Arial" panose="020B0604020202020204" pitchFamily="34" charset="0"/>
              <a:buChar char="•"/>
            </a:pPr>
            <a:r>
              <a:rPr lang="en-US" sz="1550" dirty="0">
                <a:solidFill>
                  <a:schemeClr val="tx1"/>
                </a:solidFill>
                <a:latin typeface="+mn-lt"/>
              </a:rPr>
              <a:t>Observation and inquiry (subject to privacy rights and level of cooperation).</a:t>
            </a:r>
          </a:p>
          <a:p>
            <a:pPr marL="0" indent="0">
              <a:lnSpc>
                <a:spcPct val="100000"/>
              </a:lnSpc>
              <a:spcAft>
                <a:spcPts val="1800"/>
              </a:spcAft>
              <a:buNone/>
            </a:pPr>
            <a:r>
              <a:rPr lang="en-US" sz="1550" dirty="0">
                <a:solidFill>
                  <a:schemeClr val="tx1"/>
                </a:solidFill>
                <a:latin typeface="+mj-lt"/>
              </a:rPr>
              <a:t>Prevention</a:t>
            </a:r>
          </a:p>
          <a:p>
            <a:pPr>
              <a:lnSpc>
                <a:spcPct val="100000"/>
              </a:lnSpc>
              <a:spcAft>
                <a:spcPts val="1800"/>
              </a:spcAft>
              <a:buFont typeface="Arial" panose="020B0604020202020204" pitchFamily="34" charset="0"/>
              <a:buChar char="•"/>
            </a:pPr>
            <a:r>
              <a:rPr lang="en-US" sz="1550" dirty="0">
                <a:solidFill>
                  <a:schemeClr val="tx1"/>
                </a:solidFill>
                <a:latin typeface="+mn-lt"/>
              </a:rPr>
              <a:t>If risk is determined, include specific plan-of-care interventions to reduce risk.</a:t>
            </a:r>
          </a:p>
          <a:p>
            <a:pPr>
              <a:lnSpc>
                <a:spcPct val="100000"/>
              </a:lnSpc>
              <a:spcAft>
                <a:spcPts val="1800"/>
              </a:spcAft>
              <a:buFont typeface="Arial" panose="020B0604020202020204" pitchFamily="34" charset="0"/>
              <a:buChar char="•"/>
            </a:pPr>
            <a:r>
              <a:rPr lang="en-US" sz="1550" dirty="0">
                <a:solidFill>
                  <a:schemeClr val="tx1"/>
                </a:solidFill>
                <a:latin typeface="+mn-lt"/>
              </a:rPr>
              <a:t>Intervention</a:t>
            </a:r>
          </a:p>
          <a:p>
            <a:pPr>
              <a:lnSpc>
                <a:spcPct val="100000"/>
              </a:lnSpc>
              <a:spcAft>
                <a:spcPts val="1800"/>
              </a:spcAft>
              <a:buFont typeface="Arial" panose="020B0604020202020204" pitchFamily="34" charset="0"/>
              <a:buChar char="•"/>
            </a:pPr>
            <a:r>
              <a:rPr lang="en-US" sz="1550" dirty="0">
                <a:solidFill>
                  <a:schemeClr val="tx1"/>
                </a:solidFill>
                <a:latin typeface="+mn-lt"/>
              </a:rPr>
              <a:t>Reporting</a:t>
            </a:r>
          </a:p>
        </p:txBody>
      </p:sp>
      <p:pic>
        <p:nvPicPr>
          <p:cNvPr id="27" name="Graphic 26">
            <a:extLst>
              <a:ext uri="{FF2B5EF4-FFF2-40B4-BE49-F238E27FC236}">
                <a16:creationId xmlns:a16="http://schemas.microsoft.com/office/drawing/2014/main" id="{5B959091-8921-155F-A074-8B534B18572F}"/>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864868" y="2242825"/>
            <a:ext cx="2101385" cy="2101385"/>
          </a:xfrm>
          <a:prstGeom prst="rect">
            <a:avLst/>
          </a:prstGeom>
        </p:spPr>
      </p:pic>
    </p:spTree>
    <p:extLst>
      <p:ext uri="{BB962C8B-B14F-4D97-AF65-F5344CB8AC3E}">
        <p14:creationId xmlns:p14="http://schemas.microsoft.com/office/powerpoint/2010/main" val="34364858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3192C43-C0BE-3E87-3BBF-9BC318CD6158}"/>
              </a:ext>
              <a:ext uri="{C183D7F6-B498-43B3-948B-1728B52AA6E4}">
                <adec:decorative xmlns:adec="http://schemas.microsoft.com/office/drawing/2017/decorative" val="1"/>
              </a:ext>
            </a:extLst>
          </p:cNvPr>
          <p:cNvSpPr>
            <a:spLocks noGrp="1"/>
          </p:cNvSpPr>
          <p:nvPr>
            <p:ph type="sldNum" sz="quarter" idx="10"/>
          </p:nvPr>
        </p:nvSpPr>
        <p:spPr/>
        <p:txBody>
          <a:bodyPr/>
          <a:lstStyle/>
          <a:p>
            <a:fld id="{E58D3C44-4F5C-4BBB-9DFB-94AC973AA814}" type="slidenum">
              <a:rPr lang="en-US" smtClean="0"/>
              <a:pPr/>
              <a:t>27</a:t>
            </a:fld>
            <a:endParaRPr lang="en-US" dirty="0"/>
          </a:p>
        </p:txBody>
      </p:sp>
      <p:sp>
        <p:nvSpPr>
          <p:cNvPr id="3" name="Title 2">
            <a:extLst>
              <a:ext uri="{FF2B5EF4-FFF2-40B4-BE49-F238E27FC236}">
                <a16:creationId xmlns:a16="http://schemas.microsoft.com/office/drawing/2014/main" id="{98CFB961-5F87-8144-581A-DCF17E47E22C}"/>
              </a:ext>
            </a:extLst>
          </p:cNvPr>
          <p:cNvSpPr>
            <a:spLocks noGrp="1"/>
          </p:cNvSpPr>
          <p:nvPr>
            <p:ph type="title"/>
          </p:nvPr>
        </p:nvSpPr>
        <p:spPr/>
        <p:txBody>
          <a:bodyPr/>
          <a:lstStyle/>
          <a:p>
            <a:r>
              <a:rPr lang="en-US" dirty="0"/>
              <a:t>Report of Abuse, Neglect or Exploitation</a:t>
            </a:r>
          </a:p>
        </p:txBody>
      </p:sp>
      <p:sp>
        <p:nvSpPr>
          <p:cNvPr id="4" name="TextBox 3">
            <a:extLst>
              <a:ext uri="{FF2B5EF4-FFF2-40B4-BE49-F238E27FC236}">
                <a16:creationId xmlns:a16="http://schemas.microsoft.com/office/drawing/2014/main" id="{9F3146A2-AEC6-18B3-5A46-F58269723752}"/>
              </a:ext>
            </a:extLst>
          </p:cNvPr>
          <p:cNvSpPr txBox="1"/>
          <p:nvPr/>
        </p:nvSpPr>
        <p:spPr>
          <a:xfrm>
            <a:off x="355963" y="1008664"/>
            <a:ext cx="11419506" cy="3477875"/>
          </a:xfrm>
          <a:prstGeom prst="rect">
            <a:avLst/>
          </a:prstGeom>
          <a:noFill/>
        </p:spPr>
        <p:txBody>
          <a:bodyPr wrap="square">
            <a:spAutoFit/>
          </a:bodyPr>
          <a:lstStyle/>
          <a:p>
            <a:pPr>
              <a:spcBef>
                <a:spcPts val="1200"/>
              </a:spcBef>
            </a:pPr>
            <a:r>
              <a:rPr lang="en-US" sz="1600" b="1" dirty="0">
                <a:solidFill>
                  <a:schemeClr val="accent6">
                    <a:lumMod val="10000"/>
                  </a:schemeClr>
                </a:solidFill>
              </a:rPr>
              <a:t>Although the law requires all persons to report suspected abuse, neglect and/or exploitation, certain professionals have a specific responsibility to report. These include, but are not limited to:</a:t>
            </a:r>
          </a:p>
          <a:p>
            <a:pPr marL="285750" indent="-285750">
              <a:spcBef>
                <a:spcPts val="1200"/>
              </a:spcBef>
              <a:buFont typeface="Arial" panose="020B0604020202020204" pitchFamily="34" charset="0"/>
              <a:buChar char="•"/>
            </a:pPr>
            <a:r>
              <a:rPr lang="en-US" sz="1600" dirty="0">
                <a:solidFill>
                  <a:schemeClr val="accent6">
                    <a:lumMod val="10000"/>
                  </a:schemeClr>
                </a:solidFill>
              </a:rPr>
              <a:t>Physicians, osteopaths, medical examiners, chiropractors, nurses or hospital personnel engaged in the admission, examination or care and treatment of elderly or disabled adults.</a:t>
            </a:r>
          </a:p>
          <a:p>
            <a:pPr marL="285750" indent="-285750">
              <a:spcBef>
                <a:spcPts val="1200"/>
              </a:spcBef>
              <a:buFont typeface="Arial" panose="020B0604020202020204" pitchFamily="34" charset="0"/>
              <a:buChar char="•"/>
            </a:pPr>
            <a:r>
              <a:rPr lang="en-US" sz="1600" dirty="0">
                <a:solidFill>
                  <a:schemeClr val="accent6">
                    <a:lumMod val="10000"/>
                  </a:schemeClr>
                </a:solidFill>
              </a:rPr>
              <a:t>Health and mental health professionals not listed above.</a:t>
            </a:r>
          </a:p>
          <a:p>
            <a:pPr marL="285750" indent="-285750">
              <a:spcBef>
                <a:spcPts val="1200"/>
              </a:spcBef>
              <a:buFont typeface="Arial" panose="020B0604020202020204" pitchFamily="34" charset="0"/>
              <a:buChar char="•"/>
            </a:pPr>
            <a:r>
              <a:rPr lang="en-US" sz="1600" dirty="0">
                <a:solidFill>
                  <a:schemeClr val="accent6">
                    <a:lumMod val="10000"/>
                  </a:schemeClr>
                </a:solidFill>
              </a:rPr>
              <a:t>Nursing home staff, adult-living facility staff, adult day-care-center staff, social worker, or other professional adult-care, residential or institutional staff.</a:t>
            </a:r>
          </a:p>
          <a:p>
            <a:pPr marL="285750" indent="-285750">
              <a:spcBef>
                <a:spcPts val="1200"/>
              </a:spcBef>
              <a:buFont typeface="Arial" panose="020B0604020202020204" pitchFamily="34" charset="0"/>
              <a:buChar char="•"/>
            </a:pPr>
            <a:r>
              <a:rPr lang="en-US" sz="1600" dirty="0">
                <a:solidFill>
                  <a:schemeClr val="accent6">
                    <a:lumMod val="10000"/>
                  </a:schemeClr>
                </a:solidFill>
              </a:rPr>
              <a:t>State, county or municipal criminal justice employees or law enforcement officers.</a:t>
            </a:r>
          </a:p>
          <a:p>
            <a:pPr marL="285750" indent="-285750">
              <a:spcBef>
                <a:spcPts val="1200"/>
              </a:spcBef>
              <a:buFont typeface="Arial" panose="020B0604020202020204" pitchFamily="34" charset="0"/>
              <a:buChar char="•"/>
            </a:pPr>
            <a:r>
              <a:rPr lang="en-US" sz="1600" dirty="0">
                <a:solidFill>
                  <a:schemeClr val="accent6">
                    <a:lumMod val="10000"/>
                  </a:schemeClr>
                </a:solidFill>
              </a:rPr>
              <a:t>Human Rights Advocacy Committee (HRAC) and Long-Term-Care Ombudsman Council (LTCOC) members.</a:t>
            </a:r>
          </a:p>
          <a:p>
            <a:pPr marL="285750" indent="-285750">
              <a:spcBef>
                <a:spcPts val="1200"/>
              </a:spcBef>
              <a:buFont typeface="Arial" panose="020B0604020202020204" pitchFamily="34" charset="0"/>
              <a:buChar char="•"/>
            </a:pPr>
            <a:r>
              <a:rPr lang="en-US" sz="1600" dirty="0">
                <a:solidFill>
                  <a:schemeClr val="accent6">
                    <a:lumMod val="10000"/>
                  </a:schemeClr>
                </a:solidFill>
              </a:rPr>
              <a:t>Banks, savings and loan or credit union officers, trustees or employees.</a:t>
            </a:r>
          </a:p>
        </p:txBody>
      </p:sp>
    </p:spTree>
    <p:extLst>
      <p:ext uri="{BB962C8B-B14F-4D97-AF65-F5344CB8AC3E}">
        <p14:creationId xmlns:p14="http://schemas.microsoft.com/office/powerpoint/2010/main" val="4084078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a:extLst>
            <a:ext uri="{FF2B5EF4-FFF2-40B4-BE49-F238E27FC236}">
              <a16:creationId xmlns:a16="http://schemas.microsoft.com/office/drawing/2014/main" id="{978038A1-7CEB-2A64-2A79-97C1B35DD41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FD6850D-722A-753F-3D34-E8B0642C7EDB}"/>
              </a:ext>
            </a:extLst>
          </p:cNvPr>
          <p:cNvSpPr>
            <a:spLocks noGrp="1"/>
          </p:cNvSpPr>
          <p:nvPr>
            <p:ph type="title" idx="4294967295"/>
          </p:nvPr>
        </p:nvSpPr>
        <p:spPr>
          <a:xfrm>
            <a:off x="615950" y="542925"/>
            <a:ext cx="5275263" cy="587375"/>
          </a:xfrm>
          <a:prstGeom prst="rect">
            <a:avLst/>
          </a:prstGeom>
          <a:noFill/>
          <a:ln>
            <a:noFill/>
            <a:prstDash/>
          </a:ln>
          <a:effectLst/>
        </p:spPr>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0" cap="none" spc="0" normalizeH="0" baseline="0" noProof="0" dirty="0">
                <a:ln>
                  <a:noFill/>
                </a:ln>
                <a:solidFill>
                  <a:schemeClr val="bg1"/>
                </a:solidFill>
                <a:effectLst/>
                <a:uLnTx/>
                <a:uFillTx/>
                <a:latin typeface="+mj-lt"/>
                <a:ea typeface="+mn-ea"/>
                <a:cs typeface="+mn-cs"/>
              </a:rPr>
              <a:t>Mandated Power</a:t>
            </a:r>
          </a:p>
        </p:txBody>
      </p:sp>
      <p:sp>
        <p:nvSpPr>
          <p:cNvPr id="5" name="TextBox 4">
            <a:extLst>
              <a:ext uri="{FF2B5EF4-FFF2-40B4-BE49-F238E27FC236}">
                <a16:creationId xmlns:a16="http://schemas.microsoft.com/office/drawing/2014/main" id="{0A381EBF-40A4-4842-8143-B290171D15DF}"/>
              </a:ext>
              <a:ext uri="{C183D7F6-B498-43B3-948B-1728B52AA6E4}">
                <adec:decorative xmlns:adec="http://schemas.microsoft.com/office/drawing/2017/decorative" val="0"/>
              </a:ext>
            </a:extLst>
          </p:cNvPr>
          <p:cNvSpPr txBox="1"/>
          <p:nvPr/>
        </p:nvSpPr>
        <p:spPr>
          <a:xfrm>
            <a:off x="616219" y="2354749"/>
            <a:ext cx="10554544" cy="923330"/>
          </a:xfrm>
          <a:prstGeom prst="rect">
            <a:avLst/>
          </a:prstGeom>
          <a:noFill/>
        </p:spPr>
        <p:txBody>
          <a:bodyPr wrap="square">
            <a:spAutoFit/>
          </a:bodyPr>
          <a:lstStyle/>
          <a:p>
            <a:pPr>
              <a:spcBef>
                <a:spcPts val="1200"/>
              </a:spcBef>
            </a:pPr>
            <a:r>
              <a:rPr lang="en-US" dirty="0">
                <a:solidFill>
                  <a:schemeClr val="accent6">
                    <a:lumMod val="10000"/>
                  </a:schemeClr>
                </a:solidFill>
              </a:rPr>
              <a:t>A mandated reporter is an individual who is required by law to report situations immediately in which he/she suspects an adult may have been abused, neglected or exploited or is at risk of being abused, neglected or exploited.</a:t>
            </a:r>
          </a:p>
        </p:txBody>
      </p:sp>
      <p:sp>
        <p:nvSpPr>
          <p:cNvPr id="2" name="Slide Number Placeholder 1">
            <a:extLst>
              <a:ext uri="{FF2B5EF4-FFF2-40B4-BE49-F238E27FC236}">
                <a16:creationId xmlns:a16="http://schemas.microsoft.com/office/drawing/2014/main" id="{32119C1E-049B-73ED-0246-34EC7CB5DB3C}"/>
              </a:ext>
              <a:ext uri="{C183D7F6-B498-43B3-948B-1728B52AA6E4}">
                <adec:decorative xmlns:adec="http://schemas.microsoft.com/office/drawing/2017/decorative" val="1"/>
              </a:ext>
            </a:extLst>
          </p:cNvPr>
          <p:cNvSpPr>
            <a:spLocks noGrp="1"/>
          </p:cNvSpPr>
          <p:nvPr>
            <p:ph type="sldNum" sz="quarter" idx="10"/>
          </p:nvPr>
        </p:nvSpPr>
        <p:spPr/>
        <p:txBody>
          <a:bodyPr/>
          <a:lstStyle/>
          <a:p>
            <a:fld id="{E58D3C44-4F5C-4BBB-9DFB-94AC973AA814}" type="slidenum">
              <a:rPr lang="en-US" smtClean="0"/>
              <a:pPr/>
              <a:t>28</a:t>
            </a:fld>
            <a:endParaRPr lang="en-US" dirty="0"/>
          </a:p>
        </p:txBody>
      </p:sp>
    </p:spTree>
    <p:extLst>
      <p:ext uri="{BB962C8B-B14F-4D97-AF65-F5344CB8AC3E}">
        <p14:creationId xmlns:p14="http://schemas.microsoft.com/office/powerpoint/2010/main" val="16699328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DB614F-8A4A-8EEB-7DD6-E6145CCA368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3F0941E-E291-D9D4-01FC-A6A2E5D586B1}"/>
              </a:ext>
              <a:ext uri="{C183D7F6-B498-43B3-948B-1728B52AA6E4}">
                <adec:decorative xmlns:adec="http://schemas.microsoft.com/office/drawing/2017/decorative" val="1"/>
              </a:ext>
            </a:extLst>
          </p:cNvPr>
          <p:cNvSpPr>
            <a:spLocks noGrp="1"/>
          </p:cNvSpPr>
          <p:nvPr>
            <p:ph type="sldNum" sz="quarter" idx="10"/>
          </p:nvPr>
        </p:nvSpPr>
        <p:spPr/>
        <p:txBody>
          <a:bodyPr/>
          <a:lstStyle/>
          <a:p>
            <a:fld id="{E58D3C44-4F5C-4BBB-9DFB-94AC973AA814}" type="slidenum">
              <a:rPr lang="en-US" smtClean="0"/>
              <a:pPr/>
              <a:t>29</a:t>
            </a:fld>
            <a:endParaRPr lang="en-US" dirty="0"/>
          </a:p>
        </p:txBody>
      </p:sp>
      <p:sp>
        <p:nvSpPr>
          <p:cNvPr id="8" name="Title 7">
            <a:extLst>
              <a:ext uri="{FF2B5EF4-FFF2-40B4-BE49-F238E27FC236}">
                <a16:creationId xmlns:a16="http://schemas.microsoft.com/office/drawing/2014/main" id="{898715EC-555E-E027-E315-82D5CBC4AABC}"/>
              </a:ext>
            </a:extLst>
          </p:cNvPr>
          <p:cNvSpPr>
            <a:spLocks noGrp="1"/>
          </p:cNvSpPr>
          <p:nvPr>
            <p:ph type="title"/>
          </p:nvPr>
        </p:nvSpPr>
        <p:spPr/>
        <p:txBody>
          <a:bodyPr/>
          <a:lstStyle/>
          <a:p>
            <a:r>
              <a:rPr lang="en-US" dirty="0"/>
              <a:t>Rights of Mandated Reporters</a:t>
            </a:r>
          </a:p>
        </p:txBody>
      </p:sp>
      <p:sp>
        <p:nvSpPr>
          <p:cNvPr id="11" name="Inhaltsplatzhalter 4">
            <a:extLst>
              <a:ext uri="{FF2B5EF4-FFF2-40B4-BE49-F238E27FC236}">
                <a16:creationId xmlns:a16="http://schemas.microsoft.com/office/drawing/2014/main" id="{66708739-22C8-D3AB-743B-021C91D4D7B4}"/>
              </a:ext>
            </a:extLst>
          </p:cNvPr>
          <p:cNvSpPr txBox="1">
            <a:spLocks/>
          </p:cNvSpPr>
          <p:nvPr/>
        </p:nvSpPr>
        <p:spPr>
          <a:xfrm>
            <a:off x="411129" y="1183907"/>
            <a:ext cx="6143675" cy="2723950"/>
          </a:xfrm>
          <a:prstGeom prst="rect">
            <a:avLst/>
          </a:prstGeom>
        </p:spPr>
        <p:txBody>
          <a:bodyPr wrap="square" lIns="0" tIns="0" rIns="0" bIns="0" anchor="t">
            <a:no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ts val="2133"/>
              </a:lnSpc>
              <a:spcAft>
                <a:spcPts val="1800"/>
              </a:spcAft>
              <a:buNone/>
            </a:pPr>
            <a:r>
              <a:rPr lang="en-US" sz="1600" dirty="0">
                <a:solidFill>
                  <a:schemeClr val="tx1"/>
                </a:solidFill>
                <a:latin typeface="+mj-lt"/>
              </a:rPr>
              <a:t>Most states allow for:</a:t>
            </a:r>
          </a:p>
          <a:p>
            <a:pPr>
              <a:lnSpc>
                <a:spcPts val="2133"/>
              </a:lnSpc>
              <a:spcAft>
                <a:spcPts val="1800"/>
              </a:spcAft>
              <a:buFont typeface="Arial" panose="020B0604020202020204" pitchFamily="34" charset="0"/>
              <a:buChar char="•"/>
            </a:pPr>
            <a:r>
              <a:rPr lang="en-US" sz="1600" dirty="0">
                <a:solidFill>
                  <a:schemeClr val="tx1"/>
                </a:solidFill>
                <a:latin typeface="+mn-lt"/>
              </a:rPr>
              <a:t>Immunity from civil and criminal liability unless the report was made in bad faith or with malicious intent.</a:t>
            </a:r>
          </a:p>
          <a:p>
            <a:pPr>
              <a:lnSpc>
                <a:spcPts val="2133"/>
              </a:lnSpc>
              <a:spcAft>
                <a:spcPts val="1800"/>
              </a:spcAft>
              <a:buFont typeface="Arial" panose="020B0604020202020204" pitchFamily="34" charset="0"/>
              <a:buChar char="•"/>
            </a:pPr>
            <a:r>
              <a:rPr lang="en-US" sz="1600" dirty="0">
                <a:solidFill>
                  <a:schemeClr val="tx1"/>
                </a:solidFill>
                <a:latin typeface="+mn-lt"/>
              </a:rPr>
              <a:t>Identity protection; your consent must be given to reveal                your identify.</a:t>
            </a:r>
          </a:p>
          <a:p>
            <a:pPr>
              <a:lnSpc>
                <a:spcPts val="2133"/>
              </a:lnSpc>
              <a:spcAft>
                <a:spcPts val="1800"/>
              </a:spcAft>
              <a:buFont typeface="Arial" panose="020B0604020202020204" pitchFamily="34" charset="0"/>
              <a:buChar char="•"/>
            </a:pPr>
            <a:r>
              <a:rPr lang="en-US" sz="1600" dirty="0">
                <a:solidFill>
                  <a:schemeClr val="tx1"/>
                </a:solidFill>
                <a:latin typeface="+mn-lt"/>
              </a:rPr>
              <a:t>The court may order the identity of the reporter revealed. The court can then release confidential information without penalty.</a:t>
            </a:r>
          </a:p>
        </p:txBody>
      </p:sp>
      <p:pic>
        <p:nvPicPr>
          <p:cNvPr id="3" name="Graphic 2">
            <a:extLst>
              <a:ext uri="{FF2B5EF4-FFF2-40B4-BE49-F238E27FC236}">
                <a16:creationId xmlns:a16="http://schemas.microsoft.com/office/drawing/2014/main" id="{E579AFCC-E509-CD0C-3B55-2B101B8740C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912995" y="1840178"/>
            <a:ext cx="2373798" cy="2373798"/>
          </a:xfrm>
          <a:prstGeom prst="rect">
            <a:avLst/>
          </a:prstGeom>
        </p:spPr>
      </p:pic>
    </p:spTree>
    <p:extLst>
      <p:ext uri="{BB962C8B-B14F-4D97-AF65-F5344CB8AC3E}">
        <p14:creationId xmlns:p14="http://schemas.microsoft.com/office/powerpoint/2010/main" val="9034062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2353067-E616-4067-8874-0BD947616076}"/>
              </a:ext>
            </a:extLst>
          </p:cNvPr>
          <p:cNvSpPr>
            <a:spLocks noGrp="1"/>
          </p:cNvSpPr>
          <p:nvPr>
            <p:ph type="title"/>
          </p:nvPr>
        </p:nvSpPr>
        <p:spPr/>
        <p:txBody>
          <a:bodyPr/>
          <a:lstStyle/>
          <a:p>
            <a:r>
              <a:rPr lang="en-US" dirty="0"/>
              <a:t>What is Abuse?</a:t>
            </a:r>
          </a:p>
        </p:txBody>
      </p:sp>
      <p:sp>
        <p:nvSpPr>
          <p:cNvPr id="25" name="Inhaltsplatzhalter 4">
            <a:extLst>
              <a:ext uri="{FF2B5EF4-FFF2-40B4-BE49-F238E27FC236}">
                <a16:creationId xmlns:a16="http://schemas.microsoft.com/office/drawing/2014/main" id="{57626DDD-479D-4AD4-A530-65C0F35C3A37}"/>
              </a:ext>
            </a:extLst>
          </p:cNvPr>
          <p:cNvSpPr txBox="1">
            <a:spLocks/>
          </p:cNvSpPr>
          <p:nvPr/>
        </p:nvSpPr>
        <p:spPr>
          <a:xfrm>
            <a:off x="1010642" y="1191016"/>
            <a:ext cx="6077552" cy="4911898"/>
          </a:xfrm>
          <a:prstGeom prst="rect">
            <a:avLst/>
          </a:prstGeom>
        </p:spPr>
        <p:txBody>
          <a:bodyPr wrap="square" lIns="0" tIns="0" rIns="0" bIns="0" anchor="t">
            <a:no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ts val="2133"/>
              </a:lnSpc>
              <a:spcAft>
                <a:spcPts val="1200"/>
              </a:spcAft>
              <a:buNone/>
            </a:pPr>
            <a:r>
              <a:rPr lang="en-US" sz="1600" dirty="0">
                <a:solidFill>
                  <a:schemeClr val="tx1"/>
                </a:solidFill>
                <a:latin typeface="+mn-lt"/>
              </a:rPr>
              <a:t>Non-accidental infliction of physical and/or emotional harm.</a:t>
            </a:r>
          </a:p>
          <a:p>
            <a:pPr marL="0" indent="0">
              <a:lnSpc>
                <a:spcPts val="2133"/>
              </a:lnSpc>
              <a:spcAft>
                <a:spcPts val="1200"/>
              </a:spcAft>
              <a:buNone/>
            </a:pPr>
            <a:r>
              <a:rPr lang="en-US" sz="1600" dirty="0">
                <a:solidFill>
                  <a:schemeClr val="tx1"/>
                </a:solidFill>
                <a:latin typeface="+mn-lt"/>
              </a:rPr>
              <a:t>Sexual abuse upon a disabled adult or an elderly person by a relative, caregiver, household  member or any other person.</a:t>
            </a:r>
          </a:p>
          <a:p>
            <a:pPr marL="0" indent="0">
              <a:lnSpc>
                <a:spcPts val="2133"/>
              </a:lnSpc>
              <a:spcAft>
                <a:spcPts val="1200"/>
              </a:spcAft>
              <a:buNone/>
            </a:pPr>
            <a:r>
              <a:rPr lang="en-US" sz="1600" dirty="0">
                <a:solidFill>
                  <a:schemeClr val="tx1"/>
                </a:solidFill>
                <a:latin typeface="+mn-lt"/>
              </a:rPr>
              <a:t>Active encouragement of any person by a relative, caregiver or household member to commit  an act that inflicts or could reasonably be expected to result in physical or psychological/emotional injury to a disabled adult or an elderly person.</a:t>
            </a:r>
          </a:p>
        </p:txBody>
      </p:sp>
      <p:sp>
        <p:nvSpPr>
          <p:cNvPr id="2" name="Slide Number Placeholder 1">
            <a:extLst>
              <a:ext uri="{FF2B5EF4-FFF2-40B4-BE49-F238E27FC236}">
                <a16:creationId xmlns:a16="http://schemas.microsoft.com/office/drawing/2014/main" id="{DE43C0A6-888F-FC4C-BA50-A415C423B6CC}"/>
              </a:ext>
              <a:ext uri="{C183D7F6-B498-43B3-948B-1728B52AA6E4}">
                <adec:decorative xmlns:adec="http://schemas.microsoft.com/office/drawing/2017/decorative" val="1"/>
              </a:ext>
            </a:extLst>
          </p:cNvPr>
          <p:cNvSpPr>
            <a:spLocks noGrp="1"/>
          </p:cNvSpPr>
          <p:nvPr>
            <p:ph type="sldNum" sz="quarter" idx="10"/>
          </p:nvPr>
        </p:nvSpPr>
        <p:spPr/>
        <p:txBody>
          <a:bodyPr/>
          <a:lstStyle/>
          <a:p>
            <a:fld id="{E58D3C44-4F5C-4BBB-9DFB-94AC973AA814}" type="slidenum">
              <a:rPr lang="en-US" smtClean="0"/>
              <a:pPr/>
              <a:t>3</a:t>
            </a:fld>
            <a:endParaRPr lang="en-US" dirty="0"/>
          </a:p>
        </p:txBody>
      </p:sp>
      <p:grpSp>
        <p:nvGrpSpPr>
          <p:cNvPr id="12" name="Group 11">
            <a:extLst>
              <a:ext uri="{FF2B5EF4-FFF2-40B4-BE49-F238E27FC236}">
                <a16:creationId xmlns:a16="http://schemas.microsoft.com/office/drawing/2014/main" id="{33144AD7-C365-4BEB-A16F-D56944BE7436}"/>
              </a:ext>
              <a:ext uri="{C183D7F6-B498-43B3-948B-1728B52AA6E4}">
                <adec:decorative xmlns:adec="http://schemas.microsoft.com/office/drawing/2017/decorative" val="1"/>
              </a:ext>
            </a:extLst>
          </p:cNvPr>
          <p:cNvGrpSpPr/>
          <p:nvPr/>
        </p:nvGrpSpPr>
        <p:grpSpPr>
          <a:xfrm>
            <a:off x="411972" y="1132078"/>
            <a:ext cx="399238" cy="399238"/>
            <a:chOff x="2133600" y="3181350"/>
            <a:chExt cx="1362075" cy="1362075"/>
          </a:xfrm>
          <a:solidFill>
            <a:srgbClr val="1378B4"/>
          </a:solidFill>
        </p:grpSpPr>
        <p:sp>
          <p:nvSpPr>
            <p:cNvPr id="15" name="Freeform 14">
              <a:extLst>
                <a:ext uri="{FF2B5EF4-FFF2-40B4-BE49-F238E27FC236}">
                  <a16:creationId xmlns:a16="http://schemas.microsoft.com/office/drawing/2014/main" id="{69A237AE-12AF-4BE5-B50A-6E2D7923A47C}"/>
                </a:ext>
              </a:extLst>
            </p:cNvPr>
            <p:cNvSpPr>
              <a:spLocks noEditPoints="1"/>
            </p:cNvSpPr>
            <p:nvPr/>
          </p:nvSpPr>
          <p:spPr bwMode="auto">
            <a:xfrm>
              <a:off x="2133600" y="3181350"/>
              <a:ext cx="1362075" cy="1362075"/>
            </a:xfrm>
            <a:custGeom>
              <a:avLst/>
              <a:gdLst>
                <a:gd name="T0" fmla="*/ 1428 w 3432"/>
                <a:gd name="T1" fmla="*/ 253 h 3432"/>
                <a:gd name="T2" fmla="*/ 1073 w 3432"/>
                <a:gd name="T3" fmla="*/ 371 h 3432"/>
                <a:gd name="T4" fmla="*/ 763 w 3432"/>
                <a:gd name="T5" fmla="*/ 570 h 3432"/>
                <a:gd name="T6" fmla="*/ 513 w 3432"/>
                <a:gd name="T7" fmla="*/ 836 h 3432"/>
                <a:gd name="T8" fmla="*/ 334 w 3432"/>
                <a:gd name="T9" fmla="*/ 1158 h 3432"/>
                <a:gd name="T10" fmla="*/ 237 w 3432"/>
                <a:gd name="T11" fmla="*/ 1522 h 3432"/>
                <a:gd name="T12" fmla="*/ 237 w 3432"/>
                <a:gd name="T13" fmla="*/ 1910 h 3432"/>
                <a:gd name="T14" fmla="*/ 334 w 3432"/>
                <a:gd name="T15" fmla="*/ 2274 h 3432"/>
                <a:gd name="T16" fmla="*/ 513 w 3432"/>
                <a:gd name="T17" fmla="*/ 2596 h 3432"/>
                <a:gd name="T18" fmla="*/ 763 w 3432"/>
                <a:gd name="T19" fmla="*/ 2862 h 3432"/>
                <a:gd name="T20" fmla="*/ 1073 w 3432"/>
                <a:gd name="T21" fmla="*/ 3061 h 3432"/>
                <a:gd name="T22" fmla="*/ 1428 w 3432"/>
                <a:gd name="T23" fmla="*/ 3179 h 3432"/>
                <a:gd name="T24" fmla="*/ 1814 w 3432"/>
                <a:gd name="T25" fmla="*/ 3204 h 3432"/>
                <a:gd name="T26" fmla="*/ 2187 w 3432"/>
                <a:gd name="T27" fmla="*/ 3130 h 3432"/>
                <a:gd name="T28" fmla="*/ 2520 w 3432"/>
                <a:gd name="T29" fmla="*/ 2971 h 3432"/>
                <a:gd name="T30" fmla="*/ 2802 w 3432"/>
                <a:gd name="T31" fmla="*/ 2737 h 3432"/>
                <a:gd name="T32" fmla="*/ 3018 w 3432"/>
                <a:gd name="T33" fmla="*/ 2441 h 3432"/>
                <a:gd name="T34" fmla="*/ 3157 w 3432"/>
                <a:gd name="T35" fmla="*/ 2097 h 3432"/>
                <a:gd name="T36" fmla="*/ 3207 w 3432"/>
                <a:gd name="T37" fmla="*/ 1716 h 3432"/>
                <a:gd name="T38" fmla="*/ 3157 w 3432"/>
                <a:gd name="T39" fmla="*/ 1335 h 3432"/>
                <a:gd name="T40" fmla="*/ 3018 w 3432"/>
                <a:gd name="T41" fmla="*/ 991 h 3432"/>
                <a:gd name="T42" fmla="*/ 2802 w 3432"/>
                <a:gd name="T43" fmla="*/ 695 h 3432"/>
                <a:gd name="T44" fmla="*/ 2520 w 3432"/>
                <a:gd name="T45" fmla="*/ 461 h 3432"/>
                <a:gd name="T46" fmla="*/ 2187 w 3432"/>
                <a:gd name="T47" fmla="*/ 302 h 3432"/>
                <a:gd name="T48" fmla="*/ 1814 w 3432"/>
                <a:gd name="T49" fmla="*/ 228 h 3432"/>
                <a:gd name="T50" fmla="*/ 1923 w 3432"/>
                <a:gd name="T51" fmla="*/ 12 h 3432"/>
                <a:gd name="T52" fmla="*/ 2314 w 3432"/>
                <a:gd name="T53" fmla="*/ 107 h 3432"/>
                <a:gd name="T54" fmla="*/ 2664 w 3432"/>
                <a:gd name="T55" fmla="*/ 287 h 3432"/>
                <a:gd name="T56" fmla="*/ 2963 w 3432"/>
                <a:gd name="T57" fmla="*/ 538 h 3432"/>
                <a:gd name="T58" fmla="*/ 3197 w 3432"/>
                <a:gd name="T59" fmla="*/ 851 h 3432"/>
                <a:gd name="T60" fmla="*/ 3356 w 3432"/>
                <a:gd name="T61" fmla="*/ 1213 h 3432"/>
                <a:gd name="T62" fmla="*/ 3429 w 3432"/>
                <a:gd name="T63" fmla="*/ 1612 h 3432"/>
                <a:gd name="T64" fmla="*/ 3404 w 3432"/>
                <a:gd name="T65" fmla="*/ 2024 h 3432"/>
                <a:gd name="T66" fmla="*/ 3287 w 3432"/>
                <a:gd name="T67" fmla="*/ 2406 h 3432"/>
                <a:gd name="T68" fmla="*/ 3089 w 3432"/>
                <a:gd name="T69" fmla="*/ 2745 h 3432"/>
                <a:gd name="T70" fmla="*/ 2820 w 3432"/>
                <a:gd name="T71" fmla="*/ 3027 h 3432"/>
                <a:gd name="T72" fmla="*/ 2495 w 3432"/>
                <a:gd name="T73" fmla="*/ 3245 h 3432"/>
                <a:gd name="T74" fmla="*/ 2123 w 3432"/>
                <a:gd name="T75" fmla="*/ 3383 h 3432"/>
                <a:gd name="T76" fmla="*/ 1715 w 3432"/>
                <a:gd name="T77" fmla="*/ 3432 h 3432"/>
                <a:gd name="T78" fmla="*/ 1309 w 3432"/>
                <a:gd name="T79" fmla="*/ 3383 h 3432"/>
                <a:gd name="T80" fmla="*/ 937 w 3432"/>
                <a:gd name="T81" fmla="*/ 3245 h 3432"/>
                <a:gd name="T82" fmla="*/ 610 w 3432"/>
                <a:gd name="T83" fmla="*/ 3027 h 3432"/>
                <a:gd name="T84" fmla="*/ 343 w 3432"/>
                <a:gd name="T85" fmla="*/ 2745 h 3432"/>
                <a:gd name="T86" fmla="*/ 145 w 3432"/>
                <a:gd name="T87" fmla="*/ 2406 h 3432"/>
                <a:gd name="T88" fmla="*/ 28 w 3432"/>
                <a:gd name="T89" fmla="*/ 2024 h 3432"/>
                <a:gd name="T90" fmla="*/ 3 w 3432"/>
                <a:gd name="T91" fmla="*/ 1612 h 3432"/>
                <a:gd name="T92" fmla="*/ 76 w 3432"/>
                <a:gd name="T93" fmla="*/ 1213 h 3432"/>
                <a:gd name="T94" fmla="*/ 235 w 3432"/>
                <a:gd name="T95" fmla="*/ 851 h 3432"/>
                <a:gd name="T96" fmla="*/ 469 w 3432"/>
                <a:gd name="T97" fmla="*/ 538 h 3432"/>
                <a:gd name="T98" fmla="*/ 768 w 3432"/>
                <a:gd name="T99" fmla="*/ 287 h 3432"/>
                <a:gd name="T100" fmla="*/ 1118 w 3432"/>
                <a:gd name="T101" fmla="*/ 107 h 3432"/>
                <a:gd name="T102" fmla="*/ 1509 w 3432"/>
                <a:gd name="T103" fmla="*/ 12 h 3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32" h="3432">
                  <a:moveTo>
                    <a:pt x="1715" y="225"/>
                  </a:moveTo>
                  <a:lnTo>
                    <a:pt x="1618" y="228"/>
                  </a:lnTo>
                  <a:lnTo>
                    <a:pt x="1522" y="237"/>
                  </a:lnTo>
                  <a:lnTo>
                    <a:pt x="1428" y="253"/>
                  </a:lnTo>
                  <a:lnTo>
                    <a:pt x="1335" y="275"/>
                  </a:lnTo>
                  <a:lnTo>
                    <a:pt x="1245" y="302"/>
                  </a:lnTo>
                  <a:lnTo>
                    <a:pt x="1158" y="334"/>
                  </a:lnTo>
                  <a:lnTo>
                    <a:pt x="1073" y="371"/>
                  </a:lnTo>
                  <a:lnTo>
                    <a:pt x="991" y="414"/>
                  </a:lnTo>
                  <a:lnTo>
                    <a:pt x="912" y="461"/>
                  </a:lnTo>
                  <a:lnTo>
                    <a:pt x="836" y="513"/>
                  </a:lnTo>
                  <a:lnTo>
                    <a:pt x="763" y="570"/>
                  </a:lnTo>
                  <a:lnTo>
                    <a:pt x="695" y="630"/>
                  </a:lnTo>
                  <a:lnTo>
                    <a:pt x="630" y="695"/>
                  </a:lnTo>
                  <a:lnTo>
                    <a:pt x="570" y="763"/>
                  </a:lnTo>
                  <a:lnTo>
                    <a:pt x="513" y="836"/>
                  </a:lnTo>
                  <a:lnTo>
                    <a:pt x="461" y="912"/>
                  </a:lnTo>
                  <a:lnTo>
                    <a:pt x="414" y="991"/>
                  </a:lnTo>
                  <a:lnTo>
                    <a:pt x="371" y="1073"/>
                  </a:lnTo>
                  <a:lnTo>
                    <a:pt x="334" y="1158"/>
                  </a:lnTo>
                  <a:lnTo>
                    <a:pt x="302" y="1245"/>
                  </a:lnTo>
                  <a:lnTo>
                    <a:pt x="275" y="1335"/>
                  </a:lnTo>
                  <a:lnTo>
                    <a:pt x="253" y="1428"/>
                  </a:lnTo>
                  <a:lnTo>
                    <a:pt x="237" y="1522"/>
                  </a:lnTo>
                  <a:lnTo>
                    <a:pt x="228" y="1618"/>
                  </a:lnTo>
                  <a:lnTo>
                    <a:pt x="225" y="1716"/>
                  </a:lnTo>
                  <a:lnTo>
                    <a:pt x="228" y="1814"/>
                  </a:lnTo>
                  <a:lnTo>
                    <a:pt x="237" y="1910"/>
                  </a:lnTo>
                  <a:lnTo>
                    <a:pt x="253" y="2004"/>
                  </a:lnTo>
                  <a:lnTo>
                    <a:pt x="275" y="2097"/>
                  </a:lnTo>
                  <a:lnTo>
                    <a:pt x="302" y="2187"/>
                  </a:lnTo>
                  <a:lnTo>
                    <a:pt x="334" y="2274"/>
                  </a:lnTo>
                  <a:lnTo>
                    <a:pt x="371" y="2359"/>
                  </a:lnTo>
                  <a:lnTo>
                    <a:pt x="414" y="2441"/>
                  </a:lnTo>
                  <a:lnTo>
                    <a:pt x="461" y="2520"/>
                  </a:lnTo>
                  <a:lnTo>
                    <a:pt x="513" y="2596"/>
                  </a:lnTo>
                  <a:lnTo>
                    <a:pt x="570" y="2669"/>
                  </a:lnTo>
                  <a:lnTo>
                    <a:pt x="630" y="2737"/>
                  </a:lnTo>
                  <a:lnTo>
                    <a:pt x="695" y="2802"/>
                  </a:lnTo>
                  <a:lnTo>
                    <a:pt x="763" y="2862"/>
                  </a:lnTo>
                  <a:lnTo>
                    <a:pt x="836" y="2919"/>
                  </a:lnTo>
                  <a:lnTo>
                    <a:pt x="912" y="2971"/>
                  </a:lnTo>
                  <a:lnTo>
                    <a:pt x="991" y="3018"/>
                  </a:lnTo>
                  <a:lnTo>
                    <a:pt x="1073" y="3061"/>
                  </a:lnTo>
                  <a:lnTo>
                    <a:pt x="1158" y="3098"/>
                  </a:lnTo>
                  <a:lnTo>
                    <a:pt x="1245" y="3130"/>
                  </a:lnTo>
                  <a:lnTo>
                    <a:pt x="1335" y="3157"/>
                  </a:lnTo>
                  <a:lnTo>
                    <a:pt x="1428" y="3179"/>
                  </a:lnTo>
                  <a:lnTo>
                    <a:pt x="1522" y="3195"/>
                  </a:lnTo>
                  <a:lnTo>
                    <a:pt x="1618" y="3204"/>
                  </a:lnTo>
                  <a:lnTo>
                    <a:pt x="1715" y="3207"/>
                  </a:lnTo>
                  <a:lnTo>
                    <a:pt x="1814" y="3204"/>
                  </a:lnTo>
                  <a:lnTo>
                    <a:pt x="1910" y="3195"/>
                  </a:lnTo>
                  <a:lnTo>
                    <a:pt x="2004" y="3179"/>
                  </a:lnTo>
                  <a:lnTo>
                    <a:pt x="2097" y="3157"/>
                  </a:lnTo>
                  <a:lnTo>
                    <a:pt x="2187" y="3130"/>
                  </a:lnTo>
                  <a:lnTo>
                    <a:pt x="2274" y="3098"/>
                  </a:lnTo>
                  <a:lnTo>
                    <a:pt x="2359" y="3061"/>
                  </a:lnTo>
                  <a:lnTo>
                    <a:pt x="2441" y="3018"/>
                  </a:lnTo>
                  <a:lnTo>
                    <a:pt x="2520" y="2971"/>
                  </a:lnTo>
                  <a:lnTo>
                    <a:pt x="2596" y="2919"/>
                  </a:lnTo>
                  <a:lnTo>
                    <a:pt x="2669" y="2862"/>
                  </a:lnTo>
                  <a:lnTo>
                    <a:pt x="2737" y="2802"/>
                  </a:lnTo>
                  <a:lnTo>
                    <a:pt x="2802" y="2737"/>
                  </a:lnTo>
                  <a:lnTo>
                    <a:pt x="2862" y="2669"/>
                  </a:lnTo>
                  <a:lnTo>
                    <a:pt x="2919" y="2596"/>
                  </a:lnTo>
                  <a:lnTo>
                    <a:pt x="2971" y="2520"/>
                  </a:lnTo>
                  <a:lnTo>
                    <a:pt x="3018" y="2441"/>
                  </a:lnTo>
                  <a:lnTo>
                    <a:pt x="3061" y="2359"/>
                  </a:lnTo>
                  <a:lnTo>
                    <a:pt x="3098" y="2274"/>
                  </a:lnTo>
                  <a:lnTo>
                    <a:pt x="3130" y="2187"/>
                  </a:lnTo>
                  <a:lnTo>
                    <a:pt x="3157" y="2097"/>
                  </a:lnTo>
                  <a:lnTo>
                    <a:pt x="3179" y="2004"/>
                  </a:lnTo>
                  <a:lnTo>
                    <a:pt x="3195" y="1910"/>
                  </a:lnTo>
                  <a:lnTo>
                    <a:pt x="3204" y="1814"/>
                  </a:lnTo>
                  <a:lnTo>
                    <a:pt x="3207" y="1716"/>
                  </a:lnTo>
                  <a:lnTo>
                    <a:pt x="3204" y="1618"/>
                  </a:lnTo>
                  <a:lnTo>
                    <a:pt x="3195" y="1522"/>
                  </a:lnTo>
                  <a:lnTo>
                    <a:pt x="3179" y="1428"/>
                  </a:lnTo>
                  <a:lnTo>
                    <a:pt x="3157" y="1335"/>
                  </a:lnTo>
                  <a:lnTo>
                    <a:pt x="3130" y="1245"/>
                  </a:lnTo>
                  <a:lnTo>
                    <a:pt x="3098" y="1158"/>
                  </a:lnTo>
                  <a:lnTo>
                    <a:pt x="3061" y="1073"/>
                  </a:lnTo>
                  <a:lnTo>
                    <a:pt x="3018" y="991"/>
                  </a:lnTo>
                  <a:lnTo>
                    <a:pt x="2971" y="912"/>
                  </a:lnTo>
                  <a:lnTo>
                    <a:pt x="2919" y="836"/>
                  </a:lnTo>
                  <a:lnTo>
                    <a:pt x="2862" y="763"/>
                  </a:lnTo>
                  <a:lnTo>
                    <a:pt x="2802" y="695"/>
                  </a:lnTo>
                  <a:lnTo>
                    <a:pt x="2737" y="630"/>
                  </a:lnTo>
                  <a:lnTo>
                    <a:pt x="2669" y="570"/>
                  </a:lnTo>
                  <a:lnTo>
                    <a:pt x="2596" y="513"/>
                  </a:lnTo>
                  <a:lnTo>
                    <a:pt x="2520" y="461"/>
                  </a:lnTo>
                  <a:lnTo>
                    <a:pt x="2441" y="414"/>
                  </a:lnTo>
                  <a:lnTo>
                    <a:pt x="2359" y="371"/>
                  </a:lnTo>
                  <a:lnTo>
                    <a:pt x="2274" y="334"/>
                  </a:lnTo>
                  <a:lnTo>
                    <a:pt x="2187" y="302"/>
                  </a:lnTo>
                  <a:lnTo>
                    <a:pt x="2097" y="275"/>
                  </a:lnTo>
                  <a:lnTo>
                    <a:pt x="2004" y="253"/>
                  </a:lnTo>
                  <a:lnTo>
                    <a:pt x="1910" y="237"/>
                  </a:lnTo>
                  <a:lnTo>
                    <a:pt x="1814" y="228"/>
                  </a:lnTo>
                  <a:lnTo>
                    <a:pt x="1715" y="225"/>
                  </a:lnTo>
                  <a:close/>
                  <a:moveTo>
                    <a:pt x="1715" y="0"/>
                  </a:moveTo>
                  <a:lnTo>
                    <a:pt x="1820" y="3"/>
                  </a:lnTo>
                  <a:lnTo>
                    <a:pt x="1923" y="12"/>
                  </a:lnTo>
                  <a:lnTo>
                    <a:pt x="2024" y="28"/>
                  </a:lnTo>
                  <a:lnTo>
                    <a:pt x="2123" y="49"/>
                  </a:lnTo>
                  <a:lnTo>
                    <a:pt x="2219" y="76"/>
                  </a:lnTo>
                  <a:lnTo>
                    <a:pt x="2314" y="107"/>
                  </a:lnTo>
                  <a:lnTo>
                    <a:pt x="2406" y="145"/>
                  </a:lnTo>
                  <a:lnTo>
                    <a:pt x="2495" y="187"/>
                  </a:lnTo>
                  <a:lnTo>
                    <a:pt x="2581" y="235"/>
                  </a:lnTo>
                  <a:lnTo>
                    <a:pt x="2664" y="287"/>
                  </a:lnTo>
                  <a:lnTo>
                    <a:pt x="2745" y="343"/>
                  </a:lnTo>
                  <a:lnTo>
                    <a:pt x="2820" y="405"/>
                  </a:lnTo>
                  <a:lnTo>
                    <a:pt x="2894" y="469"/>
                  </a:lnTo>
                  <a:lnTo>
                    <a:pt x="2963" y="538"/>
                  </a:lnTo>
                  <a:lnTo>
                    <a:pt x="3027" y="612"/>
                  </a:lnTo>
                  <a:lnTo>
                    <a:pt x="3089" y="687"/>
                  </a:lnTo>
                  <a:lnTo>
                    <a:pt x="3145" y="768"/>
                  </a:lnTo>
                  <a:lnTo>
                    <a:pt x="3197" y="851"/>
                  </a:lnTo>
                  <a:lnTo>
                    <a:pt x="3245" y="937"/>
                  </a:lnTo>
                  <a:lnTo>
                    <a:pt x="3287" y="1026"/>
                  </a:lnTo>
                  <a:lnTo>
                    <a:pt x="3325" y="1118"/>
                  </a:lnTo>
                  <a:lnTo>
                    <a:pt x="3356" y="1213"/>
                  </a:lnTo>
                  <a:lnTo>
                    <a:pt x="3383" y="1309"/>
                  </a:lnTo>
                  <a:lnTo>
                    <a:pt x="3404" y="1408"/>
                  </a:lnTo>
                  <a:lnTo>
                    <a:pt x="3420" y="1509"/>
                  </a:lnTo>
                  <a:lnTo>
                    <a:pt x="3429" y="1612"/>
                  </a:lnTo>
                  <a:lnTo>
                    <a:pt x="3432" y="1716"/>
                  </a:lnTo>
                  <a:lnTo>
                    <a:pt x="3429" y="1820"/>
                  </a:lnTo>
                  <a:lnTo>
                    <a:pt x="3420" y="1923"/>
                  </a:lnTo>
                  <a:lnTo>
                    <a:pt x="3404" y="2024"/>
                  </a:lnTo>
                  <a:lnTo>
                    <a:pt x="3383" y="2123"/>
                  </a:lnTo>
                  <a:lnTo>
                    <a:pt x="3356" y="2219"/>
                  </a:lnTo>
                  <a:lnTo>
                    <a:pt x="3325" y="2314"/>
                  </a:lnTo>
                  <a:lnTo>
                    <a:pt x="3287" y="2406"/>
                  </a:lnTo>
                  <a:lnTo>
                    <a:pt x="3245" y="2495"/>
                  </a:lnTo>
                  <a:lnTo>
                    <a:pt x="3197" y="2581"/>
                  </a:lnTo>
                  <a:lnTo>
                    <a:pt x="3145" y="2664"/>
                  </a:lnTo>
                  <a:lnTo>
                    <a:pt x="3089" y="2745"/>
                  </a:lnTo>
                  <a:lnTo>
                    <a:pt x="3027" y="2820"/>
                  </a:lnTo>
                  <a:lnTo>
                    <a:pt x="2963" y="2894"/>
                  </a:lnTo>
                  <a:lnTo>
                    <a:pt x="2894" y="2963"/>
                  </a:lnTo>
                  <a:lnTo>
                    <a:pt x="2820" y="3027"/>
                  </a:lnTo>
                  <a:lnTo>
                    <a:pt x="2745" y="3089"/>
                  </a:lnTo>
                  <a:lnTo>
                    <a:pt x="2664" y="3145"/>
                  </a:lnTo>
                  <a:lnTo>
                    <a:pt x="2581" y="3197"/>
                  </a:lnTo>
                  <a:lnTo>
                    <a:pt x="2495" y="3245"/>
                  </a:lnTo>
                  <a:lnTo>
                    <a:pt x="2406" y="3287"/>
                  </a:lnTo>
                  <a:lnTo>
                    <a:pt x="2314" y="3325"/>
                  </a:lnTo>
                  <a:lnTo>
                    <a:pt x="2219" y="3356"/>
                  </a:lnTo>
                  <a:lnTo>
                    <a:pt x="2123" y="3383"/>
                  </a:lnTo>
                  <a:lnTo>
                    <a:pt x="2024" y="3404"/>
                  </a:lnTo>
                  <a:lnTo>
                    <a:pt x="1923" y="3420"/>
                  </a:lnTo>
                  <a:lnTo>
                    <a:pt x="1820" y="3429"/>
                  </a:lnTo>
                  <a:lnTo>
                    <a:pt x="1715" y="3432"/>
                  </a:lnTo>
                  <a:lnTo>
                    <a:pt x="1612" y="3429"/>
                  </a:lnTo>
                  <a:lnTo>
                    <a:pt x="1509" y="3420"/>
                  </a:lnTo>
                  <a:lnTo>
                    <a:pt x="1408" y="3404"/>
                  </a:lnTo>
                  <a:lnTo>
                    <a:pt x="1309" y="3383"/>
                  </a:lnTo>
                  <a:lnTo>
                    <a:pt x="1213" y="3356"/>
                  </a:lnTo>
                  <a:lnTo>
                    <a:pt x="1118" y="3325"/>
                  </a:lnTo>
                  <a:lnTo>
                    <a:pt x="1025" y="3287"/>
                  </a:lnTo>
                  <a:lnTo>
                    <a:pt x="937" y="3245"/>
                  </a:lnTo>
                  <a:lnTo>
                    <a:pt x="851" y="3197"/>
                  </a:lnTo>
                  <a:lnTo>
                    <a:pt x="768" y="3145"/>
                  </a:lnTo>
                  <a:lnTo>
                    <a:pt x="687" y="3089"/>
                  </a:lnTo>
                  <a:lnTo>
                    <a:pt x="610" y="3027"/>
                  </a:lnTo>
                  <a:lnTo>
                    <a:pt x="538" y="2963"/>
                  </a:lnTo>
                  <a:lnTo>
                    <a:pt x="469" y="2894"/>
                  </a:lnTo>
                  <a:lnTo>
                    <a:pt x="405" y="2820"/>
                  </a:lnTo>
                  <a:lnTo>
                    <a:pt x="343" y="2745"/>
                  </a:lnTo>
                  <a:lnTo>
                    <a:pt x="287" y="2664"/>
                  </a:lnTo>
                  <a:lnTo>
                    <a:pt x="235" y="2581"/>
                  </a:lnTo>
                  <a:lnTo>
                    <a:pt x="187" y="2495"/>
                  </a:lnTo>
                  <a:lnTo>
                    <a:pt x="145" y="2406"/>
                  </a:lnTo>
                  <a:lnTo>
                    <a:pt x="107" y="2314"/>
                  </a:lnTo>
                  <a:lnTo>
                    <a:pt x="76" y="2219"/>
                  </a:lnTo>
                  <a:lnTo>
                    <a:pt x="49" y="2123"/>
                  </a:lnTo>
                  <a:lnTo>
                    <a:pt x="28" y="2024"/>
                  </a:lnTo>
                  <a:lnTo>
                    <a:pt x="12" y="1923"/>
                  </a:lnTo>
                  <a:lnTo>
                    <a:pt x="3" y="1820"/>
                  </a:lnTo>
                  <a:lnTo>
                    <a:pt x="0" y="1716"/>
                  </a:lnTo>
                  <a:lnTo>
                    <a:pt x="3" y="1612"/>
                  </a:lnTo>
                  <a:lnTo>
                    <a:pt x="12" y="1509"/>
                  </a:lnTo>
                  <a:lnTo>
                    <a:pt x="28" y="1408"/>
                  </a:lnTo>
                  <a:lnTo>
                    <a:pt x="49" y="1309"/>
                  </a:lnTo>
                  <a:lnTo>
                    <a:pt x="76" y="1213"/>
                  </a:lnTo>
                  <a:lnTo>
                    <a:pt x="107" y="1118"/>
                  </a:lnTo>
                  <a:lnTo>
                    <a:pt x="145" y="1026"/>
                  </a:lnTo>
                  <a:lnTo>
                    <a:pt x="187" y="937"/>
                  </a:lnTo>
                  <a:lnTo>
                    <a:pt x="235" y="851"/>
                  </a:lnTo>
                  <a:lnTo>
                    <a:pt x="287" y="768"/>
                  </a:lnTo>
                  <a:lnTo>
                    <a:pt x="343" y="687"/>
                  </a:lnTo>
                  <a:lnTo>
                    <a:pt x="405" y="612"/>
                  </a:lnTo>
                  <a:lnTo>
                    <a:pt x="469" y="538"/>
                  </a:lnTo>
                  <a:lnTo>
                    <a:pt x="538" y="469"/>
                  </a:lnTo>
                  <a:lnTo>
                    <a:pt x="610" y="405"/>
                  </a:lnTo>
                  <a:lnTo>
                    <a:pt x="687" y="343"/>
                  </a:lnTo>
                  <a:lnTo>
                    <a:pt x="768" y="287"/>
                  </a:lnTo>
                  <a:lnTo>
                    <a:pt x="851" y="235"/>
                  </a:lnTo>
                  <a:lnTo>
                    <a:pt x="937" y="187"/>
                  </a:lnTo>
                  <a:lnTo>
                    <a:pt x="1025" y="145"/>
                  </a:lnTo>
                  <a:lnTo>
                    <a:pt x="1118" y="107"/>
                  </a:lnTo>
                  <a:lnTo>
                    <a:pt x="1213" y="76"/>
                  </a:lnTo>
                  <a:lnTo>
                    <a:pt x="1309" y="49"/>
                  </a:lnTo>
                  <a:lnTo>
                    <a:pt x="1408" y="28"/>
                  </a:lnTo>
                  <a:lnTo>
                    <a:pt x="1509" y="12"/>
                  </a:lnTo>
                  <a:lnTo>
                    <a:pt x="1612" y="3"/>
                  </a:lnTo>
                  <a:lnTo>
                    <a:pt x="1715" y="0"/>
                  </a:lnTo>
                  <a:close/>
                </a:path>
              </a:pathLst>
            </a:custGeom>
            <a:grpFill/>
            <a:ln w="0">
              <a:solidFill>
                <a:srgbClr val="1378B4"/>
              </a:solidFill>
              <a:prstDash val="solid"/>
              <a:round/>
              <a:headEnd/>
              <a:tailEnd/>
            </a:ln>
          </p:spPr>
          <p:txBody>
            <a:bodyPr vert="horz" wrap="square" lIns="121920" tIns="60960" rIns="121920" bIns="60960" numCol="1" anchor="t" anchorCtr="0" compatLnSpc="1">
              <a:prstTxWarp prst="textNoShape">
                <a:avLst/>
              </a:prstTxWarp>
            </a:bodyPr>
            <a:lstStyle/>
            <a:p>
              <a:endParaRPr lang="en-US" sz="2000"/>
            </a:p>
          </p:txBody>
        </p:sp>
        <p:sp>
          <p:nvSpPr>
            <p:cNvPr id="16" name="Freeform 15">
              <a:extLst>
                <a:ext uri="{FF2B5EF4-FFF2-40B4-BE49-F238E27FC236}">
                  <a16:creationId xmlns:a16="http://schemas.microsoft.com/office/drawing/2014/main" id="{10AEC34D-9883-4516-A829-95B761A6881D}"/>
                </a:ext>
              </a:extLst>
            </p:cNvPr>
            <p:cNvSpPr>
              <a:spLocks/>
            </p:cNvSpPr>
            <p:nvPr/>
          </p:nvSpPr>
          <p:spPr bwMode="auto">
            <a:xfrm>
              <a:off x="2492375" y="3625850"/>
              <a:ext cx="644525" cy="473075"/>
            </a:xfrm>
            <a:custGeom>
              <a:avLst/>
              <a:gdLst>
                <a:gd name="T0" fmla="*/ 1514 w 1626"/>
                <a:gd name="T1" fmla="*/ 0 h 1190"/>
                <a:gd name="T2" fmla="*/ 1536 w 1626"/>
                <a:gd name="T3" fmla="*/ 2 h 1190"/>
                <a:gd name="T4" fmla="*/ 1557 w 1626"/>
                <a:gd name="T5" fmla="*/ 8 h 1190"/>
                <a:gd name="T6" fmla="*/ 1575 w 1626"/>
                <a:gd name="T7" fmla="*/ 19 h 1190"/>
                <a:gd name="T8" fmla="*/ 1593 w 1626"/>
                <a:gd name="T9" fmla="*/ 33 h 1190"/>
                <a:gd name="T10" fmla="*/ 1608 w 1626"/>
                <a:gd name="T11" fmla="*/ 51 h 1190"/>
                <a:gd name="T12" fmla="*/ 1618 w 1626"/>
                <a:gd name="T13" fmla="*/ 71 h 1190"/>
                <a:gd name="T14" fmla="*/ 1624 w 1626"/>
                <a:gd name="T15" fmla="*/ 92 h 1190"/>
                <a:gd name="T16" fmla="*/ 1626 w 1626"/>
                <a:gd name="T17" fmla="*/ 112 h 1190"/>
                <a:gd name="T18" fmla="*/ 1624 w 1626"/>
                <a:gd name="T19" fmla="*/ 134 h 1190"/>
                <a:gd name="T20" fmla="*/ 1618 w 1626"/>
                <a:gd name="T21" fmla="*/ 155 h 1190"/>
                <a:gd name="T22" fmla="*/ 1608 w 1626"/>
                <a:gd name="T23" fmla="*/ 175 h 1190"/>
                <a:gd name="T24" fmla="*/ 1593 w 1626"/>
                <a:gd name="T25" fmla="*/ 193 h 1190"/>
                <a:gd name="T26" fmla="*/ 629 w 1626"/>
                <a:gd name="T27" fmla="*/ 1157 h 1190"/>
                <a:gd name="T28" fmla="*/ 629 w 1626"/>
                <a:gd name="T29" fmla="*/ 1157 h 1190"/>
                <a:gd name="T30" fmla="*/ 611 w 1626"/>
                <a:gd name="T31" fmla="*/ 1171 h 1190"/>
                <a:gd name="T32" fmla="*/ 591 w 1626"/>
                <a:gd name="T33" fmla="*/ 1182 h 1190"/>
                <a:gd name="T34" fmla="*/ 571 w 1626"/>
                <a:gd name="T35" fmla="*/ 1188 h 1190"/>
                <a:gd name="T36" fmla="*/ 550 w 1626"/>
                <a:gd name="T37" fmla="*/ 1190 h 1190"/>
                <a:gd name="T38" fmla="*/ 528 w 1626"/>
                <a:gd name="T39" fmla="*/ 1188 h 1190"/>
                <a:gd name="T40" fmla="*/ 507 w 1626"/>
                <a:gd name="T41" fmla="*/ 1182 h 1190"/>
                <a:gd name="T42" fmla="*/ 487 w 1626"/>
                <a:gd name="T43" fmla="*/ 1171 h 1190"/>
                <a:gd name="T44" fmla="*/ 470 w 1626"/>
                <a:gd name="T45" fmla="*/ 1157 h 1190"/>
                <a:gd name="T46" fmla="*/ 33 w 1626"/>
                <a:gd name="T47" fmla="*/ 720 h 1190"/>
                <a:gd name="T48" fmla="*/ 18 w 1626"/>
                <a:gd name="T49" fmla="*/ 702 h 1190"/>
                <a:gd name="T50" fmla="*/ 8 w 1626"/>
                <a:gd name="T51" fmla="*/ 682 h 1190"/>
                <a:gd name="T52" fmla="*/ 2 w 1626"/>
                <a:gd name="T53" fmla="*/ 662 h 1190"/>
                <a:gd name="T54" fmla="*/ 0 w 1626"/>
                <a:gd name="T55" fmla="*/ 640 h 1190"/>
                <a:gd name="T56" fmla="*/ 2 w 1626"/>
                <a:gd name="T57" fmla="*/ 619 h 1190"/>
                <a:gd name="T58" fmla="*/ 8 w 1626"/>
                <a:gd name="T59" fmla="*/ 598 h 1190"/>
                <a:gd name="T60" fmla="*/ 18 w 1626"/>
                <a:gd name="T61" fmla="*/ 578 h 1190"/>
                <a:gd name="T62" fmla="*/ 33 w 1626"/>
                <a:gd name="T63" fmla="*/ 561 h 1190"/>
                <a:gd name="T64" fmla="*/ 51 w 1626"/>
                <a:gd name="T65" fmla="*/ 546 h 1190"/>
                <a:gd name="T66" fmla="*/ 69 w 1626"/>
                <a:gd name="T67" fmla="*/ 536 h 1190"/>
                <a:gd name="T68" fmla="*/ 90 w 1626"/>
                <a:gd name="T69" fmla="*/ 529 h 1190"/>
                <a:gd name="T70" fmla="*/ 112 w 1626"/>
                <a:gd name="T71" fmla="*/ 527 h 1190"/>
                <a:gd name="T72" fmla="*/ 134 w 1626"/>
                <a:gd name="T73" fmla="*/ 529 h 1190"/>
                <a:gd name="T74" fmla="*/ 155 w 1626"/>
                <a:gd name="T75" fmla="*/ 536 h 1190"/>
                <a:gd name="T76" fmla="*/ 174 w 1626"/>
                <a:gd name="T77" fmla="*/ 546 h 1190"/>
                <a:gd name="T78" fmla="*/ 192 w 1626"/>
                <a:gd name="T79" fmla="*/ 561 h 1190"/>
                <a:gd name="T80" fmla="*/ 550 w 1626"/>
                <a:gd name="T81" fmla="*/ 918 h 1190"/>
                <a:gd name="T82" fmla="*/ 1434 w 1626"/>
                <a:gd name="T83" fmla="*/ 33 h 1190"/>
                <a:gd name="T84" fmla="*/ 1452 w 1626"/>
                <a:gd name="T85" fmla="*/ 19 h 1190"/>
                <a:gd name="T86" fmla="*/ 1471 w 1626"/>
                <a:gd name="T87" fmla="*/ 8 h 1190"/>
                <a:gd name="T88" fmla="*/ 1492 w 1626"/>
                <a:gd name="T89" fmla="*/ 2 h 1190"/>
                <a:gd name="T90" fmla="*/ 1514 w 1626"/>
                <a:gd name="T91" fmla="*/ 0 h 1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26" h="1190">
                  <a:moveTo>
                    <a:pt x="1514" y="0"/>
                  </a:moveTo>
                  <a:lnTo>
                    <a:pt x="1536" y="2"/>
                  </a:lnTo>
                  <a:lnTo>
                    <a:pt x="1557" y="8"/>
                  </a:lnTo>
                  <a:lnTo>
                    <a:pt x="1575" y="19"/>
                  </a:lnTo>
                  <a:lnTo>
                    <a:pt x="1593" y="33"/>
                  </a:lnTo>
                  <a:lnTo>
                    <a:pt x="1608" y="51"/>
                  </a:lnTo>
                  <a:lnTo>
                    <a:pt x="1618" y="71"/>
                  </a:lnTo>
                  <a:lnTo>
                    <a:pt x="1624" y="92"/>
                  </a:lnTo>
                  <a:lnTo>
                    <a:pt x="1626" y="112"/>
                  </a:lnTo>
                  <a:lnTo>
                    <a:pt x="1624" y="134"/>
                  </a:lnTo>
                  <a:lnTo>
                    <a:pt x="1618" y="155"/>
                  </a:lnTo>
                  <a:lnTo>
                    <a:pt x="1608" y="175"/>
                  </a:lnTo>
                  <a:lnTo>
                    <a:pt x="1593" y="193"/>
                  </a:lnTo>
                  <a:lnTo>
                    <a:pt x="629" y="1157"/>
                  </a:lnTo>
                  <a:lnTo>
                    <a:pt x="629" y="1157"/>
                  </a:lnTo>
                  <a:lnTo>
                    <a:pt x="611" y="1171"/>
                  </a:lnTo>
                  <a:lnTo>
                    <a:pt x="591" y="1182"/>
                  </a:lnTo>
                  <a:lnTo>
                    <a:pt x="571" y="1188"/>
                  </a:lnTo>
                  <a:lnTo>
                    <a:pt x="550" y="1190"/>
                  </a:lnTo>
                  <a:lnTo>
                    <a:pt x="528" y="1188"/>
                  </a:lnTo>
                  <a:lnTo>
                    <a:pt x="507" y="1182"/>
                  </a:lnTo>
                  <a:lnTo>
                    <a:pt x="487" y="1171"/>
                  </a:lnTo>
                  <a:lnTo>
                    <a:pt x="470" y="1157"/>
                  </a:lnTo>
                  <a:lnTo>
                    <a:pt x="33" y="720"/>
                  </a:lnTo>
                  <a:lnTo>
                    <a:pt x="18" y="702"/>
                  </a:lnTo>
                  <a:lnTo>
                    <a:pt x="8" y="682"/>
                  </a:lnTo>
                  <a:lnTo>
                    <a:pt x="2" y="662"/>
                  </a:lnTo>
                  <a:lnTo>
                    <a:pt x="0" y="640"/>
                  </a:lnTo>
                  <a:lnTo>
                    <a:pt x="2" y="619"/>
                  </a:lnTo>
                  <a:lnTo>
                    <a:pt x="8" y="598"/>
                  </a:lnTo>
                  <a:lnTo>
                    <a:pt x="18" y="578"/>
                  </a:lnTo>
                  <a:lnTo>
                    <a:pt x="33" y="561"/>
                  </a:lnTo>
                  <a:lnTo>
                    <a:pt x="51" y="546"/>
                  </a:lnTo>
                  <a:lnTo>
                    <a:pt x="69" y="536"/>
                  </a:lnTo>
                  <a:lnTo>
                    <a:pt x="90" y="529"/>
                  </a:lnTo>
                  <a:lnTo>
                    <a:pt x="112" y="527"/>
                  </a:lnTo>
                  <a:lnTo>
                    <a:pt x="134" y="529"/>
                  </a:lnTo>
                  <a:lnTo>
                    <a:pt x="155" y="536"/>
                  </a:lnTo>
                  <a:lnTo>
                    <a:pt x="174" y="546"/>
                  </a:lnTo>
                  <a:lnTo>
                    <a:pt x="192" y="561"/>
                  </a:lnTo>
                  <a:lnTo>
                    <a:pt x="550" y="918"/>
                  </a:lnTo>
                  <a:lnTo>
                    <a:pt x="1434" y="33"/>
                  </a:lnTo>
                  <a:lnTo>
                    <a:pt x="1452" y="19"/>
                  </a:lnTo>
                  <a:lnTo>
                    <a:pt x="1471" y="8"/>
                  </a:lnTo>
                  <a:lnTo>
                    <a:pt x="1492" y="2"/>
                  </a:lnTo>
                  <a:lnTo>
                    <a:pt x="1514" y="0"/>
                  </a:lnTo>
                  <a:close/>
                </a:path>
              </a:pathLst>
            </a:custGeom>
            <a:grpFill/>
            <a:ln w="0">
              <a:solidFill>
                <a:srgbClr val="1378B4"/>
              </a:solidFill>
              <a:prstDash val="solid"/>
              <a:round/>
              <a:headEnd/>
              <a:tailEnd/>
            </a:ln>
          </p:spPr>
          <p:txBody>
            <a:bodyPr vert="horz" wrap="square" lIns="121920" tIns="60960" rIns="121920" bIns="60960" numCol="1" anchor="t" anchorCtr="0" compatLnSpc="1">
              <a:prstTxWarp prst="textNoShape">
                <a:avLst/>
              </a:prstTxWarp>
            </a:bodyPr>
            <a:lstStyle/>
            <a:p>
              <a:endParaRPr lang="en-US" sz="2000"/>
            </a:p>
          </p:txBody>
        </p:sp>
      </p:grpSp>
      <p:pic>
        <p:nvPicPr>
          <p:cNvPr id="26" name="Graphic 25">
            <a:extLst>
              <a:ext uri="{FF2B5EF4-FFF2-40B4-BE49-F238E27FC236}">
                <a16:creationId xmlns:a16="http://schemas.microsoft.com/office/drawing/2014/main" id="{14B657F7-3B46-488D-A1CD-38E7A585551F}"/>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833806" y="2105876"/>
            <a:ext cx="2243154" cy="2243154"/>
          </a:xfrm>
          <a:prstGeom prst="rect">
            <a:avLst/>
          </a:prstGeom>
        </p:spPr>
      </p:pic>
      <p:grpSp>
        <p:nvGrpSpPr>
          <p:cNvPr id="17" name="Group 16">
            <a:extLst>
              <a:ext uri="{FF2B5EF4-FFF2-40B4-BE49-F238E27FC236}">
                <a16:creationId xmlns:a16="http://schemas.microsoft.com/office/drawing/2014/main" id="{A3A5FA56-C8AB-4FD5-8C7D-425C5B4ECEB1}"/>
              </a:ext>
              <a:ext uri="{C183D7F6-B498-43B3-948B-1728B52AA6E4}">
                <adec:decorative xmlns:adec="http://schemas.microsoft.com/office/drawing/2017/decorative" val="1"/>
              </a:ext>
            </a:extLst>
          </p:cNvPr>
          <p:cNvGrpSpPr/>
          <p:nvPr/>
        </p:nvGrpSpPr>
        <p:grpSpPr>
          <a:xfrm>
            <a:off x="411130" y="1629546"/>
            <a:ext cx="399238" cy="399238"/>
            <a:chOff x="2133600" y="3181350"/>
            <a:chExt cx="1362075" cy="1362075"/>
          </a:xfrm>
          <a:solidFill>
            <a:srgbClr val="1378B4"/>
          </a:solidFill>
        </p:grpSpPr>
        <p:sp>
          <p:nvSpPr>
            <p:cNvPr id="18" name="Freeform 14">
              <a:extLst>
                <a:ext uri="{FF2B5EF4-FFF2-40B4-BE49-F238E27FC236}">
                  <a16:creationId xmlns:a16="http://schemas.microsoft.com/office/drawing/2014/main" id="{5D44629F-1A10-4AA1-B122-0574D43B5E52}"/>
                </a:ext>
              </a:extLst>
            </p:cNvPr>
            <p:cNvSpPr>
              <a:spLocks noEditPoints="1"/>
            </p:cNvSpPr>
            <p:nvPr/>
          </p:nvSpPr>
          <p:spPr bwMode="auto">
            <a:xfrm>
              <a:off x="2133600" y="3181350"/>
              <a:ext cx="1362075" cy="1362075"/>
            </a:xfrm>
            <a:custGeom>
              <a:avLst/>
              <a:gdLst>
                <a:gd name="T0" fmla="*/ 1428 w 3432"/>
                <a:gd name="T1" fmla="*/ 253 h 3432"/>
                <a:gd name="T2" fmla="*/ 1073 w 3432"/>
                <a:gd name="T3" fmla="*/ 371 h 3432"/>
                <a:gd name="T4" fmla="*/ 763 w 3432"/>
                <a:gd name="T5" fmla="*/ 570 h 3432"/>
                <a:gd name="T6" fmla="*/ 513 w 3432"/>
                <a:gd name="T7" fmla="*/ 836 h 3432"/>
                <a:gd name="T8" fmla="*/ 334 w 3432"/>
                <a:gd name="T9" fmla="*/ 1158 h 3432"/>
                <a:gd name="T10" fmla="*/ 237 w 3432"/>
                <a:gd name="T11" fmla="*/ 1522 h 3432"/>
                <a:gd name="T12" fmla="*/ 237 w 3432"/>
                <a:gd name="T13" fmla="*/ 1910 h 3432"/>
                <a:gd name="T14" fmla="*/ 334 w 3432"/>
                <a:gd name="T15" fmla="*/ 2274 h 3432"/>
                <a:gd name="T16" fmla="*/ 513 w 3432"/>
                <a:gd name="T17" fmla="*/ 2596 h 3432"/>
                <a:gd name="T18" fmla="*/ 763 w 3432"/>
                <a:gd name="T19" fmla="*/ 2862 h 3432"/>
                <a:gd name="T20" fmla="*/ 1073 w 3432"/>
                <a:gd name="T21" fmla="*/ 3061 h 3432"/>
                <a:gd name="T22" fmla="*/ 1428 w 3432"/>
                <a:gd name="T23" fmla="*/ 3179 h 3432"/>
                <a:gd name="T24" fmla="*/ 1814 w 3432"/>
                <a:gd name="T25" fmla="*/ 3204 h 3432"/>
                <a:gd name="T26" fmla="*/ 2187 w 3432"/>
                <a:gd name="T27" fmla="*/ 3130 h 3432"/>
                <a:gd name="T28" fmla="*/ 2520 w 3432"/>
                <a:gd name="T29" fmla="*/ 2971 h 3432"/>
                <a:gd name="T30" fmla="*/ 2802 w 3432"/>
                <a:gd name="T31" fmla="*/ 2737 h 3432"/>
                <a:gd name="T32" fmla="*/ 3018 w 3432"/>
                <a:gd name="T33" fmla="*/ 2441 h 3432"/>
                <a:gd name="T34" fmla="*/ 3157 w 3432"/>
                <a:gd name="T35" fmla="*/ 2097 h 3432"/>
                <a:gd name="T36" fmla="*/ 3207 w 3432"/>
                <a:gd name="T37" fmla="*/ 1716 h 3432"/>
                <a:gd name="T38" fmla="*/ 3157 w 3432"/>
                <a:gd name="T39" fmla="*/ 1335 h 3432"/>
                <a:gd name="T40" fmla="*/ 3018 w 3432"/>
                <a:gd name="T41" fmla="*/ 991 h 3432"/>
                <a:gd name="T42" fmla="*/ 2802 w 3432"/>
                <a:gd name="T43" fmla="*/ 695 h 3432"/>
                <a:gd name="T44" fmla="*/ 2520 w 3432"/>
                <a:gd name="T45" fmla="*/ 461 h 3432"/>
                <a:gd name="T46" fmla="*/ 2187 w 3432"/>
                <a:gd name="T47" fmla="*/ 302 h 3432"/>
                <a:gd name="T48" fmla="*/ 1814 w 3432"/>
                <a:gd name="T49" fmla="*/ 228 h 3432"/>
                <a:gd name="T50" fmla="*/ 1923 w 3432"/>
                <a:gd name="T51" fmla="*/ 12 h 3432"/>
                <a:gd name="T52" fmla="*/ 2314 w 3432"/>
                <a:gd name="T53" fmla="*/ 107 h 3432"/>
                <a:gd name="T54" fmla="*/ 2664 w 3432"/>
                <a:gd name="T55" fmla="*/ 287 h 3432"/>
                <a:gd name="T56" fmla="*/ 2963 w 3432"/>
                <a:gd name="T57" fmla="*/ 538 h 3432"/>
                <a:gd name="T58" fmla="*/ 3197 w 3432"/>
                <a:gd name="T59" fmla="*/ 851 h 3432"/>
                <a:gd name="T60" fmla="*/ 3356 w 3432"/>
                <a:gd name="T61" fmla="*/ 1213 h 3432"/>
                <a:gd name="T62" fmla="*/ 3429 w 3432"/>
                <a:gd name="T63" fmla="*/ 1612 h 3432"/>
                <a:gd name="T64" fmla="*/ 3404 w 3432"/>
                <a:gd name="T65" fmla="*/ 2024 h 3432"/>
                <a:gd name="T66" fmla="*/ 3287 w 3432"/>
                <a:gd name="T67" fmla="*/ 2406 h 3432"/>
                <a:gd name="T68" fmla="*/ 3089 w 3432"/>
                <a:gd name="T69" fmla="*/ 2745 h 3432"/>
                <a:gd name="T70" fmla="*/ 2820 w 3432"/>
                <a:gd name="T71" fmla="*/ 3027 h 3432"/>
                <a:gd name="T72" fmla="*/ 2495 w 3432"/>
                <a:gd name="T73" fmla="*/ 3245 h 3432"/>
                <a:gd name="T74" fmla="*/ 2123 w 3432"/>
                <a:gd name="T75" fmla="*/ 3383 h 3432"/>
                <a:gd name="T76" fmla="*/ 1715 w 3432"/>
                <a:gd name="T77" fmla="*/ 3432 h 3432"/>
                <a:gd name="T78" fmla="*/ 1309 w 3432"/>
                <a:gd name="T79" fmla="*/ 3383 h 3432"/>
                <a:gd name="T80" fmla="*/ 937 w 3432"/>
                <a:gd name="T81" fmla="*/ 3245 h 3432"/>
                <a:gd name="T82" fmla="*/ 610 w 3432"/>
                <a:gd name="T83" fmla="*/ 3027 h 3432"/>
                <a:gd name="T84" fmla="*/ 343 w 3432"/>
                <a:gd name="T85" fmla="*/ 2745 h 3432"/>
                <a:gd name="T86" fmla="*/ 145 w 3432"/>
                <a:gd name="T87" fmla="*/ 2406 h 3432"/>
                <a:gd name="T88" fmla="*/ 28 w 3432"/>
                <a:gd name="T89" fmla="*/ 2024 h 3432"/>
                <a:gd name="T90" fmla="*/ 3 w 3432"/>
                <a:gd name="T91" fmla="*/ 1612 h 3432"/>
                <a:gd name="T92" fmla="*/ 76 w 3432"/>
                <a:gd name="T93" fmla="*/ 1213 h 3432"/>
                <a:gd name="T94" fmla="*/ 235 w 3432"/>
                <a:gd name="T95" fmla="*/ 851 h 3432"/>
                <a:gd name="T96" fmla="*/ 469 w 3432"/>
                <a:gd name="T97" fmla="*/ 538 h 3432"/>
                <a:gd name="T98" fmla="*/ 768 w 3432"/>
                <a:gd name="T99" fmla="*/ 287 h 3432"/>
                <a:gd name="T100" fmla="*/ 1118 w 3432"/>
                <a:gd name="T101" fmla="*/ 107 h 3432"/>
                <a:gd name="T102" fmla="*/ 1509 w 3432"/>
                <a:gd name="T103" fmla="*/ 12 h 3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32" h="3432">
                  <a:moveTo>
                    <a:pt x="1715" y="225"/>
                  </a:moveTo>
                  <a:lnTo>
                    <a:pt x="1618" y="228"/>
                  </a:lnTo>
                  <a:lnTo>
                    <a:pt x="1522" y="237"/>
                  </a:lnTo>
                  <a:lnTo>
                    <a:pt x="1428" y="253"/>
                  </a:lnTo>
                  <a:lnTo>
                    <a:pt x="1335" y="275"/>
                  </a:lnTo>
                  <a:lnTo>
                    <a:pt x="1245" y="302"/>
                  </a:lnTo>
                  <a:lnTo>
                    <a:pt x="1158" y="334"/>
                  </a:lnTo>
                  <a:lnTo>
                    <a:pt x="1073" y="371"/>
                  </a:lnTo>
                  <a:lnTo>
                    <a:pt x="991" y="414"/>
                  </a:lnTo>
                  <a:lnTo>
                    <a:pt x="912" y="461"/>
                  </a:lnTo>
                  <a:lnTo>
                    <a:pt x="836" y="513"/>
                  </a:lnTo>
                  <a:lnTo>
                    <a:pt x="763" y="570"/>
                  </a:lnTo>
                  <a:lnTo>
                    <a:pt x="695" y="630"/>
                  </a:lnTo>
                  <a:lnTo>
                    <a:pt x="630" y="695"/>
                  </a:lnTo>
                  <a:lnTo>
                    <a:pt x="570" y="763"/>
                  </a:lnTo>
                  <a:lnTo>
                    <a:pt x="513" y="836"/>
                  </a:lnTo>
                  <a:lnTo>
                    <a:pt x="461" y="912"/>
                  </a:lnTo>
                  <a:lnTo>
                    <a:pt x="414" y="991"/>
                  </a:lnTo>
                  <a:lnTo>
                    <a:pt x="371" y="1073"/>
                  </a:lnTo>
                  <a:lnTo>
                    <a:pt x="334" y="1158"/>
                  </a:lnTo>
                  <a:lnTo>
                    <a:pt x="302" y="1245"/>
                  </a:lnTo>
                  <a:lnTo>
                    <a:pt x="275" y="1335"/>
                  </a:lnTo>
                  <a:lnTo>
                    <a:pt x="253" y="1428"/>
                  </a:lnTo>
                  <a:lnTo>
                    <a:pt x="237" y="1522"/>
                  </a:lnTo>
                  <a:lnTo>
                    <a:pt x="228" y="1618"/>
                  </a:lnTo>
                  <a:lnTo>
                    <a:pt x="225" y="1716"/>
                  </a:lnTo>
                  <a:lnTo>
                    <a:pt x="228" y="1814"/>
                  </a:lnTo>
                  <a:lnTo>
                    <a:pt x="237" y="1910"/>
                  </a:lnTo>
                  <a:lnTo>
                    <a:pt x="253" y="2004"/>
                  </a:lnTo>
                  <a:lnTo>
                    <a:pt x="275" y="2097"/>
                  </a:lnTo>
                  <a:lnTo>
                    <a:pt x="302" y="2187"/>
                  </a:lnTo>
                  <a:lnTo>
                    <a:pt x="334" y="2274"/>
                  </a:lnTo>
                  <a:lnTo>
                    <a:pt x="371" y="2359"/>
                  </a:lnTo>
                  <a:lnTo>
                    <a:pt x="414" y="2441"/>
                  </a:lnTo>
                  <a:lnTo>
                    <a:pt x="461" y="2520"/>
                  </a:lnTo>
                  <a:lnTo>
                    <a:pt x="513" y="2596"/>
                  </a:lnTo>
                  <a:lnTo>
                    <a:pt x="570" y="2669"/>
                  </a:lnTo>
                  <a:lnTo>
                    <a:pt x="630" y="2737"/>
                  </a:lnTo>
                  <a:lnTo>
                    <a:pt x="695" y="2802"/>
                  </a:lnTo>
                  <a:lnTo>
                    <a:pt x="763" y="2862"/>
                  </a:lnTo>
                  <a:lnTo>
                    <a:pt x="836" y="2919"/>
                  </a:lnTo>
                  <a:lnTo>
                    <a:pt x="912" y="2971"/>
                  </a:lnTo>
                  <a:lnTo>
                    <a:pt x="991" y="3018"/>
                  </a:lnTo>
                  <a:lnTo>
                    <a:pt x="1073" y="3061"/>
                  </a:lnTo>
                  <a:lnTo>
                    <a:pt x="1158" y="3098"/>
                  </a:lnTo>
                  <a:lnTo>
                    <a:pt x="1245" y="3130"/>
                  </a:lnTo>
                  <a:lnTo>
                    <a:pt x="1335" y="3157"/>
                  </a:lnTo>
                  <a:lnTo>
                    <a:pt x="1428" y="3179"/>
                  </a:lnTo>
                  <a:lnTo>
                    <a:pt x="1522" y="3195"/>
                  </a:lnTo>
                  <a:lnTo>
                    <a:pt x="1618" y="3204"/>
                  </a:lnTo>
                  <a:lnTo>
                    <a:pt x="1715" y="3207"/>
                  </a:lnTo>
                  <a:lnTo>
                    <a:pt x="1814" y="3204"/>
                  </a:lnTo>
                  <a:lnTo>
                    <a:pt x="1910" y="3195"/>
                  </a:lnTo>
                  <a:lnTo>
                    <a:pt x="2004" y="3179"/>
                  </a:lnTo>
                  <a:lnTo>
                    <a:pt x="2097" y="3157"/>
                  </a:lnTo>
                  <a:lnTo>
                    <a:pt x="2187" y="3130"/>
                  </a:lnTo>
                  <a:lnTo>
                    <a:pt x="2274" y="3098"/>
                  </a:lnTo>
                  <a:lnTo>
                    <a:pt x="2359" y="3061"/>
                  </a:lnTo>
                  <a:lnTo>
                    <a:pt x="2441" y="3018"/>
                  </a:lnTo>
                  <a:lnTo>
                    <a:pt x="2520" y="2971"/>
                  </a:lnTo>
                  <a:lnTo>
                    <a:pt x="2596" y="2919"/>
                  </a:lnTo>
                  <a:lnTo>
                    <a:pt x="2669" y="2862"/>
                  </a:lnTo>
                  <a:lnTo>
                    <a:pt x="2737" y="2802"/>
                  </a:lnTo>
                  <a:lnTo>
                    <a:pt x="2802" y="2737"/>
                  </a:lnTo>
                  <a:lnTo>
                    <a:pt x="2862" y="2669"/>
                  </a:lnTo>
                  <a:lnTo>
                    <a:pt x="2919" y="2596"/>
                  </a:lnTo>
                  <a:lnTo>
                    <a:pt x="2971" y="2520"/>
                  </a:lnTo>
                  <a:lnTo>
                    <a:pt x="3018" y="2441"/>
                  </a:lnTo>
                  <a:lnTo>
                    <a:pt x="3061" y="2359"/>
                  </a:lnTo>
                  <a:lnTo>
                    <a:pt x="3098" y="2274"/>
                  </a:lnTo>
                  <a:lnTo>
                    <a:pt x="3130" y="2187"/>
                  </a:lnTo>
                  <a:lnTo>
                    <a:pt x="3157" y="2097"/>
                  </a:lnTo>
                  <a:lnTo>
                    <a:pt x="3179" y="2004"/>
                  </a:lnTo>
                  <a:lnTo>
                    <a:pt x="3195" y="1910"/>
                  </a:lnTo>
                  <a:lnTo>
                    <a:pt x="3204" y="1814"/>
                  </a:lnTo>
                  <a:lnTo>
                    <a:pt x="3207" y="1716"/>
                  </a:lnTo>
                  <a:lnTo>
                    <a:pt x="3204" y="1618"/>
                  </a:lnTo>
                  <a:lnTo>
                    <a:pt x="3195" y="1522"/>
                  </a:lnTo>
                  <a:lnTo>
                    <a:pt x="3179" y="1428"/>
                  </a:lnTo>
                  <a:lnTo>
                    <a:pt x="3157" y="1335"/>
                  </a:lnTo>
                  <a:lnTo>
                    <a:pt x="3130" y="1245"/>
                  </a:lnTo>
                  <a:lnTo>
                    <a:pt x="3098" y="1158"/>
                  </a:lnTo>
                  <a:lnTo>
                    <a:pt x="3061" y="1073"/>
                  </a:lnTo>
                  <a:lnTo>
                    <a:pt x="3018" y="991"/>
                  </a:lnTo>
                  <a:lnTo>
                    <a:pt x="2971" y="912"/>
                  </a:lnTo>
                  <a:lnTo>
                    <a:pt x="2919" y="836"/>
                  </a:lnTo>
                  <a:lnTo>
                    <a:pt x="2862" y="763"/>
                  </a:lnTo>
                  <a:lnTo>
                    <a:pt x="2802" y="695"/>
                  </a:lnTo>
                  <a:lnTo>
                    <a:pt x="2737" y="630"/>
                  </a:lnTo>
                  <a:lnTo>
                    <a:pt x="2669" y="570"/>
                  </a:lnTo>
                  <a:lnTo>
                    <a:pt x="2596" y="513"/>
                  </a:lnTo>
                  <a:lnTo>
                    <a:pt x="2520" y="461"/>
                  </a:lnTo>
                  <a:lnTo>
                    <a:pt x="2441" y="414"/>
                  </a:lnTo>
                  <a:lnTo>
                    <a:pt x="2359" y="371"/>
                  </a:lnTo>
                  <a:lnTo>
                    <a:pt x="2274" y="334"/>
                  </a:lnTo>
                  <a:lnTo>
                    <a:pt x="2187" y="302"/>
                  </a:lnTo>
                  <a:lnTo>
                    <a:pt x="2097" y="275"/>
                  </a:lnTo>
                  <a:lnTo>
                    <a:pt x="2004" y="253"/>
                  </a:lnTo>
                  <a:lnTo>
                    <a:pt x="1910" y="237"/>
                  </a:lnTo>
                  <a:lnTo>
                    <a:pt x="1814" y="228"/>
                  </a:lnTo>
                  <a:lnTo>
                    <a:pt x="1715" y="225"/>
                  </a:lnTo>
                  <a:close/>
                  <a:moveTo>
                    <a:pt x="1715" y="0"/>
                  </a:moveTo>
                  <a:lnTo>
                    <a:pt x="1820" y="3"/>
                  </a:lnTo>
                  <a:lnTo>
                    <a:pt x="1923" y="12"/>
                  </a:lnTo>
                  <a:lnTo>
                    <a:pt x="2024" y="28"/>
                  </a:lnTo>
                  <a:lnTo>
                    <a:pt x="2123" y="49"/>
                  </a:lnTo>
                  <a:lnTo>
                    <a:pt x="2219" y="76"/>
                  </a:lnTo>
                  <a:lnTo>
                    <a:pt x="2314" y="107"/>
                  </a:lnTo>
                  <a:lnTo>
                    <a:pt x="2406" y="145"/>
                  </a:lnTo>
                  <a:lnTo>
                    <a:pt x="2495" y="187"/>
                  </a:lnTo>
                  <a:lnTo>
                    <a:pt x="2581" y="235"/>
                  </a:lnTo>
                  <a:lnTo>
                    <a:pt x="2664" y="287"/>
                  </a:lnTo>
                  <a:lnTo>
                    <a:pt x="2745" y="343"/>
                  </a:lnTo>
                  <a:lnTo>
                    <a:pt x="2820" y="405"/>
                  </a:lnTo>
                  <a:lnTo>
                    <a:pt x="2894" y="469"/>
                  </a:lnTo>
                  <a:lnTo>
                    <a:pt x="2963" y="538"/>
                  </a:lnTo>
                  <a:lnTo>
                    <a:pt x="3027" y="612"/>
                  </a:lnTo>
                  <a:lnTo>
                    <a:pt x="3089" y="687"/>
                  </a:lnTo>
                  <a:lnTo>
                    <a:pt x="3145" y="768"/>
                  </a:lnTo>
                  <a:lnTo>
                    <a:pt x="3197" y="851"/>
                  </a:lnTo>
                  <a:lnTo>
                    <a:pt x="3245" y="937"/>
                  </a:lnTo>
                  <a:lnTo>
                    <a:pt x="3287" y="1026"/>
                  </a:lnTo>
                  <a:lnTo>
                    <a:pt x="3325" y="1118"/>
                  </a:lnTo>
                  <a:lnTo>
                    <a:pt x="3356" y="1213"/>
                  </a:lnTo>
                  <a:lnTo>
                    <a:pt x="3383" y="1309"/>
                  </a:lnTo>
                  <a:lnTo>
                    <a:pt x="3404" y="1408"/>
                  </a:lnTo>
                  <a:lnTo>
                    <a:pt x="3420" y="1509"/>
                  </a:lnTo>
                  <a:lnTo>
                    <a:pt x="3429" y="1612"/>
                  </a:lnTo>
                  <a:lnTo>
                    <a:pt x="3432" y="1716"/>
                  </a:lnTo>
                  <a:lnTo>
                    <a:pt x="3429" y="1820"/>
                  </a:lnTo>
                  <a:lnTo>
                    <a:pt x="3420" y="1923"/>
                  </a:lnTo>
                  <a:lnTo>
                    <a:pt x="3404" y="2024"/>
                  </a:lnTo>
                  <a:lnTo>
                    <a:pt x="3383" y="2123"/>
                  </a:lnTo>
                  <a:lnTo>
                    <a:pt x="3356" y="2219"/>
                  </a:lnTo>
                  <a:lnTo>
                    <a:pt x="3325" y="2314"/>
                  </a:lnTo>
                  <a:lnTo>
                    <a:pt x="3287" y="2406"/>
                  </a:lnTo>
                  <a:lnTo>
                    <a:pt x="3245" y="2495"/>
                  </a:lnTo>
                  <a:lnTo>
                    <a:pt x="3197" y="2581"/>
                  </a:lnTo>
                  <a:lnTo>
                    <a:pt x="3145" y="2664"/>
                  </a:lnTo>
                  <a:lnTo>
                    <a:pt x="3089" y="2745"/>
                  </a:lnTo>
                  <a:lnTo>
                    <a:pt x="3027" y="2820"/>
                  </a:lnTo>
                  <a:lnTo>
                    <a:pt x="2963" y="2894"/>
                  </a:lnTo>
                  <a:lnTo>
                    <a:pt x="2894" y="2963"/>
                  </a:lnTo>
                  <a:lnTo>
                    <a:pt x="2820" y="3027"/>
                  </a:lnTo>
                  <a:lnTo>
                    <a:pt x="2745" y="3089"/>
                  </a:lnTo>
                  <a:lnTo>
                    <a:pt x="2664" y="3145"/>
                  </a:lnTo>
                  <a:lnTo>
                    <a:pt x="2581" y="3197"/>
                  </a:lnTo>
                  <a:lnTo>
                    <a:pt x="2495" y="3245"/>
                  </a:lnTo>
                  <a:lnTo>
                    <a:pt x="2406" y="3287"/>
                  </a:lnTo>
                  <a:lnTo>
                    <a:pt x="2314" y="3325"/>
                  </a:lnTo>
                  <a:lnTo>
                    <a:pt x="2219" y="3356"/>
                  </a:lnTo>
                  <a:lnTo>
                    <a:pt x="2123" y="3383"/>
                  </a:lnTo>
                  <a:lnTo>
                    <a:pt x="2024" y="3404"/>
                  </a:lnTo>
                  <a:lnTo>
                    <a:pt x="1923" y="3420"/>
                  </a:lnTo>
                  <a:lnTo>
                    <a:pt x="1820" y="3429"/>
                  </a:lnTo>
                  <a:lnTo>
                    <a:pt x="1715" y="3432"/>
                  </a:lnTo>
                  <a:lnTo>
                    <a:pt x="1612" y="3429"/>
                  </a:lnTo>
                  <a:lnTo>
                    <a:pt x="1509" y="3420"/>
                  </a:lnTo>
                  <a:lnTo>
                    <a:pt x="1408" y="3404"/>
                  </a:lnTo>
                  <a:lnTo>
                    <a:pt x="1309" y="3383"/>
                  </a:lnTo>
                  <a:lnTo>
                    <a:pt x="1213" y="3356"/>
                  </a:lnTo>
                  <a:lnTo>
                    <a:pt x="1118" y="3325"/>
                  </a:lnTo>
                  <a:lnTo>
                    <a:pt x="1025" y="3287"/>
                  </a:lnTo>
                  <a:lnTo>
                    <a:pt x="937" y="3245"/>
                  </a:lnTo>
                  <a:lnTo>
                    <a:pt x="851" y="3197"/>
                  </a:lnTo>
                  <a:lnTo>
                    <a:pt x="768" y="3145"/>
                  </a:lnTo>
                  <a:lnTo>
                    <a:pt x="687" y="3089"/>
                  </a:lnTo>
                  <a:lnTo>
                    <a:pt x="610" y="3027"/>
                  </a:lnTo>
                  <a:lnTo>
                    <a:pt x="538" y="2963"/>
                  </a:lnTo>
                  <a:lnTo>
                    <a:pt x="469" y="2894"/>
                  </a:lnTo>
                  <a:lnTo>
                    <a:pt x="405" y="2820"/>
                  </a:lnTo>
                  <a:lnTo>
                    <a:pt x="343" y="2745"/>
                  </a:lnTo>
                  <a:lnTo>
                    <a:pt x="287" y="2664"/>
                  </a:lnTo>
                  <a:lnTo>
                    <a:pt x="235" y="2581"/>
                  </a:lnTo>
                  <a:lnTo>
                    <a:pt x="187" y="2495"/>
                  </a:lnTo>
                  <a:lnTo>
                    <a:pt x="145" y="2406"/>
                  </a:lnTo>
                  <a:lnTo>
                    <a:pt x="107" y="2314"/>
                  </a:lnTo>
                  <a:lnTo>
                    <a:pt x="76" y="2219"/>
                  </a:lnTo>
                  <a:lnTo>
                    <a:pt x="49" y="2123"/>
                  </a:lnTo>
                  <a:lnTo>
                    <a:pt x="28" y="2024"/>
                  </a:lnTo>
                  <a:lnTo>
                    <a:pt x="12" y="1923"/>
                  </a:lnTo>
                  <a:lnTo>
                    <a:pt x="3" y="1820"/>
                  </a:lnTo>
                  <a:lnTo>
                    <a:pt x="0" y="1716"/>
                  </a:lnTo>
                  <a:lnTo>
                    <a:pt x="3" y="1612"/>
                  </a:lnTo>
                  <a:lnTo>
                    <a:pt x="12" y="1509"/>
                  </a:lnTo>
                  <a:lnTo>
                    <a:pt x="28" y="1408"/>
                  </a:lnTo>
                  <a:lnTo>
                    <a:pt x="49" y="1309"/>
                  </a:lnTo>
                  <a:lnTo>
                    <a:pt x="76" y="1213"/>
                  </a:lnTo>
                  <a:lnTo>
                    <a:pt x="107" y="1118"/>
                  </a:lnTo>
                  <a:lnTo>
                    <a:pt x="145" y="1026"/>
                  </a:lnTo>
                  <a:lnTo>
                    <a:pt x="187" y="937"/>
                  </a:lnTo>
                  <a:lnTo>
                    <a:pt x="235" y="851"/>
                  </a:lnTo>
                  <a:lnTo>
                    <a:pt x="287" y="768"/>
                  </a:lnTo>
                  <a:lnTo>
                    <a:pt x="343" y="687"/>
                  </a:lnTo>
                  <a:lnTo>
                    <a:pt x="405" y="612"/>
                  </a:lnTo>
                  <a:lnTo>
                    <a:pt x="469" y="538"/>
                  </a:lnTo>
                  <a:lnTo>
                    <a:pt x="538" y="469"/>
                  </a:lnTo>
                  <a:lnTo>
                    <a:pt x="610" y="405"/>
                  </a:lnTo>
                  <a:lnTo>
                    <a:pt x="687" y="343"/>
                  </a:lnTo>
                  <a:lnTo>
                    <a:pt x="768" y="287"/>
                  </a:lnTo>
                  <a:lnTo>
                    <a:pt x="851" y="235"/>
                  </a:lnTo>
                  <a:lnTo>
                    <a:pt x="937" y="187"/>
                  </a:lnTo>
                  <a:lnTo>
                    <a:pt x="1025" y="145"/>
                  </a:lnTo>
                  <a:lnTo>
                    <a:pt x="1118" y="107"/>
                  </a:lnTo>
                  <a:lnTo>
                    <a:pt x="1213" y="76"/>
                  </a:lnTo>
                  <a:lnTo>
                    <a:pt x="1309" y="49"/>
                  </a:lnTo>
                  <a:lnTo>
                    <a:pt x="1408" y="28"/>
                  </a:lnTo>
                  <a:lnTo>
                    <a:pt x="1509" y="12"/>
                  </a:lnTo>
                  <a:lnTo>
                    <a:pt x="1612" y="3"/>
                  </a:lnTo>
                  <a:lnTo>
                    <a:pt x="1715" y="0"/>
                  </a:lnTo>
                  <a:close/>
                </a:path>
              </a:pathLst>
            </a:custGeom>
            <a:grpFill/>
            <a:ln w="0">
              <a:solidFill>
                <a:srgbClr val="1378B4"/>
              </a:solidFill>
              <a:prstDash val="solid"/>
              <a:round/>
              <a:headEnd/>
              <a:tailEnd/>
            </a:ln>
          </p:spPr>
          <p:txBody>
            <a:bodyPr vert="horz" wrap="square" lIns="121920" tIns="60960" rIns="121920" bIns="60960" numCol="1" anchor="t" anchorCtr="0" compatLnSpc="1">
              <a:prstTxWarp prst="textNoShape">
                <a:avLst/>
              </a:prstTxWarp>
            </a:bodyPr>
            <a:lstStyle/>
            <a:p>
              <a:endParaRPr lang="en-US" sz="2000"/>
            </a:p>
          </p:txBody>
        </p:sp>
        <p:sp>
          <p:nvSpPr>
            <p:cNvPr id="19" name="Freeform 15">
              <a:extLst>
                <a:ext uri="{FF2B5EF4-FFF2-40B4-BE49-F238E27FC236}">
                  <a16:creationId xmlns:a16="http://schemas.microsoft.com/office/drawing/2014/main" id="{3893C945-20A6-49AD-B6A5-632EF3378ED8}"/>
                </a:ext>
              </a:extLst>
            </p:cNvPr>
            <p:cNvSpPr>
              <a:spLocks/>
            </p:cNvSpPr>
            <p:nvPr/>
          </p:nvSpPr>
          <p:spPr bwMode="auto">
            <a:xfrm>
              <a:off x="2492375" y="3625850"/>
              <a:ext cx="644525" cy="473075"/>
            </a:xfrm>
            <a:custGeom>
              <a:avLst/>
              <a:gdLst>
                <a:gd name="T0" fmla="*/ 1514 w 1626"/>
                <a:gd name="T1" fmla="*/ 0 h 1190"/>
                <a:gd name="T2" fmla="*/ 1536 w 1626"/>
                <a:gd name="T3" fmla="*/ 2 h 1190"/>
                <a:gd name="T4" fmla="*/ 1557 w 1626"/>
                <a:gd name="T5" fmla="*/ 8 h 1190"/>
                <a:gd name="T6" fmla="*/ 1575 w 1626"/>
                <a:gd name="T7" fmla="*/ 19 h 1190"/>
                <a:gd name="T8" fmla="*/ 1593 w 1626"/>
                <a:gd name="T9" fmla="*/ 33 h 1190"/>
                <a:gd name="T10" fmla="*/ 1608 w 1626"/>
                <a:gd name="T11" fmla="*/ 51 h 1190"/>
                <a:gd name="T12" fmla="*/ 1618 w 1626"/>
                <a:gd name="T13" fmla="*/ 71 h 1190"/>
                <a:gd name="T14" fmla="*/ 1624 w 1626"/>
                <a:gd name="T15" fmla="*/ 92 h 1190"/>
                <a:gd name="T16" fmla="*/ 1626 w 1626"/>
                <a:gd name="T17" fmla="*/ 112 h 1190"/>
                <a:gd name="T18" fmla="*/ 1624 w 1626"/>
                <a:gd name="T19" fmla="*/ 134 h 1190"/>
                <a:gd name="T20" fmla="*/ 1618 w 1626"/>
                <a:gd name="T21" fmla="*/ 155 h 1190"/>
                <a:gd name="T22" fmla="*/ 1608 w 1626"/>
                <a:gd name="T23" fmla="*/ 175 h 1190"/>
                <a:gd name="T24" fmla="*/ 1593 w 1626"/>
                <a:gd name="T25" fmla="*/ 193 h 1190"/>
                <a:gd name="T26" fmla="*/ 629 w 1626"/>
                <a:gd name="T27" fmla="*/ 1157 h 1190"/>
                <a:gd name="T28" fmla="*/ 629 w 1626"/>
                <a:gd name="T29" fmla="*/ 1157 h 1190"/>
                <a:gd name="T30" fmla="*/ 611 w 1626"/>
                <a:gd name="T31" fmla="*/ 1171 h 1190"/>
                <a:gd name="T32" fmla="*/ 591 w 1626"/>
                <a:gd name="T33" fmla="*/ 1182 h 1190"/>
                <a:gd name="T34" fmla="*/ 571 w 1626"/>
                <a:gd name="T35" fmla="*/ 1188 h 1190"/>
                <a:gd name="T36" fmla="*/ 550 w 1626"/>
                <a:gd name="T37" fmla="*/ 1190 h 1190"/>
                <a:gd name="T38" fmla="*/ 528 w 1626"/>
                <a:gd name="T39" fmla="*/ 1188 h 1190"/>
                <a:gd name="T40" fmla="*/ 507 w 1626"/>
                <a:gd name="T41" fmla="*/ 1182 h 1190"/>
                <a:gd name="T42" fmla="*/ 487 w 1626"/>
                <a:gd name="T43" fmla="*/ 1171 h 1190"/>
                <a:gd name="T44" fmla="*/ 470 w 1626"/>
                <a:gd name="T45" fmla="*/ 1157 h 1190"/>
                <a:gd name="T46" fmla="*/ 33 w 1626"/>
                <a:gd name="T47" fmla="*/ 720 h 1190"/>
                <a:gd name="T48" fmla="*/ 18 w 1626"/>
                <a:gd name="T49" fmla="*/ 702 h 1190"/>
                <a:gd name="T50" fmla="*/ 8 w 1626"/>
                <a:gd name="T51" fmla="*/ 682 h 1190"/>
                <a:gd name="T52" fmla="*/ 2 w 1626"/>
                <a:gd name="T53" fmla="*/ 662 h 1190"/>
                <a:gd name="T54" fmla="*/ 0 w 1626"/>
                <a:gd name="T55" fmla="*/ 640 h 1190"/>
                <a:gd name="T56" fmla="*/ 2 w 1626"/>
                <a:gd name="T57" fmla="*/ 619 h 1190"/>
                <a:gd name="T58" fmla="*/ 8 w 1626"/>
                <a:gd name="T59" fmla="*/ 598 h 1190"/>
                <a:gd name="T60" fmla="*/ 18 w 1626"/>
                <a:gd name="T61" fmla="*/ 578 h 1190"/>
                <a:gd name="T62" fmla="*/ 33 w 1626"/>
                <a:gd name="T63" fmla="*/ 561 h 1190"/>
                <a:gd name="T64" fmla="*/ 51 w 1626"/>
                <a:gd name="T65" fmla="*/ 546 h 1190"/>
                <a:gd name="T66" fmla="*/ 69 w 1626"/>
                <a:gd name="T67" fmla="*/ 536 h 1190"/>
                <a:gd name="T68" fmla="*/ 90 w 1626"/>
                <a:gd name="T69" fmla="*/ 529 h 1190"/>
                <a:gd name="T70" fmla="*/ 112 w 1626"/>
                <a:gd name="T71" fmla="*/ 527 h 1190"/>
                <a:gd name="T72" fmla="*/ 134 w 1626"/>
                <a:gd name="T73" fmla="*/ 529 h 1190"/>
                <a:gd name="T74" fmla="*/ 155 w 1626"/>
                <a:gd name="T75" fmla="*/ 536 h 1190"/>
                <a:gd name="T76" fmla="*/ 174 w 1626"/>
                <a:gd name="T77" fmla="*/ 546 h 1190"/>
                <a:gd name="T78" fmla="*/ 192 w 1626"/>
                <a:gd name="T79" fmla="*/ 561 h 1190"/>
                <a:gd name="T80" fmla="*/ 550 w 1626"/>
                <a:gd name="T81" fmla="*/ 918 h 1190"/>
                <a:gd name="T82" fmla="*/ 1434 w 1626"/>
                <a:gd name="T83" fmla="*/ 33 h 1190"/>
                <a:gd name="T84" fmla="*/ 1452 w 1626"/>
                <a:gd name="T85" fmla="*/ 19 h 1190"/>
                <a:gd name="T86" fmla="*/ 1471 w 1626"/>
                <a:gd name="T87" fmla="*/ 8 h 1190"/>
                <a:gd name="T88" fmla="*/ 1492 w 1626"/>
                <a:gd name="T89" fmla="*/ 2 h 1190"/>
                <a:gd name="T90" fmla="*/ 1514 w 1626"/>
                <a:gd name="T91" fmla="*/ 0 h 1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26" h="1190">
                  <a:moveTo>
                    <a:pt x="1514" y="0"/>
                  </a:moveTo>
                  <a:lnTo>
                    <a:pt x="1536" y="2"/>
                  </a:lnTo>
                  <a:lnTo>
                    <a:pt x="1557" y="8"/>
                  </a:lnTo>
                  <a:lnTo>
                    <a:pt x="1575" y="19"/>
                  </a:lnTo>
                  <a:lnTo>
                    <a:pt x="1593" y="33"/>
                  </a:lnTo>
                  <a:lnTo>
                    <a:pt x="1608" y="51"/>
                  </a:lnTo>
                  <a:lnTo>
                    <a:pt x="1618" y="71"/>
                  </a:lnTo>
                  <a:lnTo>
                    <a:pt x="1624" y="92"/>
                  </a:lnTo>
                  <a:lnTo>
                    <a:pt x="1626" y="112"/>
                  </a:lnTo>
                  <a:lnTo>
                    <a:pt x="1624" y="134"/>
                  </a:lnTo>
                  <a:lnTo>
                    <a:pt x="1618" y="155"/>
                  </a:lnTo>
                  <a:lnTo>
                    <a:pt x="1608" y="175"/>
                  </a:lnTo>
                  <a:lnTo>
                    <a:pt x="1593" y="193"/>
                  </a:lnTo>
                  <a:lnTo>
                    <a:pt x="629" y="1157"/>
                  </a:lnTo>
                  <a:lnTo>
                    <a:pt x="629" y="1157"/>
                  </a:lnTo>
                  <a:lnTo>
                    <a:pt x="611" y="1171"/>
                  </a:lnTo>
                  <a:lnTo>
                    <a:pt x="591" y="1182"/>
                  </a:lnTo>
                  <a:lnTo>
                    <a:pt x="571" y="1188"/>
                  </a:lnTo>
                  <a:lnTo>
                    <a:pt x="550" y="1190"/>
                  </a:lnTo>
                  <a:lnTo>
                    <a:pt x="528" y="1188"/>
                  </a:lnTo>
                  <a:lnTo>
                    <a:pt x="507" y="1182"/>
                  </a:lnTo>
                  <a:lnTo>
                    <a:pt x="487" y="1171"/>
                  </a:lnTo>
                  <a:lnTo>
                    <a:pt x="470" y="1157"/>
                  </a:lnTo>
                  <a:lnTo>
                    <a:pt x="33" y="720"/>
                  </a:lnTo>
                  <a:lnTo>
                    <a:pt x="18" y="702"/>
                  </a:lnTo>
                  <a:lnTo>
                    <a:pt x="8" y="682"/>
                  </a:lnTo>
                  <a:lnTo>
                    <a:pt x="2" y="662"/>
                  </a:lnTo>
                  <a:lnTo>
                    <a:pt x="0" y="640"/>
                  </a:lnTo>
                  <a:lnTo>
                    <a:pt x="2" y="619"/>
                  </a:lnTo>
                  <a:lnTo>
                    <a:pt x="8" y="598"/>
                  </a:lnTo>
                  <a:lnTo>
                    <a:pt x="18" y="578"/>
                  </a:lnTo>
                  <a:lnTo>
                    <a:pt x="33" y="561"/>
                  </a:lnTo>
                  <a:lnTo>
                    <a:pt x="51" y="546"/>
                  </a:lnTo>
                  <a:lnTo>
                    <a:pt x="69" y="536"/>
                  </a:lnTo>
                  <a:lnTo>
                    <a:pt x="90" y="529"/>
                  </a:lnTo>
                  <a:lnTo>
                    <a:pt x="112" y="527"/>
                  </a:lnTo>
                  <a:lnTo>
                    <a:pt x="134" y="529"/>
                  </a:lnTo>
                  <a:lnTo>
                    <a:pt x="155" y="536"/>
                  </a:lnTo>
                  <a:lnTo>
                    <a:pt x="174" y="546"/>
                  </a:lnTo>
                  <a:lnTo>
                    <a:pt x="192" y="561"/>
                  </a:lnTo>
                  <a:lnTo>
                    <a:pt x="550" y="918"/>
                  </a:lnTo>
                  <a:lnTo>
                    <a:pt x="1434" y="33"/>
                  </a:lnTo>
                  <a:lnTo>
                    <a:pt x="1452" y="19"/>
                  </a:lnTo>
                  <a:lnTo>
                    <a:pt x="1471" y="8"/>
                  </a:lnTo>
                  <a:lnTo>
                    <a:pt x="1492" y="2"/>
                  </a:lnTo>
                  <a:lnTo>
                    <a:pt x="1514" y="0"/>
                  </a:lnTo>
                  <a:close/>
                </a:path>
              </a:pathLst>
            </a:custGeom>
            <a:grpFill/>
            <a:ln w="0">
              <a:solidFill>
                <a:srgbClr val="1378B4"/>
              </a:solidFill>
              <a:prstDash val="solid"/>
              <a:round/>
              <a:headEnd/>
              <a:tailEnd/>
            </a:ln>
          </p:spPr>
          <p:txBody>
            <a:bodyPr vert="horz" wrap="square" lIns="121920" tIns="60960" rIns="121920" bIns="60960" numCol="1" anchor="t" anchorCtr="0" compatLnSpc="1">
              <a:prstTxWarp prst="textNoShape">
                <a:avLst/>
              </a:prstTxWarp>
            </a:bodyPr>
            <a:lstStyle/>
            <a:p>
              <a:endParaRPr lang="en-US" sz="2000"/>
            </a:p>
          </p:txBody>
        </p:sp>
      </p:grpSp>
      <p:grpSp>
        <p:nvGrpSpPr>
          <p:cNvPr id="28" name="Group 27">
            <a:extLst>
              <a:ext uri="{FF2B5EF4-FFF2-40B4-BE49-F238E27FC236}">
                <a16:creationId xmlns:a16="http://schemas.microsoft.com/office/drawing/2014/main" id="{1544FBEB-D32B-4E1C-8F4E-20817F766CB3}"/>
              </a:ext>
              <a:ext uri="{C183D7F6-B498-43B3-948B-1728B52AA6E4}">
                <adec:decorative xmlns:adec="http://schemas.microsoft.com/office/drawing/2017/decorative" val="1"/>
              </a:ext>
            </a:extLst>
          </p:cNvPr>
          <p:cNvGrpSpPr/>
          <p:nvPr/>
        </p:nvGrpSpPr>
        <p:grpSpPr>
          <a:xfrm>
            <a:off x="411130" y="2327257"/>
            <a:ext cx="399238" cy="399238"/>
            <a:chOff x="2133600" y="3181350"/>
            <a:chExt cx="1362075" cy="1362075"/>
          </a:xfrm>
          <a:solidFill>
            <a:srgbClr val="1378B4"/>
          </a:solidFill>
        </p:grpSpPr>
        <p:sp>
          <p:nvSpPr>
            <p:cNvPr id="29" name="Freeform 14">
              <a:extLst>
                <a:ext uri="{FF2B5EF4-FFF2-40B4-BE49-F238E27FC236}">
                  <a16:creationId xmlns:a16="http://schemas.microsoft.com/office/drawing/2014/main" id="{59C37C02-8DF0-41B7-8122-A504CA0A2584}"/>
                </a:ext>
              </a:extLst>
            </p:cNvPr>
            <p:cNvSpPr>
              <a:spLocks noEditPoints="1"/>
            </p:cNvSpPr>
            <p:nvPr/>
          </p:nvSpPr>
          <p:spPr bwMode="auto">
            <a:xfrm>
              <a:off x="2133600" y="3181350"/>
              <a:ext cx="1362075" cy="1362075"/>
            </a:xfrm>
            <a:custGeom>
              <a:avLst/>
              <a:gdLst>
                <a:gd name="T0" fmla="*/ 1428 w 3432"/>
                <a:gd name="T1" fmla="*/ 253 h 3432"/>
                <a:gd name="T2" fmla="*/ 1073 w 3432"/>
                <a:gd name="T3" fmla="*/ 371 h 3432"/>
                <a:gd name="T4" fmla="*/ 763 w 3432"/>
                <a:gd name="T5" fmla="*/ 570 h 3432"/>
                <a:gd name="T6" fmla="*/ 513 w 3432"/>
                <a:gd name="T7" fmla="*/ 836 h 3432"/>
                <a:gd name="T8" fmla="*/ 334 w 3432"/>
                <a:gd name="T9" fmla="*/ 1158 h 3432"/>
                <a:gd name="T10" fmla="*/ 237 w 3432"/>
                <a:gd name="T11" fmla="*/ 1522 h 3432"/>
                <a:gd name="T12" fmla="*/ 237 w 3432"/>
                <a:gd name="T13" fmla="*/ 1910 h 3432"/>
                <a:gd name="T14" fmla="*/ 334 w 3432"/>
                <a:gd name="T15" fmla="*/ 2274 h 3432"/>
                <a:gd name="T16" fmla="*/ 513 w 3432"/>
                <a:gd name="T17" fmla="*/ 2596 h 3432"/>
                <a:gd name="T18" fmla="*/ 763 w 3432"/>
                <a:gd name="T19" fmla="*/ 2862 h 3432"/>
                <a:gd name="T20" fmla="*/ 1073 w 3432"/>
                <a:gd name="T21" fmla="*/ 3061 h 3432"/>
                <a:gd name="T22" fmla="*/ 1428 w 3432"/>
                <a:gd name="T23" fmla="*/ 3179 h 3432"/>
                <a:gd name="T24" fmla="*/ 1814 w 3432"/>
                <a:gd name="T25" fmla="*/ 3204 h 3432"/>
                <a:gd name="T26" fmla="*/ 2187 w 3432"/>
                <a:gd name="T27" fmla="*/ 3130 h 3432"/>
                <a:gd name="T28" fmla="*/ 2520 w 3432"/>
                <a:gd name="T29" fmla="*/ 2971 h 3432"/>
                <a:gd name="T30" fmla="*/ 2802 w 3432"/>
                <a:gd name="T31" fmla="*/ 2737 h 3432"/>
                <a:gd name="T32" fmla="*/ 3018 w 3432"/>
                <a:gd name="T33" fmla="*/ 2441 h 3432"/>
                <a:gd name="T34" fmla="*/ 3157 w 3432"/>
                <a:gd name="T35" fmla="*/ 2097 h 3432"/>
                <a:gd name="T36" fmla="*/ 3207 w 3432"/>
                <a:gd name="T37" fmla="*/ 1716 h 3432"/>
                <a:gd name="T38" fmla="*/ 3157 w 3432"/>
                <a:gd name="T39" fmla="*/ 1335 h 3432"/>
                <a:gd name="T40" fmla="*/ 3018 w 3432"/>
                <a:gd name="T41" fmla="*/ 991 h 3432"/>
                <a:gd name="T42" fmla="*/ 2802 w 3432"/>
                <a:gd name="T43" fmla="*/ 695 h 3432"/>
                <a:gd name="T44" fmla="*/ 2520 w 3432"/>
                <a:gd name="T45" fmla="*/ 461 h 3432"/>
                <a:gd name="T46" fmla="*/ 2187 w 3432"/>
                <a:gd name="T47" fmla="*/ 302 h 3432"/>
                <a:gd name="T48" fmla="*/ 1814 w 3432"/>
                <a:gd name="T49" fmla="*/ 228 h 3432"/>
                <a:gd name="T50" fmla="*/ 1923 w 3432"/>
                <a:gd name="T51" fmla="*/ 12 h 3432"/>
                <a:gd name="T52" fmla="*/ 2314 w 3432"/>
                <a:gd name="T53" fmla="*/ 107 h 3432"/>
                <a:gd name="T54" fmla="*/ 2664 w 3432"/>
                <a:gd name="T55" fmla="*/ 287 h 3432"/>
                <a:gd name="T56" fmla="*/ 2963 w 3432"/>
                <a:gd name="T57" fmla="*/ 538 h 3432"/>
                <a:gd name="T58" fmla="*/ 3197 w 3432"/>
                <a:gd name="T59" fmla="*/ 851 h 3432"/>
                <a:gd name="T60" fmla="*/ 3356 w 3432"/>
                <a:gd name="T61" fmla="*/ 1213 h 3432"/>
                <a:gd name="T62" fmla="*/ 3429 w 3432"/>
                <a:gd name="T63" fmla="*/ 1612 h 3432"/>
                <a:gd name="T64" fmla="*/ 3404 w 3432"/>
                <a:gd name="T65" fmla="*/ 2024 h 3432"/>
                <a:gd name="T66" fmla="*/ 3287 w 3432"/>
                <a:gd name="T67" fmla="*/ 2406 h 3432"/>
                <a:gd name="T68" fmla="*/ 3089 w 3432"/>
                <a:gd name="T69" fmla="*/ 2745 h 3432"/>
                <a:gd name="T70" fmla="*/ 2820 w 3432"/>
                <a:gd name="T71" fmla="*/ 3027 h 3432"/>
                <a:gd name="T72" fmla="*/ 2495 w 3432"/>
                <a:gd name="T73" fmla="*/ 3245 h 3432"/>
                <a:gd name="T74" fmla="*/ 2123 w 3432"/>
                <a:gd name="T75" fmla="*/ 3383 h 3432"/>
                <a:gd name="T76" fmla="*/ 1715 w 3432"/>
                <a:gd name="T77" fmla="*/ 3432 h 3432"/>
                <a:gd name="T78" fmla="*/ 1309 w 3432"/>
                <a:gd name="T79" fmla="*/ 3383 h 3432"/>
                <a:gd name="T80" fmla="*/ 937 w 3432"/>
                <a:gd name="T81" fmla="*/ 3245 h 3432"/>
                <a:gd name="T82" fmla="*/ 610 w 3432"/>
                <a:gd name="T83" fmla="*/ 3027 h 3432"/>
                <a:gd name="T84" fmla="*/ 343 w 3432"/>
                <a:gd name="T85" fmla="*/ 2745 h 3432"/>
                <a:gd name="T86" fmla="*/ 145 w 3432"/>
                <a:gd name="T87" fmla="*/ 2406 h 3432"/>
                <a:gd name="T88" fmla="*/ 28 w 3432"/>
                <a:gd name="T89" fmla="*/ 2024 h 3432"/>
                <a:gd name="T90" fmla="*/ 3 w 3432"/>
                <a:gd name="T91" fmla="*/ 1612 h 3432"/>
                <a:gd name="T92" fmla="*/ 76 w 3432"/>
                <a:gd name="T93" fmla="*/ 1213 h 3432"/>
                <a:gd name="T94" fmla="*/ 235 w 3432"/>
                <a:gd name="T95" fmla="*/ 851 h 3432"/>
                <a:gd name="T96" fmla="*/ 469 w 3432"/>
                <a:gd name="T97" fmla="*/ 538 h 3432"/>
                <a:gd name="T98" fmla="*/ 768 w 3432"/>
                <a:gd name="T99" fmla="*/ 287 h 3432"/>
                <a:gd name="T100" fmla="*/ 1118 w 3432"/>
                <a:gd name="T101" fmla="*/ 107 h 3432"/>
                <a:gd name="T102" fmla="*/ 1509 w 3432"/>
                <a:gd name="T103" fmla="*/ 12 h 3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32" h="3432">
                  <a:moveTo>
                    <a:pt x="1715" y="225"/>
                  </a:moveTo>
                  <a:lnTo>
                    <a:pt x="1618" y="228"/>
                  </a:lnTo>
                  <a:lnTo>
                    <a:pt x="1522" y="237"/>
                  </a:lnTo>
                  <a:lnTo>
                    <a:pt x="1428" y="253"/>
                  </a:lnTo>
                  <a:lnTo>
                    <a:pt x="1335" y="275"/>
                  </a:lnTo>
                  <a:lnTo>
                    <a:pt x="1245" y="302"/>
                  </a:lnTo>
                  <a:lnTo>
                    <a:pt x="1158" y="334"/>
                  </a:lnTo>
                  <a:lnTo>
                    <a:pt x="1073" y="371"/>
                  </a:lnTo>
                  <a:lnTo>
                    <a:pt x="991" y="414"/>
                  </a:lnTo>
                  <a:lnTo>
                    <a:pt x="912" y="461"/>
                  </a:lnTo>
                  <a:lnTo>
                    <a:pt x="836" y="513"/>
                  </a:lnTo>
                  <a:lnTo>
                    <a:pt x="763" y="570"/>
                  </a:lnTo>
                  <a:lnTo>
                    <a:pt x="695" y="630"/>
                  </a:lnTo>
                  <a:lnTo>
                    <a:pt x="630" y="695"/>
                  </a:lnTo>
                  <a:lnTo>
                    <a:pt x="570" y="763"/>
                  </a:lnTo>
                  <a:lnTo>
                    <a:pt x="513" y="836"/>
                  </a:lnTo>
                  <a:lnTo>
                    <a:pt x="461" y="912"/>
                  </a:lnTo>
                  <a:lnTo>
                    <a:pt x="414" y="991"/>
                  </a:lnTo>
                  <a:lnTo>
                    <a:pt x="371" y="1073"/>
                  </a:lnTo>
                  <a:lnTo>
                    <a:pt x="334" y="1158"/>
                  </a:lnTo>
                  <a:lnTo>
                    <a:pt x="302" y="1245"/>
                  </a:lnTo>
                  <a:lnTo>
                    <a:pt x="275" y="1335"/>
                  </a:lnTo>
                  <a:lnTo>
                    <a:pt x="253" y="1428"/>
                  </a:lnTo>
                  <a:lnTo>
                    <a:pt x="237" y="1522"/>
                  </a:lnTo>
                  <a:lnTo>
                    <a:pt x="228" y="1618"/>
                  </a:lnTo>
                  <a:lnTo>
                    <a:pt x="225" y="1716"/>
                  </a:lnTo>
                  <a:lnTo>
                    <a:pt x="228" y="1814"/>
                  </a:lnTo>
                  <a:lnTo>
                    <a:pt x="237" y="1910"/>
                  </a:lnTo>
                  <a:lnTo>
                    <a:pt x="253" y="2004"/>
                  </a:lnTo>
                  <a:lnTo>
                    <a:pt x="275" y="2097"/>
                  </a:lnTo>
                  <a:lnTo>
                    <a:pt x="302" y="2187"/>
                  </a:lnTo>
                  <a:lnTo>
                    <a:pt x="334" y="2274"/>
                  </a:lnTo>
                  <a:lnTo>
                    <a:pt x="371" y="2359"/>
                  </a:lnTo>
                  <a:lnTo>
                    <a:pt x="414" y="2441"/>
                  </a:lnTo>
                  <a:lnTo>
                    <a:pt x="461" y="2520"/>
                  </a:lnTo>
                  <a:lnTo>
                    <a:pt x="513" y="2596"/>
                  </a:lnTo>
                  <a:lnTo>
                    <a:pt x="570" y="2669"/>
                  </a:lnTo>
                  <a:lnTo>
                    <a:pt x="630" y="2737"/>
                  </a:lnTo>
                  <a:lnTo>
                    <a:pt x="695" y="2802"/>
                  </a:lnTo>
                  <a:lnTo>
                    <a:pt x="763" y="2862"/>
                  </a:lnTo>
                  <a:lnTo>
                    <a:pt x="836" y="2919"/>
                  </a:lnTo>
                  <a:lnTo>
                    <a:pt x="912" y="2971"/>
                  </a:lnTo>
                  <a:lnTo>
                    <a:pt x="991" y="3018"/>
                  </a:lnTo>
                  <a:lnTo>
                    <a:pt x="1073" y="3061"/>
                  </a:lnTo>
                  <a:lnTo>
                    <a:pt x="1158" y="3098"/>
                  </a:lnTo>
                  <a:lnTo>
                    <a:pt x="1245" y="3130"/>
                  </a:lnTo>
                  <a:lnTo>
                    <a:pt x="1335" y="3157"/>
                  </a:lnTo>
                  <a:lnTo>
                    <a:pt x="1428" y="3179"/>
                  </a:lnTo>
                  <a:lnTo>
                    <a:pt x="1522" y="3195"/>
                  </a:lnTo>
                  <a:lnTo>
                    <a:pt x="1618" y="3204"/>
                  </a:lnTo>
                  <a:lnTo>
                    <a:pt x="1715" y="3207"/>
                  </a:lnTo>
                  <a:lnTo>
                    <a:pt x="1814" y="3204"/>
                  </a:lnTo>
                  <a:lnTo>
                    <a:pt x="1910" y="3195"/>
                  </a:lnTo>
                  <a:lnTo>
                    <a:pt x="2004" y="3179"/>
                  </a:lnTo>
                  <a:lnTo>
                    <a:pt x="2097" y="3157"/>
                  </a:lnTo>
                  <a:lnTo>
                    <a:pt x="2187" y="3130"/>
                  </a:lnTo>
                  <a:lnTo>
                    <a:pt x="2274" y="3098"/>
                  </a:lnTo>
                  <a:lnTo>
                    <a:pt x="2359" y="3061"/>
                  </a:lnTo>
                  <a:lnTo>
                    <a:pt x="2441" y="3018"/>
                  </a:lnTo>
                  <a:lnTo>
                    <a:pt x="2520" y="2971"/>
                  </a:lnTo>
                  <a:lnTo>
                    <a:pt x="2596" y="2919"/>
                  </a:lnTo>
                  <a:lnTo>
                    <a:pt x="2669" y="2862"/>
                  </a:lnTo>
                  <a:lnTo>
                    <a:pt x="2737" y="2802"/>
                  </a:lnTo>
                  <a:lnTo>
                    <a:pt x="2802" y="2737"/>
                  </a:lnTo>
                  <a:lnTo>
                    <a:pt x="2862" y="2669"/>
                  </a:lnTo>
                  <a:lnTo>
                    <a:pt x="2919" y="2596"/>
                  </a:lnTo>
                  <a:lnTo>
                    <a:pt x="2971" y="2520"/>
                  </a:lnTo>
                  <a:lnTo>
                    <a:pt x="3018" y="2441"/>
                  </a:lnTo>
                  <a:lnTo>
                    <a:pt x="3061" y="2359"/>
                  </a:lnTo>
                  <a:lnTo>
                    <a:pt x="3098" y="2274"/>
                  </a:lnTo>
                  <a:lnTo>
                    <a:pt x="3130" y="2187"/>
                  </a:lnTo>
                  <a:lnTo>
                    <a:pt x="3157" y="2097"/>
                  </a:lnTo>
                  <a:lnTo>
                    <a:pt x="3179" y="2004"/>
                  </a:lnTo>
                  <a:lnTo>
                    <a:pt x="3195" y="1910"/>
                  </a:lnTo>
                  <a:lnTo>
                    <a:pt x="3204" y="1814"/>
                  </a:lnTo>
                  <a:lnTo>
                    <a:pt x="3207" y="1716"/>
                  </a:lnTo>
                  <a:lnTo>
                    <a:pt x="3204" y="1618"/>
                  </a:lnTo>
                  <a:lnTo>
                    <a:pt x="3195" y="1522"/>
                  </a:lnTo>
                  <a:lnTo>
                    <a:pt x="3179" y="1428"/>
                  </a:lnTo>
                  <a:lnTo>
                    <a:pt x="3157" y="1335"/>
                  </a:lnTo>
                  <a:lnTo>
                    <a:pt x="3130" y="1245"/>
                  </a:lnTo>
                  <a:lnTo>
                    <a:pt x="3098" y="1158"/>
                  </a:lnTo>
                  <a:lnTo>
                    <a:pt x="3061" y="1073"/>
                  </a:lnTo>
                  <a:lnTo>
                    <a:pt x="3018" y="991"/>
                  </a:lnTo>
                  <a:lnTo>
                    <a:pt x="2971" y="912"/>
                  </a:lnTo>
                  <a:lnTo>
                    <a:pt x="2919" y="836"/>
                  </a:lnTo>
                  <a:lnTo>
                    <a:pt x="2862" y="763"/>
                  </a:lnTo>
                  <a:lnTo>
                    <a:pt x="2802" y="695"/>
                  </a:lnTo>
                  <a:lnTo>
                    <a:pt x="2737" y="630"/>
                  </a:lnTo>
                  <a:lnTo>
                    <a:pt x="2669" y="570"/>
                  </a:lnTo>
                  <a:lnTo>
                    <a:pt x="2596" y="513"/>
                  </a:lnTo>
                  <a:lnTo>
                    <a:pt x="2520" y="461"/>
                  </a:lnTo>
                  <a:lnTo>
                    <a:pt x="2441" y="414"/>
                  </a:lnTo>
                  <a:lnTo>
                    <a:pt x="2359" y="371"/>
                  </a:lnTo>
                  <a:lnTo>
                    <a:pt x="2274" y="334"/>
                  </a:lnTo>
                  <a:lnTo>
                    <a:pt x="2187" y="302"/>
                  </a:lnTo>
                  <a:lnTo>
                    <a:pt x="2097" y="275"/>
                  </a:lnTo>
                  <a:lnTo>
                    <a:pt x="2004" y="253"/>
                  </a:lnTo>
                  <a:lnTo>
                    <a:pt x="1910" y="237"/>
                  </a:lnTo>
                  <a:lnTo>
                    <a:pt x="1814" y="228"/>
                  </a:lnTo>
                  <a:lnTo>
                    <a:pt x="1715" y="225"/>
                  </a:lnTo>
                  <a:close/>
                  <a:moveTo>
                    <a:pt x="1715" y="0"/>
                  </a:moveTo>
                  <a:lnTo>
                    <a:pt x="1820" y="3"/>
                  </a:lnTo>
                  <a:lnTo>
                    <a:pt x="1923" y="12"/>
                  </a:lnTo>
                  <a:lnTo>
                    <a:pt x="2024" y="28"/>
                  </a:lnTo>
                  <a:lnTo>
                    <a:pt x="2123" y="49"/>
                  </a:lnTo>
                  <a:lnTo>
                    <a:pt x="2219" y="76"/>
                  </a:lnTo>
                  <a:lnTo>
                    <a:pt x="2314" y="107"/>
                  </a:lnTo>
                  <a:lnTo>
                    <a:pt x="2406" y="145"/>
                  </a:lnTo>
                  <a:lnTo>
                    <a:pt x="2495" y="187"/>
                  </a:lnTo>
                  <a:lnTo>
                    <a:pt x="2581" y="235"/>
                  </a:lnTo>
                  <a:lnTo>
                    <a:pt x="2664" y="287"/>
                  </a:lnTo>
                  <a:lnTo>
                    <a:pt x="2745" y="343"/>
                  </a:lnTo>
                  <a:lnTo>
                    <a:pt x="2820" y="405"/>
                  </a:lnTo>
                  <a:lnTo>
                    <a:pt x="2894" y="469"/>
                  </a:lnTo>
                  <a:lnTo>
                    <a:pt x="2963" y="538"/>
                  </a:lnTo>
                  <a:lnTo>
                    <a:pt x="3027" y="612"/>
                  </a:lnTo>
                  <a:lnTo>
                    <a:pt x="3089" y="687"/>
                  </a:lnTo>
                  <a:lnTo>
                    <a:pt x="3145" y="768"/>
                  </a:lnTo>
                  <a:lnTo>
                    <a:pt x="3197" y="851"/>
                  </a:lnTo>
                  <a:lnTo>
                    <a:pt x="3245" y="937"/>
                  </a:lnTo>
                  <a:lnTo>
                    <a:pt x="3287" y="1026"/>
                  </a:lnTo>
                  <a:lnTo>
                    <a:pt x="3325" y="1118"/>
                  </a:lnTo>
                  <a:lnTo>
                    <a:pt x="3356" y="1213"/>
                  </a:lnTo>
                  <a:lnTo>
                    <a:pt x="3383" y="1309"/>
                  </a:lnTo>
                  <a:lnTo>
                    <a:pt x="3404" y="1408"/>
                  </a:lnTo>
                  <a:lnTo>
                    <a:pt x="3420" y="1509"/>
                  </a:lnTo>
                  <a:lnTo>
                    <a:pt x="3429" y="1612"/>
                  </a:lnTo>
                  <a:lnTo>
                    <a:pt x="3432" y="1716"/>
                  </a:lnTo>
                  <a:lnTo>
                    <a:pt x="3429" y="1820"/>
                  </a:lnTo>
                  <a:lnTo>
                    <a:pt x="3420" y="1923"/>
                  </a:lnTo>
                  <a:lnTo>
                    <a:pt x="3404" y="2024"/>
                  </a:lnTo>
                  <a:lnTo>
                    <a:pt x="3383" y="2123"/>
                  </a:lnTo>
                  <a:lnTo>
                    <a:pt x="3356" y="2219"/>
                  </a:lnTo>
                  <a:lnTo>
                    <a:pt x="3325" y="2314"/>
                  </a:lnTo>
                  <a:lnTo>
                    <a:pt x="3287" y="2406"/>
                  </a:lnTo>
                  <a:lnTo>
                    <a:pt x="3245" y="2495"/>
                  </a:lnTo>
                  <a:lnTo>
                    <a:pt x="3197" y="2581"/>
                  </a:lnTo>
                  <a:lnTo>
                    <a:pt x="3145" y="2664"/>
                  </a:lnTo>
                  <a:lnTo>
                    <a:pt x="3089" y="2745"/>
                  </a:lnTo>
                  <a:lnTo>
                    <a:pt x="3027" y="2820"/>
                  </a:lnTo>
                  <a:lnTo>
                    <a:pt x="2963" y="2894"/>
                  </a:lnTo>
                  <a:lnTo>
                    <a:pt x="2894" y="2963"/>
                  </a:lnTo>
                  <a:lnTo>
                    <a:pt x="2820" y="3027"/>
                  </a:lnTo>
                  <a:lnTo>
                    <a:pt x="2745" y="3089"/>
                  </a:lnTo>
                  <a:lnTo>
                    <a:pt x="2664" y="3145"/>
                  </a:lnTo>
                  <a:lnTo>
                    <a:pt x="2581" y="3197"/>
                  </a:lnTo>
                  <a:lnTo>
                    <a:pt x="2495" y="3245"/>
                  </a:lnTo>
                  <a:lnTo>
                    <a:pt x="2406" y="3287"/>
                  </a:lnTo>
                  <a:lnTo>
                    <a:pt x="2314" y="3325"/>
                  </a:lnTo>
                  <a:lnTo>
                    <a:pt x="2219" y="3356"/>
                  </a:lnTo>
                  <a:lnTo>
                    <a:pt x="2123" y="3383"/>
                  </a:lnTo>
                  <a:lnTo>
                    <a:pt x="2024" y="3404"/>
                  </a:lnTo>
                  <a:lnTo>
                    <a:pt x="1923" y="3420"/>
                  </a:lnTo>
                  <a:lnTo>
                    <a:pt x="1820" y="3429"/>
                  </a:lnTo>
                  <a:lnTo>
                    <a:pt x="1715" y="3432"/>
                  </a:lnTo>
                  <a:lnTo>
                    <a:pt x="1612" y="3429"/>
                  </a:lnTo>
                  <a:lnTo>
                    <a:pt x="1509" y="3420"/>
                  </a:lnTo>
                  <a:lnTo>
                    <a:pt x="1408" y="3404"/>
                  </a:lnTo>
                  <a:lnTo>
                    <a:pt x="1309" y="3383"/>
                  </a:lnTo>
                  <a:lnTo>
                    <a:pt x="1213" y="3356"/>
                  </a:lnTo>
                  <a:lnTo>
                    <a:pt x="1118" y="3325"/>
                  </a:lnTo>
                  <a:lnTo>
                    <a:pt x="1025" y="3287"/>
                  </a:lnTo>
                  <a:lnTo>
                    <a:pt x="937" y="3245"/>
                  </a:lnTo>
                  <a:lnTo>
                    <a:pt x="851" y="3197"/>
                  </a:lnTo>
                  <a:lnTo>
                    <a:pt x="768" y="3145"/>
                  </a:lnTo>
                  <a:lnTo>
                    <a:pt x="687" y="3089"/>
                  </a:lnTo>
                  <a:lnTo>
                    <a:pt x="610" y="3027"/>
                  </a:lnTo>
                  <a:lnTo>
                    <a:pt x="538" y="2963"/>
                  </a:lnTo>
                  <a:lnTo>
                    <a:pt x="469" y="2894"/>
                  </a:lnTo>
                  <a:lnTo>
                    <a:pt x="405" y="2820"/>
                  </a:lnTo>
                  <a:lnTo>
                    <a:pt x="343" y="2745"/>
                  </a:lnTo>
                  <a:lnTo>
                    <a:pt x="287" y="2664"/>
                  </a:lnTo>
                  <a:lnTo>
                    <a:pt x="235" y="2581"/>
                  </a:lnTo>
                  <a:lnTo>
                    <a:pt x="187" y="2495"/>
                  </a:lnTo>
                  <a:lnTo>
                    <a:pt x="145" y="2406"/>
                  </a:lnTo>
                  <a:lnTo>
                    <a:pt x="107" y="2314"/>
                  </a:lnTo>
                  <a:lnTo>
                    <a:pt x="76" y="2219"/>
                  </a:lnTo>
                  <a:lnTo>
                    <a:pt x="49" y="2123"/>
                  </a:lnTo>
                  <a:lnTo>
                    <a:pt x="28" y="2024"/>
                  </a:lnTo>
                  <a:lnTo>
                    <a:pt x="12" y="1923"/>
                  </a:lnTo>
                  <a:lnTo>
                    <a:pt x="3" y="1820"/>
                  </a:lnTo>
                  <a:lnTo>
                    <a:pt x="0" y="1716"/>
                  </a:lnTo>
                  <a:lnTo>
                    <a:pt x="3" y="1612"/>
                  </a:lnTo>
                  <a:lnTo>
                    <a:pt x="12" y="1509"/>
                  </a:lnTo>
                  <a:lnTo>
                    <a:pt x="28" y="1408"/>
                  </a:lnTo>
                  <a:lnTo>
                    <a:pt x="49" y="1309"/>
                  </a:lnTo>
                  <a:lnTo>
                    <a:pt x="76" y="1213"/>
                  </a:lnTo>
                  <a:lnTo>
                    <a:pt x="107" y="1118"/>
                  </a:lnTo>
                  <a:lnTo>
                    <a:pt x="145" y="1026"/>
                  </a:lnTo>
                  <a:lnTo>
                    <a:pt x="187" y="937"/>
                  </a:lnTo>
                  <a:lnTo>
                    <a:pt x="235" y="851"/>
                  </a:lnTo>
                  <a:lnTo>
                    <a:pt x="287" y="768"/>
                  </a:lnTo>
                  <a:lnTo>
                    <a:pt x="343" y="687"/>
                  </a:lnTo>
                  <a:lnTo>
                    <a:pt x="405" y="612"/>
                  </a:lnTo>
                  <a:lnTo>
                    <a:pt x="469" y="538"/>
                  </a:lnTo>
                  <a:lnTo>
                    <a:pt x="538" y="469"/>
                  </a:lnTo>
                  <a:lnTo>
                    <a:pt x="610" y="405"/>
                  </a:lnTo>
                  <a:lnTo>
                    <a:pt x="687" y="343"/>
                  </a:lnTo>
                  <a:lnTo>
                    <a:pt x="768" y="287"/>
                  </a:lnTo>
                  <a:lnTo>
                    <a:pt x="851" y="235"/>
                  </a:lnTo>
                  <a:lnTo>
                    <a:pt x="937" y="187"/>
                  </a:lnTo>
                  <a:lnTo>
                    <a:pt x="1025" y="145"/>
                  </a:lnTo>
                  <a:lnTo>
                    <a:pt x="1118" y="107"/>
                  </a:lnTo>
                  <a:lnTo>
                    <a:pt x="1213" y="76"/>
                  </a:lnTo>
                  <a:lnTo>
                    <a:pt x="1309" y="49"/>
                  </a:lnTo>
                  <a:lnTo>
                    <a:pt x="1408" y="28"/>
                  </a:lnTo>
                  <a:lnTo>
                    <a:pt x="1509" y="12"/>
                  </a:lnTo>
                  <a:lnTo>
                    <a:pt x="1612" y="3"/>
                  </a:lnTo>
                  <a:lnTo>
                    <a:pt x="1715" y="0"/>
                  </a:lnTo>
                  <a:close/>
                </a:path>
              </a:pathLst>
            </a:custGeom>
            <a:grpFill/>
            <a:ln w="0">
              <a:solidFill>
                <a:srgbClr val="1378B4"/>
              </a:solidFill>
              <a:prstDash val="solid"/>
              <a:round/>
              <a:headEnd/>
              <a:tailEnd/>
            </a:ln>
          </p:spPr>
          <p:txBody>
            <a:bodyPr vert="horz" wrap="square" lIns="121920" tIns="60960" rIns="121920" bIns="60960" numCol="1" anchor="t" anchorCtr="0" compatLnSpc="1">
              <a:prstTxWarp prst="textNoShape">
                <a:avLst/>
              </a:prstTxWarp>
            </a:bodyPr>
            <a:lstStyle/>
            <a:p>
              <a:endParaRPr lang="en-US" sz="2000"/>
            </a:p>
          </p:txBody>
        </p:sp>
        <p:sp>
          <p:nvSpPr>
            <p:cNvPr id="30" name="Freeform 15">
              <a:extLst>
                <a:ext uri="{FF2B5EF4-FFF2-40B4-BE49-F238E27FC236}">
                  <a16:creationId xmlns:a16="http://schemas.microsoft.com/office/drawing/2014/main" id="{BDD10C42-1F33-4204-9E1C-EBE9CFC9FA83}"/>
                </a:ext>
              </a:extLst>
            </p:cNvPr>
            <p:cNvSpPr>
              <a:spLocks/>
            </p:cNvSpPr>
            <p:nvPr/>
          </p:nvSpPr>
          <p:spPr bwMode="auto">
            <a:xfrm>
              <a:off x="2492375" y="3625850"/>
              <a:ext cx="644525" cy="473075"/>
            </a:xfrm>
            <a:custGeom>
              <a:avLst/>
              <a:gdLst>
                <a:gd name="T0" fmla="*/ 1514 w 1626"/>
                <a:gd name="T1" fmla="*/ 0 h 1190"/>
                <a:gd name="T2" fmla="*/ 1536 w 1626"/>
                <a:gd name="T3" fmla="*/ 2 h 1190"/>
                <a:gd name="T4" fmla="*/ 1557 w 1626"/>
                <a:gd name="T5" fmla="*/ 8 h 1190"/>
                <a:gd name="T6" fmla="*/ 1575 w 1626"/>
                <a:gd name="T7" fmla="*/ 19 h 1190"/>
                <a:gd name="T8" fmla="*/ 1593 w 1626"/>
                <a:gd name="T9" fmla="*/ 33 h 1190"/>
                <a:gd name="T10" fmla="*/ 1608 w 1626"/>
                <a:gd name="T11" fmla="*/ 51 h 1190"/>
                <a:gd name="T12" fmla="*/ 1618 w 1626"/>
                <a:gd name="T13" fmla="*/ 71 h 1190"/>
                <a:gd name="T14" fmla="*/ 1624 w 1626"/>
                <a:gd name="T15" fmla="*/ 92 h 1190"/>
                <a:gd name="T16" fmla="*/ 1626 w 1626"/>
                <a:gd name="T17" fmla="*/ 112 h 1190"/>
                <a:gd name="T18" fmla="*/ 1624 w 1626"/>
                <a:gd name="T19" fmla="*/ 134 h 1190"/>
                <a:gd name="T20" fmla="*/ 1618 w 1626"/>
                <a:gd name="T21" fmla="*/ 155 h 1190"/>
                <a:gd name="T22" fmla="*/ 1608 w 1626"/>
                <a:gd name="T23" fmla="*/ 175 h 1190"/>
                <a:gd name="T24" fmla="*/ 1593 w 1626"/>
                <a:gd name="T25" fmla="*/ 193 h 1190"/>
                <a:gd name="T26" fmla="*/ 629 w 1626"/>
                <a:gd name="T27" fmla="*/ 1157 h 1190"/>
                <a:gd name="T28" fmla="*/ 629 w 1626"/>
                <a:gd name="T29" fmla="*/ 1157 h 1190"/>
                <a:gd name="T30" fmla="*/ 611 w 1626"/>
                <a:gd name="T31" fmla="*/ 1171 h 1190"/>
                <a:gd name="T32" fmla="*/ 591 w 1626"/>
                <a:gd name="T33" fmla="*/ 1182 h 1190"/>
                <a:gd name="T34" fmla="*/ 571 w 1626"/>
                <a:gd name="T35" fmla="*/ 1188 h 1190"/>
                <a:gd name="T36" fmla="*/ 550 w 1626"/>
                <a:gd name="T37" fmla="*/ 1190 h 1190"/>
                <a:gd name="T38" fmla="*/ 528 w 1626"/>
                <a:gd name="T39" fmla="*/ 1188 h 1190"/>
                <a:gd name="T40" fmla="*/ 507 w 1626"/>
                <a:gd name="T41" fmla="*/ 1182 h 1190"/>
                <a:gd name="T42" fmla="*/ 487 w 1626"/>
                <a:gd name="T43" fmla="*/ 1171 h 1190"/>
                <a:gd name="T44" fmla="*/ 470 w 1626"/>
                <a:gd name="T45" fmla="*/ 1157 h 1190"/>
                <a:gd name="T46" fmla="*/ 33 w 1626"/>
                <a:gd name="T47" fmla="*/ 720 h 1190"/>
                <a:gd name="T48" fmla="*/ 18 w 1626"/>
                <a:gd name="T49" fmla="*/ 702 h 1190"/>
                <a:gd name="T50" fmla="*/ 8 w 1626"/>
                <a:gd name="T51" fmla="*/ 682 h 1190"/>
                <a:gd name="T52" fmla="*/ 2 w 1626"/>
                <a:gd name="T53" fmla="*/ 662 h 1190"/>
                <a:gd name="T54" fmla="*/ 0 w 1626"/>
                <a:gd name="T55" fmla="*/ 640 h 1190"/>
                <a:gd name="T56" fmla="*/ 2 w 1626"/>
                <a:gd name="T57" fmla="*/ 619 h 1190"/>
                <a:gd name="T58" fmla="*/ 8 w 1626"/>
                <a:gd name="T59" fmla="*/ 598 h 1190"/>
                <a:gd name="T60" fmla="*/ 18 w 1626"/>
                <a:gd name="T61" fmla="*/ 578 h 1190"/>
                <a:gd name="T62" fmla="*/ 33 w 1626"/>
                <a:gd name="T63" fmla="*/ 561 h 1190"/>
                <a:gd name="T64" fmla="*/ 51 w 1626"/>
                <a:gd name="T65" fmla="*/ 546 h 1190"/>
                <a:gd name="T66" fmla="*/ 69 w 1626"/>
                <a:gd name="T67" fmla="*/ 536 h 1190"/>
                <a:gd name="T68" fmla="*/ 90 w 1626"/>
                <a:gd name="T69" fmla="*/ 529 h 1190"/>
                <a:gd name="T70" fmla="*/ 112 w 1626"/>
                <a:gd name="T71" fmla="*/ 527 h 1190"/>
                <a:gd name="T72" fmla="*/ 134 w 1626"/>
                <a:gd name="T73" fmla="*/ 529 h 1190"/>
                <a:gd name="T74" fmla="*/ 155 w 1626"/>
                <a:gd name="T75" fmla="*/ 536 h 1190"/>
                <a:gd name="T76" fmla="*/ 174 w 1626"/>
                <a:gd name="T77" fmla="*/ 546 h 1190"/>
                <a:gd name="T78" fmla="*/ 192 w 1626"/>
                <a:gd name="T79" fmla="*/ 561 h 1190"/>
                <a:gd name="T80" fmla="*/ 550 w 1626"/>
                <a:gd name="T81" fmla="*/ 918 h 1190"/>
                <a:gd name="T82" fmla="*/ 1434 w 1626"/>
                <a:gd name="T83" fmla="*/ 33 h 1190"/>
                <a:gd name="T84" fmla="*/ 1452 w 1626"/>
                <a:gd name="T85" fmla="*/ 19 h 1190"/>
                <a:gd name="T86" fmla="*/ 1471 w 1626"/>
                <a:gd name="T87" fmla="*/ 8 h 1190"/>
                <a:gd name="T88" fmla="*/ 1492 w 1626"/>
                <a:gd name="T89" fmla="*/ 2 h 1190"/>
                <a:gd name="T90" fmla="*/ 1514 w 1626"/>
                <a:gd name="T91" fmla="*/ 0 h 1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26" h="1190">
                  <a:moveTo>
                    <a:pt x="1514" y="0"/>
                  </a:moveTo>
                  <a:lnTo>
                    <a:pt x="1536" y="2"/>
                  </a:lnTo>
                  <a:lnTo>
                    <a:pt x="1557" y="8"/>
                  </a:lnTo>
                  <a:lnTo>
                    <a:pt x="1575" y="19"/>
                  </a:lnTo>
                  <a:lnTo>
                    <a:pt x="1593" y="33"/>
                  </a:lnTo>
                  <a:lnTo>
                    <a:pt x="1608" y="51"/>
                  </a:lnTo>
                  <a:lnTo>
                    <a:pt x="1618" y="71"/>
                  </a:lnTo>
                  <a:lnTo>
                    <a:pt x="1624" y="92"/>
                  </a:lnTo>
                  <a:lnTo>
                    <a:pt x="1626" y="112"/>
                  </a:lnTo>
                  <a:lnTo>
                    <a:pt x="1624" y="134"/>
                  </a:lnTo>
                  <a:lnTo>
                    <a:pt x="1618" y="155"/>
                  </a:lnTo>
                  <a:lnTo>
                    <a:pt x="1608" y="175"/>
                  </a:lnTo>
                  <a:lnTo>
                    <a:pt x="1593" y="193"/>
                  </a:lnTo>
                  <a:lnTo>
                    <a:pt x="629" y="1157"/>
                  </a:lnTo>
                  <a:lnTo>
                    <a:pt x="629" y="1157"/>
                  </a:lnTo>
                  <a:lnTo>
                    <a:pt x="611" y="1171"/>
                  </a:lnTo>
                  <a:lnTo>
                    <a:pt x="591" y="1182"/>
                  </a:lnTo>
                  <a:lnTo>
                    <a:pt x="571" y="1188"/>
                  </a:lnTo>
                  <a:lnTo>
                    <a:pt x="550" y="1190"/>
                  </a:lnTo>
                  <a:lnTo>
                    <a:pt x="528" y="1188"/>
                  </a:lnTo>
                  <a:lnTo>
                    <a:pt x="507" y="1182"/>
                  </a:lnTo>
                  <a:lnTo>
                    <a:pt x="487" y="1171"/>
                  </a:lnTo>
                  <a:lnTo>
                    <a:pt x="470" y="1157"/>
                  </a:lnTo>
                  <a:lnTo>
                    <a:pt x="33" y="720"/>
                  </a:lnTo>
                  <a:lnTo>
                    <a:pt x="18" y="702"/>
                  </a:lnTo>
                  <a:lnTo>
                    <a:pt x="8" y="682"/>
                  </a:lnTo>
                  <a:lnTo>
                    <a:pt x="2" y="662"/>
                  </a:lnTo>
                  <a:lnTo>
                    <a:pt x="0" y="640"/>
                  </a:lnTo>
                  <a:lnTo>
                    <a:pt x="2" y="619"/>
                  </a:lnTo>
                  <a:lnTo>
                    <a:pt x="8" y="598"/>
                  </a:lnTo>
                  <a:lnTo>
                    <a:pt x="18" y="578"/>
                  </a:lnTo>
                  <a:lnTo>
                    <a:pt x="33" y="561"/>
                  </a:lnTo>
                  <a:lnTo>
                    <a:pt x="51" y="546"/>
                  </a:lnTo>
                  <a:lnTo>
                    <a:pt x="69" y="536"/>
                  </a:lnTo>
                  <a:lnTo>
                    <a:pt x="90" y="529"/>
                  </a:lnTo>
                  <a:lnTo>
                    <a:pt x="112" y="527"/>
                  </a:lnTo>
                  <a:lnTo>
                    <a:pt x="134" y="529"/>
                  </a:lnTo>
                  <a:lnTo>
                    <a:pt x="155" y="536"/>
                  </a:lnTo>
                  <a:lnTo>
                    <a:pt x="174" y="546"/>
                  </a:lnTo>
                  <a:lnTo>
                    <a:pt x="192" y="561"/>
                  </a:lnTo>
                  <a:lnTo>
                    <a:pt x="550" y="918"/>
                  </a:lnTo>
                  <a:lnTo>
                    <a:pt x="1434" y="33"/>
                  </a:lnTo>
                  <a:lnTo>
                    <a:pt x="1452" y="19"/>
                  </a:lnTo>
                  <a:lnTo>
                    <a:pt x="1471" y="8"/>
                  </a:lnTo>
                  <a:lnTo>
                    <a:pt x="1492" y="2"/>
                  </a:lnTo>
                  <a:lnTo>
                    <a:pt x="1514" y="0"/>
                  </a:lnTo>
                  <a:close/>
                </a:path>
              </a:pathLst>
            </a:custGeom>
            <a:grpFill/>
            <a:ln w="0">
              <a:solidFill>
                <a:srgbClr val="1378B4"/>
              </a:solidFill>
              <a:prstDash val="solid"/>
              <a:round/>
              <a:headEnd/>
              <a:tailEnd/>
            </a:ln>
          </p:spPr>
          <p:txBody>
            <a:bodyPr vert="horz" wrap="square" lIns="121920" tIns="60960" rIns="121920" bIns="60960" numCol="1" anchor="t" anchorCtr="0" compatLnSpc="1">
              <a:prstTxWarp prst="textNoShape">
                <a:avLst/>
              </a:prstTxWarp>
            </a:bodyPr>
            <a:lstStyle/>
            <a:p>
              <a:endParaRPr lang="en-US" sz="2000"/>
            </a:p>
          </p:txBody>
        </p:sp>
      </p:grpSp>
    </p:spTree>
    <p:extLst>
      <p:ext uri="{BB962C8B-B14F-4D97-AF65-F5344CB8AC3E}">
        <p14:creationId xmlns:p14="http://schemas.microsoft.com/office/powerpoint/2010/main" val="27925140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a:extLst>
            <a:ext uri="{FF2B5EF4-FFF2-40B4-BE49-F238E27FC236}">
              <a16:creationId xmlns:a16="http://schemas.microsoft.com/office/drawing/2014/main" id="{532B2D7C-C312-E047-E8E5-618DD1033C8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68B76F5-9A63-DE1C-9ACA-F220648E3986}"/>
              </a:ext>
              <a:ext uri="{C183D7F6-B498-43B3-948B-1728B52AA6E4}">
                <adec:decorative xmlns:adec="http://schemas.microsoft.com/office/drawing/2017/decorative" val="1"/>
              </a:ext>
            </a:extLst>
          </p:cNvPr>
          <p:cNvSpPr>
            <a:spLocks noGrp="1"/>
          </p:cNvSpPr>
          <p:nvPr>
            <p:ph type="sldNum" sz="quarter" idx="10"/>
          </p:nvPr>
        </p:nvSpPr>
        <p:spPr/>
        <p:txBody>
          <a:bodyPr/>
          <a:lstStyle/>
          <a:p>
            <a:fld id="{E58D3C44-4F5C-4BBB-9DFB-94AC973AA814}" type="slidenum">
              <a:rPr lang="en-US" smtClean="0"/>
              <a:pPr/>
              <a:t>30</a:t>
            </a:fld>
            <a:endParaRPr lang="en-US" dirty="0"/>
          </a:p>
        </p:txBody>
      </p:sp>
      <p:sp>
        <p:nvSpPr>
          <p:cNvPr id="3" name="Title 2">
            <a:extLst>
              <a:ext uri="{FF2B5EF4-FFF2-40B4-BE49-F238E27FC236}">
                <a16:creationId xmlns:a16="http://schemas.microsoft.com/office/drawing/2014/main" id="{E39B3447-D691-4A21-BB20-ED73429494B9}"/>
              </a:ext>
            </a:extLst>
          </p:cNvPr>
          <p:cNvSpPr>
            <a:spLocks noGrp="1"/>
          </p:cNvSpPr>
          <p:nvPr>
            <p:ph type="title"/>
          </p:nvPr>
        </p:nvSpPr>
        <p:spPr/>
        <p:txBody>
          <a:bodyPr/>
          <a:lstStyle/>
          <a:p>
            <a:r>
              <a:rPr lang="en-US" dirty="0"/>
              <a:t>General Reporting Requirements (States May Differ)</a:t>
            </a:r>
          </a:p>
        </p:txBody>
      </p:sp>
      <p:sp>
        <p:nvSpPr>
          <p:cNvPr id="5" name="Inhaltsplatzhalter 4">
            <a:extLst>
              <a:ext uri="{FF2B5EF4-FFF2-40B4-BE49-F238E27FC236}">
                <a16:creationId xmlns:a16="http://schemas.microsoft.com/office/drawing/2014/main" id="{B894AD33-11C8-AC88-11CB-3DEEE0F2432E}"/>
              </a:ext>
            </a:extLst>
          </p:cNvPr>
          <p:cNvSpPr txBox="1">
            <a:spLocks/>
          </p:cNvSpPr>
          <p:nvPr/>
        </p:nvSpPr>
        <p:spPr>
          <a:xfrm>
            <a:off x="613259" y="1162140"/>
            <a:ext cx="5450655" cy="3255856"/>
          </a:xfrm>
          <a:prstGeom prst="rect">
            <a:avLst/>
          </a:prstGeom>
        </p:spPr>
        <p:txBody>
          <a:bodyPr wrap="square" lIns="0" tIns="0" rIns="0" bIns="0" anchor="t">
            <a:no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ts val="2133"/>
              </a:lnSpc>
              <a:spcAft>
                <a:spcPts val="1200"/>
              </a:spcAft>
              <a:buFont typeface="Arial" panose="020B0604020202020204" pitchFamily="34" charset="0"/>
              <a:buChar char="•"/>
            </a:pPr>
            <a:r>
              <a:rPr lang="en-US" sz="1600" dirty="0">
                <a:solidFill>
                  <a:schemeClr val="tx1"/>
                </a:solidFill>
                <a:latin typeface="+mn-lt"/>
              </a:rPr>
              <a:t>Can you identify the person being abused? If known, provide address and/or location.</a:t>
            </a:r>
          </a:p>
          <a:p>
            <a:pPr>
              <a:lnSpc>
                <a:spcPts val="2133"/>
              </a:lnSpc>
              <a:spcAft>
                <a:spcPts val="1200"/>
              </a:spcAft>
              <a:buFont typeface="Arial" panose="020B0604020202020204" pitchFamily="34" charset="0"/>
              <a:buChar char="•"/>
            </a:pPr>
            <a:r>
              <a:rPr lang="en-US" sz="1600" dirty="0">
                <a:solidFill>
                  <a:schemeClr val="tx1"/>
                </a:solidFill>
                <a:latin typeface="+mn-lt"/>
              </a:rPr>
              <a:t>What is the approximate age of the adult?</a:t>
            </a:r>
          </a:p>
          <a:p>
            <a:pPr>
              <a:lnSpc>
                <a:spcPts val="2133"/>
              </a:lnSpc>
              <a:spcAft>
                <a:spcPts val="1200"/>
              </a:spcAft>
              <a:buFont typeface="Arial" panose="020B0604020202020204" pitchFamily="34" charset="0"/>
              <a:buChar char="•"/>
            </a:pPr>
            <a:r>
              <a:rPr lang="en-US" sz="1600" dirty="0">
                <a:solidFill>
                  <a:schemeClr val="tx1"/>
                </a:solidFill>
                <a:latin typeface="+mn-lt"/>
              </a:rPr>
              <a:t>Does an emergency exist?</a:t>
            </a:r>
          </a:p>
          <a:p>
            <a:pPr>
              <a:lnSpc>
                <a:spcPts val="2133"/>
              </a:lnSpc>
              <a:spcAft>
                <a:spcPts val="1200"/>
              </a:spcAft>
              <a:buFont typeface="Arial" panose="020B0604020202020204" pitchFamily="34" charset="0"/>
              <a:buChar char="•"/>
            </a:pPr>
            <a:r>
              <a:rPr lang="en-US" sz="1600" dirty="0">
                <a:solidFill>
                  <a:schemeClr val="tx1"/>
                </a:solidFill>
                <a:latin typeface="+mn-lt"/>
              </a:rPr>
              <a:t>Can you describe the circumstances of the alleged abuse, neglect or exploitation?</a:t>
            </a:r>
          </a:p>
          <a:p>
            <a:pPr>
              <a:lnSpc>
                <a:spcPts val="2133"/>
              </a:lnSpc>
              <a:spcAft>
                <a:spcPts val="1200"/>
              </a:spcAft>
              <a:buFont typeface="Arial" panose="020B0604020202020204" pitchFamily="34" charset="0"/>
              <a:buChar char="•"/>
            </a:pPr>
            <a:r>
              <a:rPr lang="en-US" sz="1600" dirty="0">
                <a:solidFill>
                  <a:schemeClr val="tx1"/>
                </a:solidFill>
                <a:latin typeface="+mn-lt"/>
              </a:rPr>
              <a:t>What are the names and relationships of other members of the adult household, if applicable?</a:t>
            </a:r>
          </a:p>
          <a:p>
            <a:pPr>
              <a:lnSpc>
                <a:spcPts val="2133"/>
              </a:lnSpc>
              <a:spcAft>
                <a:spcPts val="1200"/>
              </a:spcAft>
              <a:buFont typeface="Arial" panose="020B0604020202020204" pitchFamily="34" charset="0"/>
              <a:buChar char="•"/>
            </a:pPr>
            <a:r>
              <a:rPr lang="en-US" sz="1600" dirty="0">
                <a:solidFill>
                  <a:schemeClr val="tx1"/>
                </a:solidFill>
                <a:latin typeface="+mn-lt"/>
              </a:rPr>
              <a:t>Is the adult incapacitated?</a:t>
            </a:r>
          </a:p>
        </p:txBody>
      </p:sp>
      <p:sp>
        <p:nvSpPr>
          <p:cNvPr id="6" name="Inhaltsplatzhalter 4">
            <a:extLst>
              <a:ext uri="{FF2B5EF4-FFF2-40B4-BE49-F238E27FC236}">
                <a16:creationId xmlns:a16="http://schemas.microsoft.com/office/drawing/2014/main" id="{1ABE7EF2-C003-2E83-F7D9-9765BE81813E}"/>
              </a:ext>
            </a:extLst>
          </p:cNvPr>
          <p:cNvSpPr txBox="1">
            <a:spLocks/>
          </p:cNvSpPr>
          <p:nvPr/>
        </p:nvSpPr>
        <p:spPr>
          <a:xfrm>
            <a:off x="6463815" y="1162140"/>
            <a:ext cx="5450655" cy="3255856"/>
          </a:xfrm>
          <a:prstGeom prst="rect">
            <a:avLst/>
          </a:prstGeom>
        </p:spPr>
        <p:txBody>
          <a:bodyPr wrap="square" lIns="0" tIns="0" rIns="0" bIns="0" anchor="t">
            <a:no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ts val="2133"/>
              </a:lnSpc>
              <a:spcAft>
                <a:spcPts val="1200"/>
              </a:spcAft>
              <a:buFont typeface="Arial" panose="020B0604020202020204" pitchFamily="34" charset="0"/>
              <a:buChar char="•"/>
            </a:pPr>
            <a:r>
              <a:rPr lang="en-US" sz="1600" dirty="0">
                <a:solidFill>
                  <a:schemeClr val="tx1"/>
                </a:solidFill>
                <a:latin typeface="+mn-lt"/>
              </a:rPr>
              <a:t>Do you know the name and address of the caregiver             if applicable?</a:t>
            </a:r>
          </a:p>
          <a:p>
            <a:pPr>
              <a:lnSpc>
                <a:spcPts val="2133"/>
              </a:lnSpc>
              <a:spcAft>
                <a:spcPts val="1200"/>
              </a:spcAft>
              <a:buFont typeface="Arial" panose="020B0604020202020204" pitchFamily="34" charset="0"/>
              <a:buChar char="•"/>
            </a:pPr>
            <a:r>
              <a:rPr lang="en-US" sz="1600" dirty="0">
                <a:solidFill>
                  <a:schemeClr val="tx1"/>
                </a:solidFill>
                <a:latin typeface="+mn-lt"/>
              </a:rPr>
              <a:t>Do you know the name and relationship of the alleged perpetrators?</a:t>
            </a:r>
          </a:p>
          <a:p>
            <a:pPr>
              <a:lnSpc>
                <a:spcPts val="2133"/>
              </a:lnSpc>
              <a:spcAft>
                <a:spcPts val="1200"/>
              </a:spcAft>
              <a:buFont typeface="Arial" panose="020B0604020202020204" pitchFamily="34" charset="0"/>
              <a:buChar char="•"/>
            </a:pPr>
            <a:r>
              <a:rPr lang="en-US" sz="1600" dirty="0">
                <a:solidFill>
                  <a:schemeClr val="tx1"/>
                </a:solidFill>
                <a:latin typeface="+mn-lt"/>
              </a:rPr>
              <a:t>Are there other people who may have knowledge of              the adult?</a:t>
            </a:r>
          </a:p>
          <a:p>
            <a:pPr>
              <a:lnSpc>
                <a:spcPts val="2133"/>
              </a:lnSpc>
              <a:spcAft>
                <a:spcPts val="1200"/>
              </a:spcAft>
              <a:buFont typeface="Arial" panose="020B0604020202020204" pitchFamily="34" charset="0"/>
              <a:buChar char="•"/>
            </a:pPr>
            <a:r>
              <a:rPr lang="en-US" sz="1600" dirty="0">
                <a:solidFill>
                  <a:schemeClr val="tx1"/>
                </a:solidFill>
                <a:latin typeface="+mn-lt"/>
              </a:rPr>
              <a:t>Do you know the name of the adult’s physicians?</a:t>
            </a:r>
          </a:p>
          <a:p>
            <a:pPr>
              <a:lnSpc>
                <a:spcPts val="2133"/>
              </a:lnSpc>
              <a:spcAft>
                <a:spcPts val="1200"/>
              </a:spcAft>
              <a:buFont typeface="Arial" panose="020B0604020202020204" pitchFamily="34" charset="0"/>
              <a:buChar char="•"/>
            </a:pPr>
            <a:r>
              <a:rPr lang="en-US" sz="1600" dirty="0">
                <a:solidFill>
                  <a:schemeClr val="tx1"/>
                </a:solidFill>
                <a:latin typeface="+mn-lt"/>
              </a:rPr>
              <a:t>What is your name, address, phone number? (You can report anonymously.)</a:t>
            </a:r>
          </a:p>
        </p:txBody>
      </p:sp>
    </p:spTree>
    <p:extLst>
      <p:ext uri="{BB962C8B-B14F-4D97-AF65-F5344CB8AC3E}">
        <p14:creationId xmlns:p14="http://schemas.microsoft.com/office/powerpoint/2010/main" val="10903587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40F4B45-D450-4101-B325-9352BCEA0015}"/>
              </a:ext>
              <a:ext uri="{C183D7F6-B498-43B3-948B-1728B52AA6E4}">
                <adec:decorative xmlns:adec="http://schemas.microsoft.com/office/drawing/2017/decorative" val="1"/>
              </a:ext>
            </a:extLst>
          </p:cNvPr>
          <p:cNvSpPr>
            <a:spLocks noGrp="1"/>
          </p:cNvSpPr>
          <p:nvPr>
            <p:ph type="sldNum" sz="quarter" idx="10"/>
          </p:nvPr>
        </p:nvSpPr>
        <p:spPr/>
        <p:txBody>
          <a:bodyPr/>
          <a:lstStyle/>
          <a:p>
            <a:fld id="{E58D3C44-4F5C-4BBB-9DFB-94AC973AA814}" type="slidenum">
              <a:rPr lang="en-US" smtClean="0"/>
              <a:pPr/>
              <a:t>31</a:t>
            </a:fld>
            <a:endParaRPr lang="en-US" dirty="0"/>
          </a:p>
        </p:txBody>
      </p:sp>
      <p:sp>
        <p:nvSpPr>
          <p:cNvPr id="4" name="Title 3">
            <a:extLst>
              <a:ext uri="{FF2B5EF4-FFF2-40B4-BE49-F238E27FC236}">
                <a16:creationId xmlns:a16="http://schemas.microsoft.com/office/drawing/2014/main" id="{302CA91E-2F8B-4D90-AEF4-C3329E6A6EEE}"/>
              </a:ext>
            </a:extLst>
          </p:cNvPr>
          <p:cNvSpPr>
            <a:spLocks noGrp="1"/>
          </p:cNvSpPr>
          <p:nvPr>
            <p:ph type="title"/>
          </p:nvPr>
        </p:nvSpPr>
        <p:spPr/>
        <p:txBody>
          <a:bodyPr/>
          <a:lstStyle/>
          <a:p>
            <a:r>
              <a:rPr lang="en-US" dirty="0"/>
              <a:t>Important Reporting Processes</a:t>
            </a:r>
          </a:p>
        </p:txBody>
      </p:sp>
      <p:sp>
        <p:nvSpPr>
          <p:cNvPr id="5" name="Rectangle 4">
            <a:extLst>
              <a:ext uri="{FF2B5EF4-FFF2-40B4-BE49-F238E27FC236}">
                <a16:creationId xmlns:a16="http://schemas.microsoft.com/office/drawing/2014/main" id="{AC44A96B-E7B4-4D9D-9008-A1F683E80C18}"/>
              </a:ext>
              <a:ext uri="{C183D7F6-B498-43B3-948B-1728B52AA6E4}">
                <adec:decorative xmlns:adec="http://schemas.microsoft.com/office/drawing/2017/decorative" val="1"/>
              </a:ext>
            </a:extLst>
          </p:cNvPr>
          <p:cNvSpPr/>
          <p:nvPr/>
        </p:nvSpPr>
        <p:spPr>
          <a:xfrm>
            <a:off x="2364109" y="2120053"/>
            <a:ext cx="2771628" cy="1825066"/>
          </a:xfrm>
          <a:prstGeom prst="rect">
            <a:avLst/>
          </a:prstGeom>
          <a:solidFill>
            <a:srgbClr val="7082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Inhaltsplatzhalter 4">
            <a:extLst>
              <a:ext uri="{FF2B5EF4-FFF2-40B4-BE49-F238E27FC236}">
                <a16:creationId xmlns:a16="http://schemas.microsoft.com/office/drawing/2014/main" id="{79470D5D-CC5C-44EC-9A0C-1799D951FADA}"/>
              </a:ext>
            </a:extLst>
          </p:cNvPr>
          <p:cNvSpPr txBox="1">
            <a:spLocks/>
          </p:cNvSpPr>
          <p:nvPr/>
        </p:nvSpPr>
        <p:spPr>
          <a:xfrm>
            <a:off x="2502567" y="2356468"/>
            <a:ext cx="2579571" cy="1352236"/>
          </a:xfrm>
          <a:prstGeom prst="rect">
            <a:avLst/>
          </a:prstGeom>
          <a:solidFill>
            <a:srgbClr val="708235"/>
          </a:solidFill>
        </p:spPr>
        <p:txBody>
          <a:bodyPr wrap="square" lIns="0" tIns="0" rIns="0" bIns="0" anchor="t">
            <a:no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00000"/>
              </a:lnSpc>
              <a:spcAft>
                <a:spcPts val="0"/>
              </a:spcAft>
              <a:buNone/>
            </a:pPr>
            <a:r>
              <a:rPr lang="en-US" sz="1400" b="1" dirty="0">
                <a:latin typeface="+mn-lt"/>
              </a:rPr>
              <a:t>Provider must report any suspected abuse, neglect or exploitation to the appropriate state  agency. Provider must also report suspected abuse, neglect or exploitation to the Health Plan.</a:t>
            </a:r>
          </a:p>
        </p:txBody>
      </p:sp>
      <p:sp>
        <p:nvSpPr>
          <p:cNvPr id="7" name="Rectangle 6">
            <a:extLst>
              <a:ext uri="{FF2B5EF4-FFF2-40B4-BE49-F238E27FC236}">
                <a16:creationId xmlns:a16="http://schemas.microsoft.com/office/drawing/2014/main" id="{882AB137-574F-1B5D-4129-B594B4F630B9}"/>
              </a:ext>
              <a:ext uri="{C183D7F6-B498-43B3-948B-1728B52AA6E4}">
                <adec:decorative xmlns:adec="http://schemas.microsoft.com/office/drawing/2017/decorative" val="1"/>
              </a:ext>
            </a:extLst>
          </p:cNvPr>
          <p:cNvSpPr/>
          <p:nvPr/>
        </p:nvSpPr>
        <p:spPr>
          <a:xfrm>
            <a:off x="6617579" y="2120053"/>
            <a:ext cx="2771628" cy="1825066"/>
          </a:xfrm>
          <a:prstGeom prst="rect">
            <a:avLst/>
          </a:prstGeom>
          <a:solidFill>
            <a:srgbClr val="7082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nhaltsplatzhalter 4">
            <a:extLst>
              <a:ext uri="{FF2B5EF4-FFF2-40B4-BE49-F238E27FC236}">
                <a16:creationId xmlns:a16="http://schemas.microsoft.com/office/drawing/2014/main" id="{FF152AD2-7C63-BF82-B96F-CB889006DB69}"/>
              </a:ext>
            </a:extLst>
          </p:cNvPr>
          <p:cNvSpPr txBox="1">
            <a:spLocks/>
          </p:cNvSpPr>
          <p:nvPr/>
        </p:nvSpPr>
        <p:spPr>
          <a:xfrm>
            <a:off x="6809636" y="2356468"/>
            <a:ext cx="2579571" cy="1058196"/>
          </a:xfrm>
          <a:prstGeom prst="rect">
            <a:avLst/>
          </a:prstGeom>
          <a:solidFill>
            <a:srgbClr val="708235"/>
          </a:solidFill>
        </p:spPr>
        <p:txBody>
          <a:bodyPr wrap="square" lIns="0" tIns="0" rIns="0" bIns="0" anchor="t">
            <a:no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00000"/>
              </a:lnSpc>
              <a:spcAft>
                <a:spcPts val="0"/>
              </a:spcAft>
              <a:buNone/>
            </a:pPr>
            <a:r>
              <a:rPr lang="en-US" sz="1400" b="1" dirty="0">
                <a:latin typeface="+mn-lt"/>
              </a:rPr>
              <a:t>The Health Plan will also report the suspected abuse, neglect or exploitation to the appropriate  state agency.</a:t>
            </a:r>
          </a:p>
        </p:txBody>
      </p:sp>
      <p:cxnSp>
        <p:nvCxnSpPr>
          <p:cNvPr id="11" name="Straight Connector 10">
            <a:extLst>
              <a:ext uri="{FF2B5EF4-FFF2-40B4-BE49-F238E27FC236}">
                <a16:creationId xmlns:a16="http://schemas.microsoft.com/office/drawing/2014/main" id="{A3C30BFB-FD80-4DD5-07A5-6085266FE040}"/>
              </a:ext>
              <a:ext uri="{C183D7F6-B498-43B3-948B-1728B52AA6E4}">
                <adec:decorative xmlns:adec="http://schemas.microsoft.com/office/drawing/2017/decorative" val="1"/>
              </a:ext>
            </a:extLst>
          </p:cNvPr>
          <p:cNvCxnSpPr/>
          <p:nvPr/>
        </p:nvCxnSpPr>
        <p:spPr>
          <a:xfrm>
            <a:off x="1988723" y="1530417"/>
            <a:ext cx="7921592" cy="0"/>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13" name="Straight Connector 12">
            <a:extLst>
              <a:ext uri="{FF2B5EF4-FFF2-40B4-BE49-F238E27FC236}">
                <a16:creationId xmlns:a16="http://schemas.microsoft.com/office/drawing/2014/main" id="{A82806A5-BB70-7F32-9795-2DCCD46775DF}"/>
              </a:ext>
              <a:ext uri="{C183D7F6-B498-43B3-948B-1728B52AA6E4}">
                <adec:decorative xmlns:adec="http://schemas.microsoft.com/office/drawing/2017/decorative" val="1"/>
              </a:ext>
            </a:extLst>
          </p:cNvPr>
          <p:cNvCxnSpPr/>
          <p:nvPr/>
        </p:nvCxnSpPr>
        <p:spPr>
          <a:xfrm>
            <a:off x="2069432" y="4533499"/>
            <a:ext cx="7960092" cy="0"/>
          </a:xfrm>
          <a:prstGeom prst="line">
            <a:avLst/>
          </a:prstGeom>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22955393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a:extLst>
            <a:ext uri="{FF2B5EF4-FFF2-40B4-BE49-F238E27FC236}">
              <a16:creationId xmlns:a16="http://schemas.microsoft.com/office/drawing/2014/main" id="{D8CCFC0B-3333-66DF-6CD9-0C1A8C07386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9AE721A-1FF9-9A98-FD85-A5197140D9CD}"/>
              </a:ext>
              <a:ext uri="{C183D7F6-B498-43B3-948B-1728B52AA6E4}">
                <adec:decorative xmlns:adec="http://schemas.microsoft.com/office/drawing/2017/decorative" val="1"/>
              </a:ext>
            </a:extLst>
          </p:cNvPr>
          <p:cNvSpPr>
            <a:spLocks noGrp="1"/>
          </p:cNvSpPr>
          <p:nvPr>
            <p:ph type="sldNum" sz="quarter" idx="10"/>
          </p:nvPr>
        </p:nvSpPr>
        <p:spPr/>
        <p:txBody>
          <a:bodyPr/>
          <a:lstStyle/>
          <a:p>
            <a:fld id="{E58D3C44-4F5C-4BBB-9DFB-94AC973AA814}" type="slidenum">
              <a:rPr lang="en-US" smtClean="0"/>
              <a:pPr/>
              <a:t>32</a:t>
            </a:fld>
            <a:endParaRPr lang="en-US" dirty="0"/>
          </a:p>
        </p:txBody>
      </p:sp>
      <p:sp>
        <p:nvSpPr>
          <p:cNvPr id="4" name="Title 3">
            <a:extLst>
              <a:ext uri="{FF2B5EF4-FFF2-40B4-BE49-F238E27FC236}">
                <a16:creationId xmlns:a16="http://schemas.microsoft.com/office/drawing/2014/main" id="{7592F8B9-061C-0B34-6D97-FC507C79468B}"/>
              </a:ext>
            </a:extLst>
          </p:cNvPr>
          <p:cNvSpPr>
            <a:spLocks noGrp="1"/>
          </p:cNvSpPr>
          <p:nvPr>
            <p:ph type="title"/>
          </p:nvPr>
        </p:nvSpPr>
        <p:spPr/>
        <p:txBody>
          <a:bodyPr/>
          <a:lstStyle/>
          <a:p>
            <a:r>
              <a:rPr lang="en-US" dirty="0"/>
              <a:t>Reporting</a:t>
            </a:r>
          </a:p>
        </p:txBody>
      </p:sp>
      <p:sp>
        <p:nvSpPr>
          <p:cNvPr id="5" name="Rectangle 4">
            <a:extLst>
              <a:ext uri="{FF2B5EF4-FFF2-40B4-BE49-F238E27FC236}">
                <a16:creationId xmlns:a16="http://schemas.microsoft.com/office/drawing/2014/main" id="{4F2812F4-C403-4A91-8DEB-E5FADFCAC509}"/>
              </a:ext>
              <a:ext uri="{C183D7F6-B498-43B3-948B-1728B52AA6E4}">
                <adec:decorative xmlns:adec="http://schemas.microsoft.com/office/drawing/2017/decorative" val="1"/>
              </a:ext>
            </a:extLst>
          </p:cNvPr>
          <p:cNvSpPr/>
          <p:nvPr/>
        </p:nvSpPr>
        <p:spPr>
          <a:xfrm>
            <a:off x="2626316" y="2137999"/>
            <a:ext cx="7345456" cy="1542448"/>
          </a:xfrm>
          <a:prstGeom prst="rect">
            <a:avLst/>
          </a:prstGeom>
          <a:solidFill>
            <a:srgbClr val="7082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Inhaltsplatzhalter 4">
            <a:extLst>
              <a:ext uri="{FF2B5EF4-FFF2-40B4-BE49-F238E27FC236}">
                <a16:creationId xmlns:a16="http://schemas.microsoft.com/office/drawing/2014/main" id="{6B8BBA02-9F25-27DB-695F-3EAC686703F4}"/>
              </a:ext>
            </a:extLst>
          </p:cNvPr>
          <p:cNvSpPr txBox="1">
            <a:spLocks/>
          </p:cNvSpPr>
          <p:nvPr/>
        </p:nvSpPr>
        <p:spPr>
          <a:xfrm>
            <a:off x="2897465" y="2576331"/>
            <a:ext cx="6821392" cy="638508"/>
          </a:xfrm>
          <a:prstGeom prst="rect">
            <a:avLst/>
          </a:prstGeom>
          <a:solidFill>
            <a:srgbClr val="708235"/>
          </a:solidFill>
        </p:spPr>
        <p:txBody>
          <a:bodyPr wrap="square" lIns="0" tIns="0" rIns="0" bIns="0" anchor="t">
            <a:no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00000"/>
              </a:lnSpc>
              <a:spcAft>
                <a:spcPts val="0"/>
              </a:spcAft>
              <a:buNone/>
            </a:pPr>
            <a:r>
              <a:rPr lang="en-US" sz="2000" dirty="0">
                <a:latin typeface="+mn-lt"/>
              </a:rPr>
              <a:t>If you suspect Abuse, Neglect, Financial Exploitation,                            or Human Trafficking, please contact your manager.</a:t>
            </a:r>
          </a:p>
        </p:txBody>
      </p:sp>
    </p:spTree>
    <p:extLst>
      <p:ext uri="{BB962C8B-B14F-4D97-AF65-F5344CB8AC3E}">
        <p14:creationId xmlns:p14="http://schemas.microsoft.com/office/powerpoint/2010/main" val="38150914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B6ACC60-F018-4DE0-B5E4-9A9514D7E063}"/>
              </a:ext>
              <a:ext uri="{C183D7F6-B498-43B3-948B-1728B52AA6E4}">
                <adec:decorative xmlns:adec="http://schemas.microsoft.com/office/drawing/2017/decorative" val="1"/>
              </a:ext>
            </a:extLst>
          </p:cNvPr>
          <p:cNvSpPr>
            <a:spLocks/>
          </p:cNvSpPr>
          <p:nvPr/>
        </p:nvSpPr>
        <p:spPr>
          <a:xfrm>
            <a:off x="411163" y="6291263"/>
            <a:ext cx="333375" cy="365125"/>
          </a:xfrm>
          <a:prstGeom prst="rect">
            <a:avLst/>
          </a:prstGeom>
          <a:noFill/>
          <a:ln>
            <a:noFill/>
            <a:prstDash/>
          </a:ln>
          <a:effectLst/>
        </p:spPr>
        <p:txBody>
          <a:bodyPr rot="0" spcFirstLastPara="0" vertOverflow="overflow" horzOverflow="overflow" vert="horz" wrap="square" lIns="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58D3C44-4F5C-4BBB-9DFB-94AC973AA814}" type="slidenum">
              <a:rPr kumimoji="0" lang="en-US" sz="800" b="0" i="0" u="none" strike="noStrike" kern="1200" cap="none" spc="0" normalizeH="0" baseline="0" noProof="0" smtClean="0">
                <a:ln>
                  <a:noFill/>
                </a:ln>
                <a:solidFill>
                  <a:schemeClr val="tx2">
                    <a:lumMod val="75000"/>
                  </a:schemeClr>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33</a:t>
            </a:fld>
            <a:endParaRPr kumimoji="0" lang="en-US" sz="8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pic>
        <p:nvPicPr>
          <p:cNvPr id="5" name="Picture 4" descr="Health Network One">
            <a:extLst>
              <a:ext uri="{FF2B5EF4-FFF2-40B4-BE49-F238E27FC236}">
                <a16:creationId xmlns:a16="http://schemas.microsoft.com/office/drawing/2014/main" id="{C238106C-62ED-D3EA-7F76-68DF6683B392}"/>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579856" y="2950366"/>
            <a:ext cx="5032287" cy="957267"/>
          </a:xfrm>
          <a:prstGeom prst="rect">
            <a:avLst/>
          </a:prstGeom>
        </p:spPr>
      </p:pic>
      <p:sp>
        <p:nvSpPr>
          <p:cNvPr id="4" name="Title 3">
            <a:extLst>
              <a:ext uri="{FF2B5EF4-FFF2-40B4-BE49-F238E27FC236}">
                <a16:creationId xmlns:a16="http://schemas.microsoft.com/office/drawing/2014/main" id="{E8E11FB2-E42A-1312-0B59-507F865E546F}"/>
              </a:ext>
              <a:ext uri="{C183D7F6-B498-43B3-948B-1728B52AA6E4}">
                <adec:decorative xmlns:adec="http://schemas.microsoft.com/office/drawing/2017/decorative" val="1"/>
              </a:ext>
            </a:extLst>
          </p:cNvPr>
          <p:cNvSpPr txBox="1">
            <a:spLocks noGrp="1"/>
          </p:cNvSpPr>
          <p:nvPr>
            <p:ph type="title" idx="4294967295"/>
          </p:nvPr>
        </p:nvSpPr>
        <p:spPr>
          <a:xfrm>
            <a:off x="411130" y="-632174"/>
            <a:ext cx="11392620" cy="51977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100000"/>
              </a:lnSpc>
              <a:spcBef>
                <a:spcPct val="0"/>
              </a:spcBef>
              <a:buNone/>
              <a:defRPr sz="2200" b="0" kern="0" baseline="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200" b="0" i="0" u="none" strike="noStrike" kern="0" cap="none" spc="0" normalizeH="0" baseline="0" noProof="0" dirty="0">
                <a:ln>
                  <a:noFill/>
                </a:ln>
                <a:solidFill>
                  <a:schemeClr val="tx1"/>
                </a:solidFill>
                <a:effectLst/>
                <a:uLnTx/>
                <a:uFillTx/>
                <a:latin typeface="+mj-lt"/>
                <a:ea typeface="+mj-ea"/>
                <a:cs typeface="+mj-cs"/>
              </a:rPr>
              <a:t>Health Network One</a:t>
            </a:r>
          </a:p>
        </p:txBody>
      </p:sp>
    </p:spTree>
    <p:extLst>
      <p:ext uri="{BB962C8B-B14F-4D97-AF65-F5344CB8AC3E}">
        <p14:creationId xmlns:p14="http://schemas.microsoft.com/office/powerpoint/2010/main" val="479219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9B0DE08E-1F8B-A744-967A-9C26B6A1EF4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0EACA4A-5591-2183-A134-DB8CABDFF9F3}"/>
              </a:ext>
              <a:ext uri="{C183D7F6-B498-43B3-948B-1728B52AA6E4}">
                <adec:decorative xmlns:adec="http://schemas.microsoft.com/office/drawing/2017/decorative" val="1"/>
              </a:ext>
            </a:extLst>
          </p:cNvPr>
          <p:cNvSpPr>
            <a:spLocks noGrp="1"/>
          </p:cNvSpPr>
          <p:nvPr>
            <p:ph type="sldNum" sz="quarter" idx="10"/>
          </p:nvPr>
        </p:nvSpPr>
        <p:spPr/>
        <p:txBody>
          <a:bodyPr/>
          <a:lstStyle/>
          <a:p>
            <a:fld id="{E58D3C44-4F5C-4BBB-9DFB-94AC973AA814}" type="slidenum">
              <a:rPr lang="en-US" smtClean="0"/>
              <a:pPr/>
              <a:t>4</a:t>
            </a:fld>
            <a:endParaRPr lang="en-US" dirty="0"/>
          </a:p>
        </p:txBody>
      </p:sp>
      <p:sp>
        <p:nvSpPr>
          <p:cNvPr id="8" name="Title 7">
            <a:extLst>
              <a:ext uri="{FF2B5EF4-FFF2-40B4-BE49-F238E27FC236}">
                <a16:creationId xmlns:a16="http://schemas.microsoft.com/office/drawing/2014/main" id="{DBF22652-14F8-6906-1B73-A361C8C3F032}"/>
              </a:ext>
            </a:extLst>
          </p:cNvPr>
          <p:cNvSpPr>
            <a:spLocks noGrp="1"/>
          </p:cNvSpPr>
          <p:nvPr>
            <p:ph type="title"/>
          </p:nvPr>
        </p:nvSpPr>
        <p:spPr/>
        <p:txBody>
          <a:bodyPr/>
          <a:lstStyle/>
          <a:p>
            <a:r>
              <a:rPr lang="en-US" dirty="0"/>
              <a:t>Physical Abuse</a:t>
            </a:r>
          </a:p>
        </p:txBody>
      </p:sp>
      <p:sp>
        <p:nvSpPr>
          <p:cNvPr id="4" name="Rectangle 3">
            <a:extLst>
              <a:ext uri="{FF2B5EF4-FFF2-40B4-BE49-F238E27FC236}">
                <a16:creationId xmlns:a16="http://schemas.microsoft.com/office/drawing/2014/main" id="{DEC9A7A4-1012-34DC-D5BA-4CB5DF5773C4}"/>
              </a:ext>
              <a:ext uri="{C183D7F6-B498-43B3-948B-1728B52AA6E4}">
                <adec:decorative xmlns:adec="http://schemas.microsoft.com/office/drawing/2017/decorative" val="1"/>
              </a:ext>
            </a:extLst>
          </p:cNvPr>
          <p:cNvSpPr/>
          <p:nvPr/>
        </p:nvSpPr>
        <p:spPr>
          <a:xfrm>
            <a:off x="1020480" y="1588169"/>
            <a:ext cx="4918307" cy="27432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9C8D8E3-0A86-7D77-A7EC-1570BEE19D97}"/>
              </a:ext>
            </a:extLst>
          </p:cNvPr>
          <p:cNvSpPr txBox="1"/>
          <p:nvPr/>
        </p:nvSpPr>
        <p:spPr>
          <a:xfrm>
            <a:off x="1324063" y="2015350"/>
            <a:ext cx="4287465" cy="1508105"/>
          </a:xfrm>
          <a:prstGeom prst="rect">
            <a:avLst/>
          </a:prstGeom>
          <a:noFill/>
        </p:spPr>
        <p:txBody>
          <a:bodyPr wrap="square">
            <a:spAutoFit/>
          </a:bodyPr>
          <a:lstStyle/>
          <a:p>
            <a:pPr>
              <a:spcBef>
                <a:spcPts val="1200"/>
              </a:spcBef>
            </a:pPr>
            <a:r>
              <a:rPr lang="en-US" dirty="0">
                <a:solidFill>
                  <a:schemeClr val="bg1"/>
                </a:solidFill>
                <a:latin typeface="+mj-lt"/>
              </a:rPr>
              <a:t>Physical Abuse</a:t>
            </a:r>
          </a:p>
          <a:p>
            <a:pPr marL="285750" indent="-285750">
              <a:spcBef>
                <a:spcPts val="1200"/>
              </a:spcBef>
              <a:buFont typeface="Arial" panose="020B0604020202020204" pitchFamily="34" charset="0"/>
              <a:buChar char="•"/>
            </a:pPr>
            <a:r>
              <a:rPr lang="en-US" dirty="0">
                <a:solidFill>
                  <a:schemeClr val="bg1"/>
                </a:solidFill>
              </a:rPr>
              <a:t>Infliction of physical pain or injury </a:t>
            </a:r>
            <a:br>
              <a:rPr lang="en-US" dirty="0">
                <a:solidFill>
                  <a:schemeClr val="bg1"/>
                </a:solidFill>
              </a:rPr>
            </a:br>
            <a:r>
              <a:rPr lang="en-US" dirty="0">
                <a:solidFill>
                  <a:schemeClr val="bg1"/>
                </a:solidFill>
              </a:rPr>
              <a:t>to an older person.</a:t>
            </a:r>
          </a:p>
          <a:p>
            <a:pPr>
              <a:spcBef>
                <a:spcPts val="1200"/>
              </a:spcBef>
            </a:pPr>
            <a:endParaRPr lang="en-US" dirty="0">
              <a:solidFill>
                <a:schemeClr val="bg1"/>
              </a:solidFill>
            </a:endParaRPr>
          </a:p>
        </p:txBody>
      </p:sp>
      <p:sp>
        <p:nvSpPr>
          <p:cNvPr id="6" name="Rectangle 5">
            <a:extLst>
              <a:ext uri="{FF2B5EF4-FFF2-40B4-BE49-F238E27FC236}">
                <a16:creationId xmlns:a16="http://schemas.microsoft.com/office/drawing/2014/main" id="{A27ACDE1-263D-97E5-4065-289E75883423}"/>
              </a:ext>
              <a:ext uri="{C183D7F6-B498-43B3-948B-1728B52AA6E4}">
                <adec:decorative xmlns:adec="http://schemas.microsoft.com/office/drawing/2017/decorative" val="1"/>
              </a:ext>
            </a:extLst>
          </p:cNvPr>
          <p:cNvSpPr/>
          <p:nvPr/>
        </p:nvSpPr>
        <p:spPr>
          <a:xfrm>
            <a:off x="6242370" y="1611089"/>
            <a:ext cx="4918307" cy="2743200"/>
          </a:xfrm>
          <a:prstGeom prst="rect">
            <a:avLst/>
          </a:prstGeom>
          <a:solidFill>
            <a:srgbClr val="1378B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667716CE-FAF6-F5EB-8859-65D8CBE6F59A}"/>
              </a:ext>
            </a:extLst>
          </p:cNvPr>
          <p:cNvSpPr txBox="1"/>
          <p:nvPr/>
        </p:nvSpPr>
        <p:spPr>
          <a:xfrm>
            <a:off x="6545953" y="2038270"/>
            <a:ext cx="4287465" cy="1908215"/>
          </a:xfrm>
          <a:prstGeom prst="rect">
            <a:avLst/>
          </a:prstGeom>
          <a:noFill/>
        </p:spPr>
        <p:txBody>
          <a:bodyPr wrap="square">
            <a:spAutoFit/>
          </a:bodyPr>
          <a:lstStyle/>
          <a:p>
            <a:pPr>
              <a:spcBef>
                <a:spcPts val="1200"/>
              </a:spcBef>
            </a:pPr>
            <a:r>
              <a:rPr lang="en-US" dirty="0">
                <a:solidFill>
                  <a:schemeClr val="bg1"/>
                </a:solidFill>
                <a:latin typeface="+mj-lt"/>
              </a:rPr>
              <a:t>Physical Abuse of Patient</a:t>
            </a:r>
          </a:p>
          <a:p>
            <a:pPr marL="285750" indent="-285750">
              <a:spcBef>
                <a:spcPts val="1200"/>
              </a:spcBef>
              <a:buFont typeface="Arial" panose="020B0604020202020204" pitchFamily="34" charset="0"/>
              <a:buChar char="•"/>
            </a:pPr>
            <a:r>
              <a:rPr lang="en-US" dirty="0">
                <a:solidFill>
                  <a:schemeClr val="bg1"/>
                </a:solidFill>
              </a:rPr>
              <a:t>Non-accidental use of force that results in bodily injury, pain or impairment, including, but not limited to, being slapped, burned, cut, bruised or improperly physically restrained.</a:t>
            </a:r>
          </a:p>
        </p:txBody>
      </p:sp>
    </p:spTree>
    <p:extLst>
      <p:ext uri="{BB962C8B-B14F-4D97-AF65-F5344CB8AC3E}">
        <p14:creationId xmlns:p14="http://schemas.microsoft.com/office/powerpoint/2010/main" val="4043179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41BB6417-A7E0-B080-5178-4B2A3CE02BF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520883A-7725-E80D-4789-04738923134A}"/>
              </a:ext>
            </a:extLst>
          </p:cNvPr>
          <p:cNvSpPr>
            <a:spLocks noGrp="1"/>
          </p:cNvSpPr>
          <p:nvPr>
            <p:ph type="title" idx="4294967295"/>
          </p:nvPr>
        </p:nvSpPr>
        <p:spPr>
          <a:xfrm>
            <a:off x="615950" y="542925"/>
            <a:ext cx="5275263" cy="587375"/>
          </a:xfrm>
          <a:prstGeom prst="rect">
            <a:avLst/>
          </a:prstGeom>
          <a:noFill/>
          <a:ln>
            <a:noFill/>
            <a:prstDash/>
          </a:ln>
          <a:effectLst/>
        </p:spPr>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0" cap="none" spc="0" normalizeH="0" baseline="0" noProof="0" dirty="0">
                <a:ln>
                  <a:noFill/>
                </a:ln>
                <a:solidFill>
                  <a:schemeClr val="bg1"/>
                </a:solidFill>
                <a:effectLst/>
                <a:uLnTx/>
                <a:uFillTx/>
                <a:latin typeface="+mj-lt"/>
                <a:ea typeface="+mn-ea"/>
                <a:cs typeface="+mn-cs"/>
              </a:rPr>
              <a:t>Signs and Symptoms of Physical Abuse</a:t>
            </a:r>
          </a:p>
        </p:txBody>
      </p:sp>
      <p:sp>
        <p:nvSpPr>
          <p:cNvPr id="5" name="TextBox 4">
            <a:extLst>
              <a:ext uri="{FF2B5EF4-FFF2-40B4-BE49-F238E27FC236}">
                <a16:creationId xmlns:a16="http://schemas.microsoft.com/office/drawing/2014/main" id="{A7516230-645F-D56D-F7CF-81BF665D2815}"/>
              </a:ext>
              <a:ext uri="{C183D7F6-B498-43B3-948B-1728B52AA6E4}">
                <adec:decorative xmlns:adec="http://schemas.microsoft.com/office/drawing/2017/decorative" val="0"/>
              </a:ext>
            </a:extLst>
          </p:cNvPr>
          <p:cNvSpPr txBox="1"/>
          <p:nvPr/>
        </p:nvSpPr>
        <p:spPr>
          <a:xfrm>
            <a:off x="905286" y="2560116"/>
            <a:ext cx="5059517" cy="3508653"/>
          </a:xfrm>
          <a:prstGeom prst="rect">
            <a:avLst/>
          </a:prstGeom>
          <a:noFill/>
        </p:spPr>
        <p:txBody>
          <a:bodyPr wrap="square">
            <a:spAutoFit/>
          </a:bodyPr>
          <a:lstStyle/>
          <a:p>
            <a:pPr marL="285750" indent="-285750">
              <a:spcBef>
                <a:spcPts val="600"/>
              </a:spcBef>
              <a:buFont typeface="Arial" panose="020B0604020202020204" pitchFamily="34" charset="0"/>
              <a:buChar char="•"/>
            </a:pPr>
            <a:r>
              <a:rPr lang="en-US" sz="1700" dirty="0"/>
              <a:t>Sprains, dislocations, fractures or broken bones.</a:t>
            </a:r>
          </a:p>
          <a:p>
            <a:pPr marL="285750" indent="-285750">
              <a:spcBef>
                <a:spcPts val="600"/>
              </a:spcBef>
              <a:buFont typeface="Arial" panose="020B0604020202020204" pitchFamily="34" charset="0"/>
              <a:buChar char="•"/>
            </a:pPr>
            <a:r>
              <a:rPr lang="en-US" sz="1700" dirty="0"/>
              <a:t>Bruises, welts or discolorations.</a:t>
            </a:r>
          </a:p>
          <a:p>
            <a:pPr marL="285750" indent="-285750">
              <a:spcBef>
                <a:spcPts val="600"/>
              </a:spcBef>
              <a:buFont typeface="Arial" panose="020B0604020202020204" pitchFamily="34" charset="0"/>
              <a:buChar char="•"/>
            </a:pPr>
            <a:r>
              <a:rPr lang="en-US" sz="1700" dirty="0"/>
              <a:t>Burns from cigarettes, appliances or hot water.</a:t>
            </a:r>
          </a:p>
          <a:p>
            <a:pPr marL="285750" indent="-285750">
              <a:spcBef>
                <a:spcPts val="600"/>
              </a:spcBef>
              <a:buFont typeface="Arial" panose="020B0604020202020204" pitchFamily="34" charset="0"/>
              <a:buChar char="•"/>
            </a:pPr>
            <a:r>
              <a:rPr lang="en-US" sz="1700" dirty="0"/>
              <a:t>Abrasions on arms, legs or torso that resemble rope or strap marks.</a:t>
            </a:r>
          </a:p>
          <a:p>
            <a:pPr marL="285750" indent="-285750">
              <a:spcBef>
                <a:spcPts val="600"/>
              </a:spcBef>
              <a:buFont typeface="Arial" panose="020B0604020202020204" pitchFamily="34" charset="0"/>
              <a:buChar char="•"/>
            </a:pPr>
            <a:r>
              <a:rPr lang="en-US" sz="1700" dirty="0"/>
              <a:t>Cuts, lacerations or puncture wounds.</a:t>
            </a:r>
          </a:p>
          <a:p>
            <a:pPr marL="285750" indent="-285750">
              <a:spcBef>
                <a:spcPts val="600"/>
              </a:spcBef>
              <a:buFont typeface="Arial" panose="020B0604020202020204" pitchFamily="34" charset="0"/>
              <a:buChar char="•"/>
            </a:pPr>
            <a:r>
              <a:rPr lang="en-US" sz="1700" dirty="0"/>
              <a:t>Fractures of long bones and ribs.</a:t>
            </a:r>
          </a:p>
          <a:p>
            <a:pPr marL="285750" indent="-285750">
              <a:spcBef>
                <a:spcPts val="600"/>
              </a:spcBef>
              <a:buFont typeface="Arial" panose="020B0604020202020204" pitchFamily="34" charset="0"/>
              <a:buChar char="•"/>
            </a:pPr>
            <a:r>
              <a:rPr lang="en-US" sz="1700" dirty="0"/>
              <a:t>Internal injuries evidenced by pain, difficulty with normal functioning of organs and bleeding from body orifices.</a:t>
            </a:r>
          </a:p>
          <a:p>
            <a:pPr>
              <a:spcBef>
                <a:spcPts val="600"/>
              </a:spcBef>
            </a:pPr>
            <a:endParaRPr lang="en-US" sz="1700" dirty="0"/>
          </a:p>
        </p:txBody>
      </p:sp>
      <p:sp>
        <p:nvSpPr>
          <p:cNvPr id="2" name="Slide Number Placeholder 1">
            <a:extLst>
              <a:ext uri="{FF2B5EF4-FFF2-40B4-BE49-F238E27FC236}">
                <a16:creationId xmlns:a16="http://schemas.microsoft.com/office/drawing/2014/main" id="{D216BEDC-134F-795D-2A64-EA3AD74FF693}"/>
              </a:ext>
              <a:ext uri="{C183D7F6-B498-43B3-948B-1728B52AA6E4}">
                <adec:decorative xmlns:adec="http://schemas.microsoft.com/office/drawing/2017/decorative" val="1"/>
              </a:ext>
            </a:extLst>
          </p:cNvPr>
          <p:cNvSpPr>
            <a:spLocks noGrp="1"/>
          </p:cNvSpPr>
          <p:nvPr>
            <p:ph type="sldNum" sz="quarter" idx="10"/>
          </p:nvPr>
        </p:nvSpPr>
        <p:spPr/>
        <p:txBody>
          <a:bodyPr/>
          <a:lstStyle/>
          <a:p>
            <a:fld id="{E58D3C44-4F5C-4BBB-9DFB-94AC973AA814}" type="slidenum">
              <a:rPr lang="en-US" smtClean="0"/>
              <a:pPr/>
              <a:t>5</a:t>
            </a:fld>
            <a:endParaRPr lang="en-US" dirty="0"/>
          </a:p>
        </p:txBody>
      </p:sp>
      <p:sp>
        <p:nvSpPr>
          <p:cNvPr id="6" name="TextBox 5">
            <a:extLst>
              <a:ext uri="{FF2B5EF4-FFF2-40B4-BE49-F238E27FC236}">
                <a16:creationId xmlns:a16="http://schemas.microsoft.com/office/drawing/2014/main" id="{BD1B71B3-998B-AE5F-0522-C80B2B501F90}"/>
              </a:ext>
            </a:extLst>
          </p:cNvPr>
          <p:cNvSpPr txBox="1"/>
          <p:nvPr/>
        </p:nvSpPr>
        <p:spPr>
          <a:xfrm>
            <a:off x="6227197" y="2560116"/>
            <a:ext cx="5059517" cy="3539430"/>
          </a:xfrm>
          <a:prstGeom prst="rect">
            <a:avLst/>
          </a:prstGeom>
          <a:noFill/>
        </p:spPr>
        <p:txBody>
          <a:bodyPr wrap="square">
            <a:spAutoFit/>
          </a:bodyPr>
          <a:lstStyle/>
          <a:p>
            <a:pPr marL="285750" indent="-285750">
              <a:spcBef>
                <a:spcPts val="600"/>
              </a:spcBef>
              <a:buFont typeface="Arial" panose="020B0604020202020204" pitchFamily="34" charset="0"/>
              <a:buChar char="•"/>
            </a:pPr>
            <a:r>
              <a:rPr lang="en-US" sz="1700" dirty="0"/>
              <a:t>A history of similar injuries and/or numerous or suspicious hospitalizations.</a:t>
            </a:r>
          </a:p>
          <a:p>
            <a:pPr marL="285750" indent="-285750">
              <a:spcBef>
                <a:spcPts val="600"/>
              </a:spcBef>
              <a:buFont typeface="Arial" panose="020B0604020202020204" pitchFamily="34" charset="0"/>
              <a:buChar char="•"/>
            </a:pPr>
            <a:r>
              <a:rPr lang="en-US" sz="1700" dirty="0"/>
              <a:t>Injuries healing through secondary intention indicating that the member did not receive  appropriate treatment.</a:t>
            </a:r>
          </a:p>
          <a:p>
            <a:pPr marL="285750" indent="-285750">
              <a:spcBef>
                <a:spcPts val="600"/>
              </a:spcBef>
              <a:buFont typeface="Arial" panose="020B0604020202020204" pitchFamily="34" charset="0"/>
              <a:buChar char="•"/>
            </a:pPr>
            <a:r>
              <a:rPr lang="en-US" sz="1700" dirty="0"/>
              <a:t>A history of member being brought to different medical facilities for treatment to prevent  medical practitioners from observing patterns.</a:t>
            </a:r>
          </a:p>
          <a:p>
            <a:pPr marL="285750" indent="-285750">
              <a:spcBef>
                <a:spcPts val="600"/>
              </a:spcBef>
              <a:buFont typeface="Arial" panose="020B0604020202020204" pitchFamily="34" charset="0"/>
              <a:buChar char="•"/>
            </a:pPr>
            <a:r>
              <a:rPr lang="en-US" sz="1700" dirty="0"/>
              <a:t>Delays between the onset of injury and seeking of medical care.</a:t>
            </a:r>
          </a:p>
          <a:p>
            <a:pPr marL="285750" indent="-285750">
              <a:spcBef>
                <a:spcPts val="600"/>
              </a:spcBef>
              <a:buFont typeface="Arial" panose="020B0604020202020204" pitchFamily="34" charset="0"/>
              <a:buChar char="•"/>
            </a:pPr>
            <a:r>
              <a:rPr lang="en-US" sz="1700" dirty="0"/>
              <a:t>Signs of confinement (e.g., member is locked in his or her room).</a:t>
            </a:r>
          </a:p>
        </p:txBody>
      </p:sp>
    </p:spTree>
    <p:extLst>
      <p:ext uri="{BB962C8B-B14F-4D97-AF65-F5344CB8AC3E}">
        <p14:creationId xmlns:p14="http://schemas.microsoft.com/office/powerpoint/2010/main" val="27518854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7E412-5A23-F39F-CFFB-F5F2AF628B0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F4D2EC-6753-3720-7544-5811F8966B29}"/>
              </a:ext>
              <a:ext uri="{C183D7F6-B498-43B3-948B-1728B52AA6E4}">
                <adec:decorative xmlns:adec="http://schemas.microsoft.com/office/drawing/2017/decorative" val="1"/>
              </a:ext>
            </a:extLst>
          </p:cNvPr>
          <p:cNvSpPr>
            <a:spLocks noGrp="1"/>
          </p:cNvSpPr>
          <p:nvPr>
            <p:ph type="sldNum" sz="quarter" idx="10"/>
          </p:nvPr>
        </p:nvSpPr>
        <p:spPr/>
        <p:txBody>
          <a:bodyPr/>
          <a:lstStyle/>
          <a:p>
            <a:fld id="{E58D3C44-4F5C-4BBB-9DFB-94AC973AA814}" type="slidenum">
              <a:rPr lang="en-US" smtClean="0"/>
              <a:pPr/>
              <a:t>6</a:t>
            </a:fld>
            <a:endParaRPr lang="en-US" dirty="0"/>
          </a:p>
        </p:txBody>
      </p:sp>
      <p:sp>
        <p:nvSpPr>
          <p:cNvPr id="8" name="Title 7">
            <a:extLst>
              <a:ext uri="{FF2B5EF4-FFF2-40B4-BE49-F238E27FC236}">
                <a16:creationId xmlns:a16="http://schemas.microsoft.com/office/drawing/2014/main" id="{0F1994A5-AE85-694D-C93F-DB4E37E18614}"/>
              </a:ext>
            </a:extLst>
          </p:cNvPr>
          <p:cNvSpPr>
            <a:spLocks noGrp="1"/>
          </p:cNvSpPr>
          <p:nvPr>
            <p:ph type="title"/>
          </p:nvPr>
        </p:nvSpPr>
        <p:spPr/>
        <p:txBody>
          <a:bodyPr/>
          <a:lstStyle/>
          <a:p>
            <a:r>
              <a:rPr lang="en-US" dirty="0"/>
              <a:t>Sexual Abuse</a:t>
            </a:r>
          </a:p>
        </p:txBody>
      </p:sp>
      <p:sp>
        <p:nvSpPr>
          <p:cNvPr id="3" name="Inhaltsplatzhalter 4">
            <a:extLst>
              <a:ext uri="{FF2B5EF4-FFF2-40B4-BE49-F238E27FC236}">
                <a16:creationId xmlns:a16="http://schemas.microsoft.com/office/drawing/2014/main" id="{C9887092-EBE2-AD64-CF13-356095058C00}"/>
              </a:ext>
            </a:extLst>
          </p:cNvPr>
          <p:cNvSpPr txBox="1">
            <a:spLocks/>
          </p:cNvSpPr>
          <p:nvPr/>
        </p:nvSpPr>
        <p:spPr>
          <a:xfrm>
            <a:off x="411130" y="1287267"/>
            <a:ext cx="6582794" cy="3705267"/>
          </a:xfrm>
          <a:prstGeom prst="rect">
            <a:avLst/>
          </a:prstGeom>
        </p:spPr>
        <p:txBody>
          <a:bodyPr wrap="square" lIns="0" tIns="0" rIns="0" bIns="0" anchor="t">
            <a:no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ts val="2133"/>
              </a:lnSpc>
              <a:spcAft>
                <a:spcPts val="1200"/>
              </a:spcAft>
              <a:buFont typeface="Arial" panose="020B0604020202020204" pitchFamily="34" charset="0"/>
              <a:buChar char="•"/>
            </a:pPr>
            <a:r>
              <a:rPr lang="en-US" sz="1800" dirty="0">
                <a:solidFill>
                  <a:schemeClr val="tx1"/>
                </a:solidFill>
                <a:latin typeface="+mn-lt"/>
              </a:rPr>
              <a:t>Includes unwanted touching, fondling, sexual threats, sexually inappropriate remarks  or other sexual activity with an adult       with disabilities.</a:t>
            </a:r>
          </a:p>
          <a:p>
            <a:pPr>
              <a:lnSpc>
                <a:spcPts val="2133"/>
              </a:lnSpc>
              <a:spcAft>
                <a:spcPts val="1200"/>
              </a:spcAft>
              <a:buFont typeface="Arial" panose="020B0604020202020204" pitchFamily="34" charset="0"/>
              <a:buChar char="•"/>
            </a:pPr>
            <a:r>
              <a:rPr lang="en-US" sz="1800" dirty="0">
                <a:solidFill>
                  <a:schemeClr val="tx1"/>
                </a:solidFill>
                <a:latin typeface="+mn-lt"/>
              </a:rPr>
              <a:t>Touching, fondling, sexual threats, sexually inappropriate remarks or other sexual  activity with an older person when the older person is unable to understand, unwilling to consent, threatened or physically forced to engage in sexual activity.</a:t>
            </a:r>
          </a:p>
        </p:txBody>
      </p:sp>
      <p:pic>
        <p:nvPicPr>
          <p:cNvPr id="5" name="Graphic 4">
            <a:extLst>
              <a:ext uri="{FF2B5EF4-FFF2-40B4-BE49-F238E27FC236}">
                <a16:creationId xmlns:a16="http://schemas.microsoft.com/office/drawing/2014/main" id="{4C365573-3668-E33B-F00A-2C6E53385D51}"/>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737712" y="2195237"/>
            <a:ext cx="2352024" cy="2352024"/>
          </a:xfrm>
          <a:prstGeom prst="rect">
            <a:avLst/>
          </a:prstGeom>
        </p:spPr>
      </p:pic>
    </p:spTree>
    <p:extLst>
      <p:ext uri="{BB962C8B-B14F-4D97-AF65-F5344CB8AC3E}">
        <p14:creationId xmlns:p14="http://schemas.microsoft.com/office/powerpoint/2010/main" val="20092376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978038A1-7CEB-2A64-2A79-97C1B35DD41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119C1E-049B-73ED-0246-34EC7CB5DB3C}"/>
              </a:ext>
              <a:ext uri="{C183D7F6-B498-43B3-948B-1728B52AA6E4}">
                <adec:decorative xmlns:adec="http://schemas.microsoft.com/office/drawing/2017/decorative" val="1"/>
              </a:ext>
            </a:extLst>
          </p:cNvPr>
          <p:cNvSpPr>
            <a:spLocks noGrp="1"/>
          </p:cNvSpPr>
          <p:nvPr>
            <p:ph type="sldNum" sz="quarter" idx="10"/>
          </p:nvPr>
        </p:nvSpPr>
        <p:spPr/>
        <p:txBody>
          <a:bodyPr/>
          <a:lstStyle/>
          <a:p>
            <a:fld id="{E58D3C44-4F5C-4BBB-9DFB-94AC973AA814}" type="slidenum">
              <a:rPr lang="en-US" smtClean="0"/>
              <a:pPr/>
              <a:t>7</a:t>
            </a:fld>
            <a:endParaRPr lang="en-US" dirty="0"/>
          </a:p>
        </p:txBody>
      </p:sp>
      <p:sp>
        <p:nvSpPr>
          <p:cNvPr id="3" name="Text Placeholder 2">
            <a:extLst>
              <a:ext uri="{FF2B5EF4-FFF2-40B4-BE49-F238E27FC236}">
                <a16:creationId xmlns:a16="http://schemas.microsoft.com/office/drawing/2014/main" id="{EFD6850D-722A-753F-3D34-E8B0642C7EDB}"/>
              </a:ext>
            </a:extLst>
          </p:cNvPr>
          <p:cNvSpPr>
            <a:spLocks noGrp="1"/>
          </p:cNvSpPr>
          <p:nvPr>
            <p:ph type="title" idx="4294967295"/>
          </p:nvPr>
        </p:nvSpPr>
        <p:spPr>
          <a:xfrm>
            <a:off x="615950" y="542925"/>
            <a:ext cx="5275263" cy="587375"/>
          </a:xfrm>
          <a:prstGeom prst="rect">
            <a:avLst/>
          </a:prstGeom>
          <a:noFill/>
          <a:ln>
            <a:noFill/>
            <a:prstDash/>
          </a:ln>
          <a:effectLst/>
        </p:spPr>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0" cap="none" spc="0" normalizeH="0" baseline="0" noProof="0" dirty="0">
                <a:ln>
                  <a:noFill/>
                </a:ln>
                <a:solidFill>
                  <a:schemeClr val="bg1"/>
                </a:solidFill>
                <a:effectLst/>
                <a:uLnTx/>
                <a:uFillTx/>
                <a:latin typeface="+mj-lt"/>
                <a:ea typeface="+mn-ea"/>
                <a:cs typeface="+mn-cs"/>
              </a:rPr>
              <a:t>Signs and Symptoms of Sexual Abuse</a:t>
            </a:r>
          </a:p>
        </p:txBody>
      </p:sp>
      <p:sp>
        <p:nvSpPr>
          <p:cNvPr id="4" name="TextBox 3">
            <a:extLst>
              <a:ext uri="{FF2B5EF4-FFF2-40B4-BE49-F238E27FC236}">
                <a16:creationId xmlns:a16="http://schemas.microsoft.com/office/drawing/2014/main" id="{6C369A8D-0854-790B-C5DF-4B498AA2A43C}"/>
              </a:ext>
            </a:extLst>
          </p:cNvPr>
          <p:cNvSpPr txBox="1"/>
          <p:nvPr/>
        </p:nvSpPr>
        <p:spPr>
          <a:xfrm>
            <a:off x="905286" y="2637116"/>
            <a:ext cx="5059517" cy="1892826"/>
          </a:xfrm>
          <a:prstGeom prst="rect">
            <a:avLst/>
          </a:prstGeom>
          <a:noFill/>
        </p:spPr>
        <p:txBody>
          <a:bodyPr wrap="square">
            <a:spAutoFit/>
          </a:bodyPr>
          <a:lstStyle/>
          <a:p>
            <a:pPr marL="285750" indent="-285750">
              <a:spcBef>
                <a:spcPts val="600"/>
              </a:spcBef>
              <a:buFont typeface="Arial" panose="020B0604020202020204" pitchFamily="34" charset="0"/>
              <a:buChar char="•"/>
            </a:pPr>
            <a:r>
              <a:rPr lang="en-US" sz="1700" dirty="0"/>
              <a:t>Bruises on external genitalia, inner thighs, abdomen or pelvis.</a:t>
            </a:r>
          </a:p>
          <a:p>
            <a:pPr marL="285750" indent="-285750">
              <a:spcBef>
                <a:spcPts val="600"/>
              </a:spcBef>
              <a:buFont typeface="Arial" panose="020B0604020202020204" pitchFamily="34" charset="0"/>
              <a:buChar char="•"/>
            </a:pPr>
            <a:r>
              <a:rPr lang="en-US" sz="1700" dirty="0"/>
              <a:t>Difficulty walking or sitting not explained by other physical conditions.</a:t>
            </a:r>
          </a:p>
          <a:p>
            <a:pPr marL="285750" indent="-285750">
              <a:spcBef>
                <a:spcPts val="600"/>
              </a:spcBef>
              <a:buFont typeface="Arial" panose="020B0604020202020204" pitchFamily="34" charset="0"/>
              <a:buChar char="•"/>
            </a:pPr>
            <a:r>
              <a:rPr lang="en-US" sz="1700" dirty="0"/>
              <a:t>Stained or bloody underclothing.</a:t>
            </a:r>
          </a:p>
          <a:p>
            <a:pPr marL="285750" indent="-285750">
              <a:spcBef>
                <a:spcPts val="600"/>
              </a:spcBef>
              <a:buFont typeface="Arial" panose="020B0604020202020204" pitchFamily="34" charset="0"/>
              <a:buChar char="•"/>
            </a:pPr>
            <a:r>
              <a:rPr lang="en-US" sz="1700" dirty="0"/>
              <a:t>Sexually transmitted diseases.</a:t>
            </a:r>
          </a:p>
        </p:txBody>
      </p:sp>
      <p:sp>
        <p:nvSpPr>
          <p:cNvPr id="6" name="TextBox 5">
            <a:extLst>
              <a:ext uri="{FF2B5EF4-FFF2-40B4-BE49-F238E27FC236}">
                <a16:creationId xmlns:a16="http://schemas.microsoft.com/office/drawing/2014/main" id="{A52CEBD5-0517-8022-A5A9-B730FE6991EB}"/>
              </a:ext>
            </a:extLst>
          </p:cNvPr>
          <p:cNvSpPr txBox="1"/>
          <p:nvPr/>
        </p:nvSpPr>
        <p:spPr>
          <a:xfrm>
            <a:off x="6227197" y="2637116"/>
            <a:ext cx="5059517" cy="2154436"/>
          </a:xfrm>
          <a:prstGeom prst="rect">
            <a:avLst/>
          </a:prstGeom>
          <a:noFill/>
        </p:spPr>
        <p:txBody>
          <a:bodyPr wrap="square">
            <a:spAutoFit/>
          </a:bodyPr>
          <a:lstStyle/>
          <a:p>
            <a:pPr marL="285750" indent="-285750">
              <a:spcBef>
                <a:spcPts val="600"/>
              </a:spcBef>
              <a:buFont typeface="Arial" panose="020B0604020202020204" pitchFamily="34" charset="0"/>
              <a:buChar char="•"/>
            </a:pPr>
            <a:r>
              <a:rPr lang="en-US" sz="1700" dirty="0"/>
              <a:t>Urinary tract infections.</a:t>
            </a:r>
          </a:p>
          <a:p>
            <a:pPr marL="285750" indent="-285750">
              <a:spcBef>
                <a:spcPts val="600"/>
              </a:spcBef>
              <a:buFont typeface="Arial" panose="020B0604020202020204" pitchFamily="34" charset="0"/>
              <a:buChar char="•"/>
            </a:pPr>
            <a:r>
              <a:rPr lang="en-US" sz="1700" dirty="0"/>
              <a:t>Inappropriate sex role relationships between victims and suspects.</a:t>
            </a:r>
          </a:p>
          <a:p>
            <a:pPr marL="285750" indent="-285750">
              <a:spcBef>
                <a:spcPts val="600"/>
              </a:spcBef>
              <a:buFont typeface="Arial" panose="020B0604020202020204" pitchFamily="34" charset="0"/>
              <a:buChar char="•"/>
            </a:pPr>
            <a:r>
              <a:rPr lang="en-US" sz="1700" dirty="0"/>
              <a:t>Inappropriate, unusual or aggressive                sexual behavior.</a:t>
            </a:r>
          </a:p>
          <a:p>
            <a:pPr marL="285750" indent="-285750">
              <a:spcBef>
                <a:spcPts val="600"/>
              </a:spcBef>
              <a:buFont typeface="Arial" panose="020B0604020202020204" pitchFamily="34" charset="0"/>
              <a:buChar char="•"/>
            </a:pPr>
            <a:r>
              <a:rPr lang="en-US" sz="1700" dirty="0"/>
              <a:t>Signs of psychological trauma, including excessive sleep, depression or fearfulness.</a:t>
            </a:r>
          </a:p>
        </p:txBody>
      </p:sp>
    </p:spTree>
    <p:extLst>
      <p:ext uri="{BB962C8B-B14F-4D97-AF65-F5344CB8AC3E}">
        <p14:creationId xmlns:p14="http://schemas.microsoft.com/office/powerpoint/2010/main" val="36094705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E43C0A6-888F-FC4C-BA50-A415C423B6CC}"/>
              </a:ext>
              <a:ext uri="{C183D7F6-B498-43B3-948B-1728B52AA6E4}">
                <adec:decorative xmlns:adec="http://schemas.microsoft.com/office/drawing/2017/decorative" val="1"/>
              </a:ext>
            </a:extLst>
          </p:cNvPr>
          <p:cNvSpPr>
            <a:spLocks noGrp="1"/>
          </p:cNvSpPr>
          <p:nvPr>
            <p:ph type="sldNum" sz="quarter" idx="10"/>
          </p:nvPr>
        </p:nvSpPr>
        <p:spPr/>
        <p:txBody>
          <a:bodyPr/>
          <a:lstStyle/>
          <a:p>
            <a:fld id="{E58D3C44-4F5C-4BBB-9DFB-94AC973AA814}" type="slidenum">
              <a:rPr lang="en-US" smtClean="0"/>
              <a:pPr/>
              <a:t>8</a:t>
            </a:fld>
            <a:endParaRPr lang="en-US" dirty="0"/>
          </a:p>
        </p:txBody>
      </p:sp>
      <p:sp>
        <p:nvSpPr>
          <p:cNvPr id="8" name="Title 7">
            <a:extLst>
              <a:ext uri="{FF2B5EF4-FFF2-40B4-BE49-F238E27FC236}">
                <a16:creationId xmlns:a16="http://schemas.microsoft.com/office/drawing/2014/main" id="{B790ED69-B2CC-47E6-87EA-D7A85322881A}"/>
              </a:ext>
            </a:extLst>
          </p:cNvPr>
          <p:cNvSpPr>
            <a:spLocks noGrp="1"/>
          </p:cNvSpPr>
          <p:nvPr>
            <p:ph type="title"/>
          </p:nvPr>
        </p:nvSpPr>
        <p:spPr/>
        <p:txBody>
          <a:bodyPr/>
          <a:lstStyle/>
          <a:p>
            <a:r>
              <a:rPr lang="en-US" dirty="0"/>
              <a:t>Verbal or Emotional Abuse</a:t>
            </a:r>
          </a:p>
        </p:txBody>
      </p:sp>
      <p:sp>
        <p:nvSpPr>
          <p:cNvPr id="5" name="Rectangle 4">
            <a:extLst>
              <a:ext uri="{FF2B5EF4-FFF2-40B4-BE49-F238E27FC236}">
                <a16:creationId xmlns:a16="http://schemas.microsoft.com/office/drawing/2014/main" id="{DC0B3897-650F-6B6B-7C52-EBF53335F4BC}"/>
              </a:ext>
              <a:ext uri="{C183D7F6-B498-43B3-948B-1728B52AA6E4}">
                <adec:decorative xmlns:adec="http://schemas.microsoft.com/office/drawing/2017/decorative" val="1"/>
              </a:ext>
            </a:extLst>
          </p:cNvPr>
          <p:cNvSpPr/>
          <p:nvPr/>
        </p:nvSpPr>
        <p:spPr>
          <a:xfrm>
            <a:off x="1020480" y="1588169"/>
            <a:ext cx="4918307" cy="315341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674869A-A565-5669-942C-A5AAD4F13F48}"/>
              </a:ext>
            </a:extLst>
          </p:cNvPr>
          <p:cNvSpPr txBox="1"/>
          <p:nvPr/>
        </p:nvSpPr>
        <p:spPr>
          <a:xfrm>
            <a:off x="1324063" y="2015350"/>
            <a:ext cx="4287465" cy="1554272"/>
          </a:xfrm>
          <a:prstGeom prst="rect">
            <a:avLst/>
          </a:prstGeom>
          <a:noFill/>
        </p:spPr>
        <p:txBody>
          <a:bodyPr wrap="square">
            <a:spAutoFit/>
          </a:bodyPr>
          <a:lstStyle/>
          <a:p>
            <a:pPr>
              <a:spcBef>
                <a:spcPts val="1200"/>
              </a:spcBef>
            </a:pPr>
            <a:r>
              <a:rPr lang="en-US" sz="1700" dirty="0">
                <a:solidFill>
                  <a:schemeClr val="bg1"/>
                </a:solidFill>
                <a:latin typeface="+mj-lt"/>
              </a:rPr>
              <a:t>Verbal Abuse</a:t>
            </a:r>
          </a:p>
          <a:p>
            <a:pPr marL="285750" indent="-285750">
              <a:spcBef>
                <a:spcPts val="1200"/>
              </a:spcBef>
              <a:buFont typeface="Arial" panose="020B0604020202020204" pitchFamily="34" charset="0"/>
              <a:buChar char="•"/>
            </a:pPr>
            <a:r>
              <a:rPr lang="en-US" sz="1700" dirty="0">
                <a:solidFill>
                  <a:schemeClr val="bg1"/>
                </a:solidFill>
              </a:rPr>
              <a:t>Includes, but is not limited to, name calling, intimidation, yelling and swearing. May also include ridicule, coercion and threats.</a:t>
            </a:r>
          </a:p>
        </p:txBody>
      </p:sp>
      <p:sp>
        <p:nvSpPr>
          <p:cNvPr id="7" name="Rectangle 6">
            <a:extLst>
              <a:ext uri="{FF2B5EF4-FFF2-40B4-BE49-F238E27FC236}">
                <a16:creationId xmlns:a16="http://schemas.microsoft.com/office/drawing/2014/main" id="{8799603D-0ADA-CC03-0D33-9DA060B9D634}"/>
              </a:ext>
              <a:ext uri="{C183D7F6-B498-43B3-948B-1728B52AA6E4}">
                <adec:decorative xmlns:adec="http://schemas.microsoft.com/office/drawing/2017/decorative" val="1"/>
              </a:ext>
            </a:extLst>
          </p:cNvPr>
          <p:cNvSpPr/>
          <p:nvPr/>
        </p:nvSpPr>
        <p:spPr>
          <a:xfrm>
            <a:off x="6242370" y="1611089"/>
            <a:ext cx="4918307" cy="3153416"/>
          </a:xfrm>
          <a:prstGeom prst="rect">
            <a:avLst/>
          </a:prstGeom>
          <a:solidFill>
            <a:srgbClr val="1378B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EBAECD6-27B7-24F6-E9C3-27A1AA7281B0}"/>
              </a:ext>
            </a:extLst>
          </p:cNvPr>
          <p:cNvSpPr txBox="1"/>
          <p:nvPr/>
        </p:nvSpPr>
        <p:spPr>
          <a:xfrm>
            <a:off x="6545953" y="2038270"/>
            <a:ext cx="4287465" cy="2339102"/>
          </a:xfrm>
          <a:prstGeom prst="rect">
            <a:avLst/>
          </a:prstGeom>
          <a:noFill/>
        </p:spPr>
        <p:txBody>
          <a:bodyPr wrap="square">
            <a:spAutoFit/>
          </a:bodyPr>
          <a:lstStyle/>
          <a:p>
            <a:pPr>
              <a:spcBef>
                <a:spcPts val="1200"/>
              </a:spcBef>
            </a:pPr>
            <a:r>
              <a:rPr lang="en-US" sz="1700" dirty="0">
                <a:solidFill>
                  <a:schemeClr val="bg1"/>
                </a:solidFill>
                <a:latin typeface="+mj-lt"/>
              </a:rPr>
              <a:t>Emotional Abuse</a:t>
            </a:r>
          </a:p>
          <a:p>
            <a:pPr marL="285750" indent="-285750">
              <a:spcBef>
                <a:spcPts val="1200"/>
              </a:spcBef>
              <a:buFont typeface="Arial" panose="020B0604020202020204" pitchFamily="34" charset="0"/>
              <a:buChar char="•"/>
            </a:pPr>
            <a:r>
              <a:rPr lang="en-US" sz="1700" dirty="0">
                <a:solidFill>
                  <a:schemeClr val="bg1"/>
                </a:solidFill>
              </a:rPr>
              <a:t>Verbal assaults, threats of maltreatment, harassment or intimidation intended to coerce the older person to engage in conduct that he or she wishes and has a right to abstain from, or to  refrain from conduct the older person wants to do and has a right to do.</a:t>
            </a:r>
          </a:p>
        </p:txBody>
      </p:sp>
    </p:spTree>
    <p:extLst>
      <p:ext uri="{BB962C8B-B14F-4D97-AF65-F5344CB8AC3E}">
        <p14:creationId xmlns:p14="http://schemas.microsoft.com/office/powerpoint/2010/main" val="2654306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53A9B316-ECF3-7B4B-6816-E59D34A5FA8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D3409CD-42DE-A80C-3377-15216F4E9921}"/>
              </a:ext>
              <a:ext uri="{C183D7F6-B498-43B3-948B-1728B52AA6E4}">
                <adec:decorative xmlns:adec="http://schemas.microsoft.com/office/drawing/2017/decorative" val="1"/>
              </a:ext>
            </a:extLst>
          </p:cNvPr>
          <p:cNvSpPr>
            <a:spLocks noGrp="1"/>
          </p:cNvSpPr>
          <p:nvPr>
            <p:ph type="sldNum" sz="quarter" idx="10"/>
          </p:nvPr>
        </p:nvSpPr>
        <p:spPr/>
        <p:txBody>
          <a:bodyPr/>
          <a:lstStyle/>
          <a:p>
            <a:fld id="{E58D3C44-4F5C-4BBB-9DFB-94AC973AA814}" type="slidenum">
              <a:rPr lang="en-US" smtClean="0"/>
              <a:pPr/>
              <a:t>9</a:t>
            </a:fld>
            <a:endParaRPr lang="en-US" dirty="0"/>
          </a:p>
        </p:txBody>
      </p:sp>
      <p:sp>
        <p:nvSpPr>
          <p:cNvPr id="8" name="Title 7">
            <a:extLst>
              <a:ext uri="{FF2B5EF4-FFF2-40B4-BE49-F238E27FC236}">
                <a16:creationId xmlns:a16="http://schemas.microsoft.com/office/drawing/2014/main" id="{AF850CAA-ED27-B894-5002-B0FEB6A00F29}"/>
              </a:ext>
            </a:extLst>
          </p:cNvPr>
          <p:cNvSpPr>
            <a:spLocks noGrp="1"/>
          </p:cNvSpPr>
          <p:nvPr>
            <p:ph type="title"/>
          </p:nvPr>
        </p:nvSpPr>
        <p:spPr/>
        <p:txBody>
          <a:bodyPr/>
          <a:lstStyle/>
          <a:p>
            <a:r>
              <a:rPr lang="en-US" dirty="0"/>
              <a:t>Psychological Abuse</a:t>
            </a:r>
          </a:p>
        </p:txBody>
      </p:sp>
      <p:sp>
        <p:nvSpPr>
          <p:cNvPr id="3" name="Inhaltsplatzhalter 4">
            <a:extLst>
              <a:ext uri="{FF2B5EF4-FFF2-40B4-BE49-F238E27FC236}">
                <a16:creationId xmlns:a16="http://schemas.microsoft.com/office/drawing/2014/main" id="{6DC8AC34-5025-85A2-0B84-7B93C2015D03}"/>
              </a:ext>
            </a:extLst>
          </p:cNvPr>
          <p:cNvSpPr txBox="1">
            <a:spLocks/>
          </p:cNvSpPr>
          <p:nvPr/>
        </p:nvSpPr>
        <p:spPr>
          <a:xfrm>
            <a:off x="411130" y="1162139"/>
            <a:ext cx="6582794" cy="4747773"/>
          </a:xfrm>
          <a:prstGeom prst="rect">
            <a:avLst/>
          </a:prstGeom>
        </p:spPr>
        <p:txBody>
          <a:bodyPr wrap="square" lIns="0" tIns="0" rIns="0" bIns="0" anchor="t">
            <a:no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ts val="2133"/>
              </a:lnSpc>
              <a:spcAft>
                <a:spcPts val="1200"/>
              </a:spcAft>
              <a:buFont typeface="Arial" panose="020B0604020202020204" pitchFamily="34" charset="0"/>
              <a:buChar char="•"/>
            </a:pPr>
            <a:r>
              <a:rPr lang="en-US" sz="1800" dirty="0">
                <a:solidFill>
                  <a:schemeClr val="tx1"/>
                </a:solidFill>
                <a:latin typeface="+mn-lt"/>
              </a:rPr>
              <a:t>Berating, ignoring, ridiculing or cursing.</a:t>
            </a:r>
          </a:p>
          <a:p>
            <a:pPr>
              <a:lnSpc>
                <a:spcPts val="2133"/>
              </a:lnSpc>
              <a:spcAft>
                <a:spcPts val="1200"/>
              </a:spcAft>
              <a:buFont typeface="Arial" panose="020B0604020202020204" pitchFamily="34" charset="0"/>
              <a:buChar char="•"/>
            </a:pPr>
            <a:r>
              <a:rPr lang="en-US" sz="1800" dirty="0">
                <a:solidFill>
                  <a:schemeClr val="tx1"/>
                </a:solidFill>
                <a:latin typeface="+mn-lt"/>
              </a:rPr>
              <a:t>Threats of punishment or deprivation.</a:t>
            </a:r>
          </a:p>
          <a:p>
            <a:pPr>
              <a:lnSpc>
                <a:spcPts val="2133"/>
              </a:lnSpc>
              <a:spcAft>
                <a:spcPts val="1200"/>
              </a:spcAft>
              <a:buFont typeface="Arial" panose="020B0604020202020204" pitchFamily="34" charset="0"/>
              <a:buChar char="•"/>
            </a:pPr>
            <a:r>
              <a:rPr lang="en-US" sz="1800" dirty="0">
                <a:solidFill>
                  <a:schemeClr val="tx1"/>
                </a:solidFill>
                <a:latin typeface="+mn-lt"/>
              </a:rPr>
              <a:t>Significant weight loss or gain that cannot be attributed to other causes.</a:t>
            </a:r>
          </a:p>
          <a:p>
            <a:pPr>
              <a:lnSpc>
                <a:spcPts val="2133"/>
              </a:lnSpc>
              <a:spcAft>
                <a:spcPts val="1200"/>
              </a:spcAft>
              <a:buFont typeface="Arial" panose="020B0604020202020204" pitchFamily="34" charset="0"/>
              <a:buChar char="•"/>
            </a:pPr>
            <a:r>
              <a:rPr lang="en-US" sz="1800" dirty="0">
                <a:solidFill>
                  <a:schemeClr val="tx1"/>
                </a:solidFill>
                <a:latin typeface="+mn-lt"/>
              </a:rPr>
              <a:t>Stress-related conditions including elevated blood pressure.</a:t>
            </a:r>
          </a:p>
          <a:p>
            <a:pPr>
              <a:lnSpc>
                <a:spcPts val="2133"/>
              </a:lnSpc>
              <a:spcAft>
                <a:spcPts val="1200"/>
              </a:spcAft>
              <a:buFont typeface="Arial" panose="020B0604020202020204" pitchFamily="34" charset="0"/>
              <a:buChar char="•"/>
            </a:pPr>
            <a:r>
              <a:rPr lang="en-US" sz="1800" dirty="0">
                <a:solidFill>
                  <a:schemeClr val="tx1"/>
                </a:solidFill>
                <a:latin typeface="+mn-lt"/>
              </a:rPr>
              <a:t>Isolation by perpetrator:</a:t>
            </a:r>
          </a:p>
          <a:p>
            <a:pPr marL="534831" lvl="1" indent="0">
              <a:lnSpc>
                <a:spcPts val="2133"/>
              </a:lnSpc>
              <a:spcAft>
                <a:spcPts val="1200"/>
              </a:spcAft>
              <a:buNone/>
            </a:pPr>
            <a:r>
              <a:rPr lang="en-US" sz="1800" dirty="0">
                <a:solidFill>
                  <a:schemeClr val="tx1"/>
                </a:solidFill>
                <a:latin typeface="+mn-lt"/>
              </a:rPr>
              <a:t>1.) Emotionally isolated.</a:t>
            </a:r>
          </a:p>
          <a:p>
            <a:pPr marL="534831" lvl="1" indent="0">
              <a:lnSpc>
                <a:spcPts val="2133"/>
              </a:lnSpc>
              <a:spcAft>
                <a:spcPts val="1200"/>
              </a:spcAft>
              <a:buNone/>
            </a:pPr>
            <a:r>
              <a:rPr lang="en-US" sz="1800" dirty="0">
                <a:solidFill>
                  <a:schemeClr val="tx1"/>
                </a:solidFill>
                <a:latin typeface="+mn-lt"/>
              </a:rPr>
              <a:t>2.) Not speaking or engaging the member.</a:t>
            </a:r>
          </a:p>
          <a:p>
            <a:pPr marL="534831" lvl="1" indent="0">
              <a:lnSpc>
                <a:spcPts val="2133"/>
              </a:lnSpc>
              <a:spcAft>
                <a:spcPts val="1200"/>
              </a:spcAft>
              <a:buNone/>
            </a:pPr>
            <a:r>
              <a:rPr lang="en-US" sz="1800" dirty="0">
                <a:solidFill>
                  <a:schemeClr val="tx1"/>
                </a:solidFill>
                <a:latin typeface="+mn-lt"/>
              </a:rPr>
              <a:t>3.) Lack of touch or other method of comfort.</a:t>
            </a:r>
          </a:p>
          <a:p>
            <a:pPr>
              <a:lnSpc>
                <a:spcPts val="2133"/>
              </a:lnSpc>
              <a:spcAft>
                <a:spcPts val="1200"/>
              </a:spcAft>
              <a:buFont typeface="Arial" panose="020B0604020202020204" pitchFamily="34" charset="0"/>
              <a:buChar char="•"/>
            </a:pPr>
            <a:r>
              <a:rPr lang="en-US" sz="1800" dirty="0">
                <a:solidFill>
                  <a:schemeClr val="tx1"/>
                </a:solidFill>
                <a:latin typeface="+mn-lt"/>
              </a:rPr>
              <a:t>Depression, confusion, withdrawn, emotionally upset or nonresponsive.</a:t>
            </a:r>
          </a:p>
          <a:p>
            <a:pPr>
              <a:lnSpc>
                <a:spcPts val="2133"/>
              </a:lnSpc>
              <a:spcAft>
                <a:spcPts val="1200"/>
              </a:spcAft>
              <a:buFont typeface="Arial" panose="020B0604020202020204" pitchFamily="34" charset="0"/>
              <a:buChar char="•"/>
            </a:pPr>
            <a:r>
              <a:rPr lang="en-US" sz="1800" dirty="0">
                <a:solidFill>
                  <a:schemeClr val="tx1"/>
                </a:solidFill>
                <a:latin typeface="+mn-lt"/>
              </a:rPr>
              <a:t>Cowers in the presence of the suspected abuser.</a:t>
            </a:r>
          </a:p>
        </p:txBody>
      </p:sp>
      <p:pic>
        <p:nvPicPr>
          <p:cNvPr id="4" name="Graphic 3">
            <a:extLst>
              <a:ext uri="{FF2B5EF4-FFF2-40B4-BE49-F238E27FC236}">
                <a16:creationId xmlns:a16="http://schemas.microsoft.com/office/drawing/2014/main" id="{8DEB677A-323E-8F09-3F9B-69DCB618E79C}"/>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849931" y="2253987"/>
            <a:ext cx="2350025" cy="2350025"/>
          </a:xfrm>
          <a:prstGeom prst="rect">
            <a:avLst/>
          </a:prstGeom>
        </p:spPr>
      </p:pic>
    </p:spTree>
    <p:extLst>
      <p:ext uri="{BB962C8B-B14F-4D97-AF65-F5344CB8AC3E}">
        <p14:creationId xmlns:p14="http://schemas.microsoft.com/office/powerpoint/2010/main" val="1449858504"/>
      </p:ext>
    </p:extLst>
  </p:cSld>
  <p:clrMapOvr>
    <a:masterClrMapping/>
  </p:clrMapOvr>
</p:sld>
</file>

<file path=ppt/theme/theme1.xml><?xml version="1.0" encoding="utf-8"?>
<a:theme xmlns:a="http://schemas.openxmlformats.org/drawingml/2006/main" name="HN1 2025">
  <a:themeElements>
    <a:clrScheme name="HN1 Colors">
      <a:dk1>
        <a:srgbClr val="000000"/>
      </a:dk1>
      <a:lt1>
        <a:srgbClr val="FFFFFF"/>
      </a:lt1>
      <a:dk2>
        <a:srgbClr val="E5E4E3"/>
      </a:dk2>
      <a:lt2>
        <a:srgbClr val="D3E4F2"/>
      </a:lt2>
      <a:accent1>
        <a:srgbClr val="3376B2"/>
      </a:accent1>
      <a:accent2>
        <a:srgbClr val="204453"/>
      </a:accent2>
      <a:accent3>
        <a:srgbClr val="778B39"/>
      </a:accent3>
      <a:accent4>
        <a:srgbClr val="5F9EA0"/>
      </a:accent4>
      <a:accent5>
        <a:srgbClr val="C26F64"/>
      </a:accent5>
      <a:accent6>
        <a:srgbClr val="5B3754"/>
      </a:accent6>
      <a:hlink>
        <a:srgbClr val="000000"/>
      </a:hlink>
      <a:folHlink>
        <a:srgbClr val="000000"/>
      </a:folHlink>
    </a:clrScheme>
    <a:fontScheme name="HN1 Franklin Gothic">
      <a:majorFont>
        <a:latin typeface="Franklin Gothic Medium"/>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HN1 Corporate PPT Template 2025" id="{64FD551D-3061-44CD-9533-E377DC7D2AD2}" vid="{FE17A151-26F2-429C-BFF4-79B2468E0B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19064515621104CA603B758C6B07039" ma:contentTypeVersion="23" ma:contentTypeDescription="Create a new document." ma:contentTypeScope="" ma:versionID="334b9c9aed8c71d2ff3b2410eef20482">
  <xsd:schema xmlns:xsd="http://www.w3.org/2001/XMLSchema" xmlns:xs="http://www.w3.org/2001/XMLSchema" xmlns:p="http://schemas.microsoft.com/office/2006/metadata/properties" xmlns:ns1="http://schemas.microsoft.com/sharepoint/v3" xmlns:ns2="e9587184-d09a-4440-adc5-1776f6bc070d" xmlns:ns3="78ddc34b-c5a4-4423-9ea4-2aafcbf858c2" targetNamespace="http://schemas.microsoft.com/office/2006/metadata/properties" ma:root="true" ma:fieldsID="01ee8d4e81317ee339b2d0fa53597120" ns1:_="" ns2:_="" ns3:_="">
    <xsd:import namespace="http://schemas.microsoft.com/sharepoint/v3"/>
    <xsd:import namespace="e9587184-d09a-4440-adc5-1776f6bc070d"/>
    <xsd:import namespace="78ddc34b-c5a4-4423-9ea4-2aafcbf858c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GenerationTime" minOccurs="0"/>
                <xsd:element ref="ns2:MediaServiceEventHashCode" minOccurs="0"/>
                <xsd:element ref="ns2:MediaServiceOCR" minOccurs="0"/>
                <xsd:element ref="ns2:lcf76f155ced4ddcb4097134ff3c332f" minOccurs="0"/>
                <xsd:element ref="ns3:TaxCatchAll" minOccurs="0"/>
                <xsd:element ref="ns2:MediaServiceAutoKeyPoints" minOccurs="0"/>
                <xsd:element ref="ns2:MediaServiceKeyPoints" minOccurs="0"/>
                <xsd:element ref="ns3:SharedWithUsers" minOccurs="0"/>
                <xsd:element ref="ns3:SharedWithDetails" minOccurs="0"/>
                <xsd:element ref="ns2:_Flow_SignoffStatus" minOccurs="0"/>
                <xsd:element ref="ns2:MediaServiceObjectDetectorVersions" minOccurs="0"/>
                <xsd:element ref="ns2:MediaServiceSearchProperties" minOccurs="0"/>
                <xsd:element ref="ns1:_ip_UnifiedCompliancePolicyProperties" minOccurs="0"/>
                <xsd:element ref="ns1:_ip_UnifiedCompliancePolicyUIAction"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9587184-d09a-4440-adc5-1776f6bc070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4f5b6eb6-f54a-42b0-9e53-661be12aea02" ma:termSetId="09814cd3-568e-fe90-9814-8d621ff8fb84" ma:anchorId="fba54fb3-c3e1-fe81-a776-ca4b69148c4d" ma:open="true" ma:isKeyword="false">
      <xsd:complexType>
        <xsd:sequence>
          <xsd:element ref="pc:Terms" minOccurs="0" maxOccurs="1"/>
        </xsd:sequence>
      </xsd:complex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_Flow_SignoffStatus" ma:index="21" nillable="true" ma:displayName="Sign-off status" ma:internalName="Sign_x002d_off_x0020_status">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6" nillable="true" ma:displayName="MediaLengthInSeconds" ma:hidden="true" ma:internalName="MediaLengthInSeconds" ma:readOnly="true">
      <xsd:simpleType>
        <xsd:restriction base="dms:Unknown"/>
      </xsd:simpleType>
    </xsd:element>
    <xsd:element name="MediaServiceLocation" ma:index="27"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8ddc34b-c5a4-4423-9ea4-2aafcbf858c2"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fc3bb67c-23ba-449d-9d59-f4c8e41a3f67}" ma:internalName="TaxCatchAll" ma:showField="CatchAllData" ma:web="78ddc34b-c5a4-4423-9ea4-2aafcbf858c2">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78ddc34b-c5a4-4423-9ea4-2aafcbf858c2" xsi:nil="true"/>
    <lcf76f155ced4ddcb4097134ff3c332f xmlns="e9587184-d09a-4440-adc5-1776f6bc070d">
      <Terms xmlns="http://schemas.microsoft.com/office/infopath/2007/PartnerControls"/>
    </lcf76f155ced4ddcb4097134ff3c332f>
    <_ip_UnifiedCompliancePolicyUIAction xmlns="http://schemas.microsoft.com/sharepoint/v3" xsi:nil="true"/>
    <_Flow_SignoffStatus xmlns="e9587184-d09a-4440-adc5-1776f6bc070d"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2EFEBFEB-62F5-4464-B2DF-CC05EF3D7692}">
  <ds:schemaRefs>
    <ds:schemaRef ds:uri="http://schemas.microsoft.com/sharepoint/v3/contenttype/forms"/>
  </ds:schemaRefs>
</ds:datastoreItem>
</file>

<file path=customXml/itemProps2.xml><?xml version="1.0" encoding="utf-8"?>
<ds:datastoreItem xmlns:ds="http://schemas.openxmlformats.org/officeDocument/2006/customXml" ds:itemID="{C903CA9F-E72E-43AF-9289-CC9348C7A2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9587184-d09a-4440-adc5-1776f6bc070d"/>
    <ds:schemaRef ds:uri="78ddc34b-c5a4-4423-9ea4-2aafcbf858c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E362219-041C-4C89-AEA4-08FB68FE779C}">
  <ds:schemaRefs>
    <ds:schemaRef ds:uri="http://purl.org/dc/dcmitype/"/>
    <ds:schemaRef ds:uri="http://schemas.microsoft.com/office/2006/documentManagement/types"/>
    <ds:schemaRef ds:uri="http://purl.org/dc/terms/"/>
    <ds:schemaRef ds:uri="http://schemas.microsoft.com/office/infopath/2007/PartnerControls"/>
    <ds:schemaRef ds:uri="http://www.w3.org/XML/1998/namespace"/>
    <ds:schemaRef ds:uri="http://purl.org/dc/elements/1.1/"/>
    <ds:schemaRef ds:uri="http://schemas.microsoft.com/office/2006/metadata/properties"/>
    <ds:schemaRef ds:uri="e9587184-d09a-4440-adc5-1776f6bc070d"/>
    <ds:schemaRef ds:uri="http://schemas.openxmlformats.org/package/2006/metadata/core-properties"/>
    <ds:schemaRef ds:uri="78ddc34b-c5a4-4423-9ea4-2aafcbf858c2"/>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
  <TotalTime>16355</TotalTime>
  <Words>2956</Words>
  <Application>Microsoft Macintosh PowerPoint</Application>
  <PresentationFormat>Widescreen</PresentationFormat>
  <Paragraphs>305</Paragraphs>
  <Slides>33</Slides>
  <Notes>33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Aptos</vt:lpstr>
      <vt:lpstr>Arial</vt:lpstr>
      <vt:lpstr>Franklin Gothic Book</vt:lpstr>
      <vt:lpstr>Franklin Gothic Medium</vt:lpstr>
      <vt:lpstr>HN1 2025</vt:lpstr>
      <vt:lpstr>2026 HSW Training For Providers</vt:lpstr>
      <vt:lpstr>What is Financial Exploitation?</vt:lpstr>
      <vt:lpstr>What is Abuse?</vt:lpstr>
      <vt:lpstr>Physical Abuse</vt:lpstr>
      <vt:lpstr>Signs and Symptoms of Physical Abuse</vt:lpstr>
      <vt:lpstr>Sexual Abuse</vt:lpstr>
      <vt:lpstr>Signs and Symptoms of Sexual Abuse</vt:lpstr>
      <vt:lpstr>Verbal or Emotional Abuse</vt:lpstr>
      <vt:lpstr>Psychological Abuse</vt:lpstr>
      <vt:lpstr>Neglect</vt:lpstr>
      <vt:lpstr>Signs and Symptoms of Neglect</vt:lpstr>
      <vt:lpstr>Exploitation</vt:lpstr>
      <vt:lpstr>Types of Exploitation</vt:lpstr>
      <vt:lpstr>Indicators of Exploitation</vt:lpstr>
      <vt:lpstr>Indicators of Exploitation (Cont.)</vt:lpstr>
      <vt:lpstr>Abandonment</vt:lpstr>
      <vt:lpstr>Signs and Symptoms of Abandonment</vt:lpstr>
      <vt:lpstr>Increased Risk Factors or Traits of Abuse</vt:lpstr>
      <vt:lpstr>Increased Risk Factors or Traits of Abuse (Cont.)</vt:lpstr>
      <vt:lpstr>Increased Risk Factors or Traits of Abuse (Cont.) </vt:lpstr>
      <vt:lpstr>Human Sex Trafficking</vt:lpstr>
      <vt:lpstr>Labor Trafficking</vt:lpstr>
      <vt:lpstr>Reporting Human Trafficking</vt:lpstr>
      <vt:lpstr>Prevention Steps</vt:lpstr>
      <vt:lpstr>Prevention Steps (Cont.)</vt:lpstr>
      <vt:lpstr>When identifying abuse situations, utilize these  Handle with care measures</vt:lpstr>
      <vt:lpstr>Report of Abuse, Neglect or Exploitation</vt:lpstr>
      <vt:lpstr>Mandated Power</vt:lpstr>
      <vt:lpstr>Rights of Mandated Reporters</vt:lpstr>
      <vt:lpstr>General Reporting Requirements (States May Differ)</vt:lpstr>
      <vt:lpstr>Important Reporting Processes</vt:lpstr>
      <vt:lpstr>Reporting</vt:lpstr>
      <vt:lpstr>Health Network One</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Safety Wellness Financial Explotiation Abuse Neglect and Human Trafficking Training for Providers 2026</dc:title>
  <dc:subject/>
  <dc:creator>Jan Yates;Carrie Marcelo</dc:creator>
  <cp:keywords/>
  <dc:description/>
  <cp:lastModifiedBy>Ginny E. Hong</cp:lastModifiedBy>
  <cp:revision>471</cp:revision>
  <dcterms:created xsi:type="dcterms:W3CDTF">2025-02-24T15:22:11Z</dcterms:created>
  <dcterms:modified xsi:type="dcterms:W3CDTF">2026-06-29T19:24:06Z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0x010100919064515621104CA603B758C6B07039</vt:lpwstr>
  </property>
  <property fmtid="{D5CDD505-2E9C-101B-9397-08002B2CF9AE}" pid="3" name="MSIP_Label_b0b638e0-f50f-48bd-992f-bcb55031a99f_Enabled">
    <vt:lpwstr>true</vt:lpwstr>
  </property>
  <property fmtid="{D5CDD505-2E9C-101B-9397-08002B2CF9AE}" pid="4" name="MSIP_Label_b0b638e0-f50f-48bd-992f-bcb55031a99f_SetDate">
    <vt:lpwstr>2026-06-02T18:44:51Z</vt:lpwstr>
  </property>
  <property fmtid="{D5CDD505-2E9C-101B-9397-08002B2CF9AE}" pid="5" name="MSIP_Label_b0b638e0-f50f-48bd-992f-bcb55031a99f_Method">
    <vt:lpwstr>Standard</vt:lpwstr>
  </property>
  <property fmtid="{D5CDD505-2E9C-101B-9397-08002B2CF9AE}" pid="6" name="MSIP_Label_b0b638e0-f50f-48bd-992f-bcb55031a99f_Name">
    <vt:lpwstr>Confidential Default</vt:lpwstr>
  </property>
  <property fmtid="{D5CDD505-2E9C-101B-9397-08002B2CF9AE}" pid="7" name="MSIP_Label_b0b638e0-f50f-48bd-992f-bcb55031a99f_SiteId">
    <vt:lpwstr>f45ccc07-e57e-4d15-bf6f-f6cbccd2d395</vt:lpwstr>
  </property>
  <property fmtid="{D5CDD505-2E9C-101B-9397-08002B2CF9AE}" pid="8" name="MSIP_Label_b0b638e0-f50f-48bd-992f-bcb55031a99f_ActionId">
    <vt:lpwstr>75ef5ec1-1f7e-431a-92da-391e2b35da5b</vt:lpwstr>
  </property>
  <property fmtid="{D5CDD505-2E9C-101B-9397-08002B2CF9AE}" pid="9" name="MSIP_Label_b0b638e0-f50f-48bd-992f-bcb55031a99f_ContentBits">
    <vt:lpwstr>0</vt:lpwstr>
  </property>
  <property fmtid="{D5CDD505-2E9C-101B-9397-08002B2CF9AE}" pid="10" name="MSIP_Label_b0b638e0-f50f-48bd-992f-bcb55031a99f_Tag">
    <vt:lpwstr>10, 3, 0, 1</vt:lpwstr>
  </property>
  <property fmtid="{D5CDD505-2E9C-101B-9397-08002B2CF9AE}" pid="11" name="MediaServiceImageTags">
    <vt:lpwstr/>
  </property>
</Properties>
</file>