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5"/>
  </p:sldMasterIdLst>
  <p:notesMasterIdLst>
    <p:notesMasterId r:id="rId37"/>
  </p:notesMasterIdLst>
  <p:handoutMasterIdLst>
    <p:handoutMasterId r:id="rId38"/>
  </p:handoutMasterIdLst>
  <p:sldIdLst>
    <p:sldId id="256" r:id="rId6"/>
    <p:sldId id="257" r:id="rId7"/>
    <p:sldId id="327" r:id="rId8"/>
    <p:sldId id="328" r:id="rId9"/>
    <p:sldId id="329" r:id="rId10"/>
    <p:sldId id="330" r:id="rId11"/>
    <p:sldId id="331" r:id="rId12"/>
    <p:sldId id="332" r:id="rId13"/>
    <p:sldId id="333" r:id="rId14"/>
    <p:sldId id="334" r:id="rId15"/>
    <p:sldId id="335" r:id="rId16"/>
    <p:sldId id="336" r:id="rId17"/>
    <p:sldId id="337" r:id="rId18"/>
    <p:sldId id="338" r:id="rId19"/>
    <p:sldId id="339" r:id="rId20"/>
    <p:sldId id="340" r:id="rId21"/>
    <p:sldId id="341" r:id="rId22"/>
    <p:sldId id="342" r:id="rId23"/>
    <p:sldId id="343" r:id="rId24"/>
    <p:sldId id="347" r:id="rId25"/>
    <p:sldId id="348" r:id="rId26"/>
    <p:sldId id="349" r:id="rId27"/>
    <p:sldId id="350" r:id="rId28"/>
    <p:sldId id="304" r:id="rId29"/>
    <p:sldId id="351" r:id="rId30"/>
    <p:sldId id="352" r:id="rId31"/>
    <p:sldId id="354" r:id="rId32"/>
    <p:sldId id="355" r:id="rId33"/>
    <p:sldId id="356" r:id="rId34"/>
    <p:sldId id="358" r:id="rId35"/>
    <p:sldId id="362" r:id="rId36"/>
  </p:sldIdLst>
  <p:sldSz cx="9144000" cy="5143500" type="screen16x9"/>
  <p:notesSz cx="6950075"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20" userDrawn="1">
          <p15:clr>
            <a:srgbClr val="A4A3A4"/>
          </p15:clr>
        </p15:guide>
        <p15:guide id="2" pos="5064" userDrawn="1">
          <p15:clr>
            <a:srgbClr val="A4A3A4"/>
          </p15:clr>
        </p15:guide>
        <p15:guide id="3" pos="120" userDrawn="1">
          <p15:clr>
            <a:srgbClr val="A4A3A4"/>
          </p15:clr>
        </p15:guide>
        <p15:guide id="4" orient="horz" pos="2292"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theline Figueroa" initials="AF" lastIdx="4" clrIdx="0">
    <p:extLst>
      <p:ext uri="{19B8F6BF-5375-455C-9EA6-DF929625EA0E}">
        <p15:presenceInfo xmlns:p15="http://schemas.microsoft.com/office/powerpoint/2012/main" userId="S-1-5-21-1694838050-1958936046-672588292-1334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A8CBB"/>
    <a:srgbClr val="5BA3CC"/>
    <a:srgbClr val="014A72"/>
    <a:srgbClr val="B38300"/>
    <a:srgbClr val="E5E8EB"/>
    <a:srgbClr val="DEE2E6"/>
    <a:srgbClr val="E9ECE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165" autoAdjust="0"/>
    <p:restoredTop sz="96135" autoAdjust="0"/>
  </p:normalViewPr>
  <p:slideViewPr>
    <p:cSldViewPr snapToGrid="0" snapToObjects="1">
      <p:cViewPr varScale="1">
        <p:scale>
          <a:sx n="136" d="100"/>
          <a:sy n="136" d="100"/>
        </p:scale>
        <p:origin x="208" y="640"/>
      </p:cViewPr>
      <p:guideLst>
        <p:guide orient="horz" pos="420"/>
        <p:guide pos="5064"/>
        <p:guide pos="120"/>
        <p:guide orient="horz" pos="2292"/>
      </p:guideLst>
    </p:cSldViewPr>
  </p:slideViewPr>
  <p:notesTextViewPr>
    <p:cViewPr>
      <p:scale>
        <a:sx n="1" d="1"/>
        <a:sy n="1" d="1"/>
      </p:scale>
      <p:origin x="0" y="0"/>
    </p:cViewPr>
  </p:notesTextViewPr>
  <p:sorterViewPr>
    <p:cViewPr>
      <p:scale>
        <a:sx n="86" d="100"/>
        <a:sy n="86" d="100"/>
      </p:scale>
      <p:origin x="0" y="0"/>
    </p:cViewPr>
  </p:sorterViewPr>
  <p:notesViewPr>
    <p:cSldViewPr snapToGrid="0" snapToObjects="1">
      <p:cViewPr varScale="1">
        <p:scale>
          <a:sx n="86" d="100"/>
          <a:sy n="86" d="100"/>
        </p:scale>
        <p:origin x="3840" y="10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commentAuthors" Target="commentAuthors.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theme" Target="theme/theme1.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tableStyles" Target="tableStyles.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BE8DCBF-BC35-4633-A9B5-DC5A71C30024}"/>
              </a:ext>
            </a:extLst>
          </p:cNvPr>
          <p:cNvSpPr>
            <a:spLocks noGrp="1"/>
          </p:cNvSpPr>
          <p:nvPr>
            <p:ph type="hdr" sz="quarter"/>
          </p:nvPr>
        </p:nvSpPr>
        <p:spPr>
          <a:xfrm>
            <a:off x="0" y="0"/>
            <a:ext cx="301148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7BD433F6-0DCB-4196-B96B-BD428B0F5EE3}"/>
              </a:ext>
            </a:extLst>
          </p:cNvPr>
          <p:cNvSpPr>
            <a:spLocks noGrp="1"/>
          </p:cNvSpPr>
          <p:nvPr>
            <p:ph type="dt" sz="quarter" idx="1"/>
          </p:nvPr>
        </p:nvSpPr>
        <p:spPr>
          <a:xfrm>
            <a:off x="3937000" y="0"/>
            <a:ext cx="3011488" cy="463550"/>
          </a:xfrm>
          <a:prstGeom prst="rect">
            <a:avLst/>
          </a:prstGeom>
        </p:spPr>
        <p:txBody>
          <a:bodyPr vert="horz" lIns="91440" tIns="45720" rIns="91440" bIns="45720" rtlCol="0"/>
          <a:lstStyle>
            <a:lvl1pPr algn="r">
              <a:defRPr sz="1200"/>
            </a:lvl1pPr>
          </a:lstStyle>
          <a:p>
            <a:fld id="{21BE27DF-DBB4-4F08-BC16-C1DDC425CBD8}" type="datetimeFigureOut">
              <a:rPr lang="en-US" smtClean="0"/>
              <a:t>6/11/25</a:t>
            </a:fld>
            <a:endParaRPr lang="en-US" dirty="0"/>
          </a:p>
        </p:txBody>
      </p:sp>
      <p:sp>
        <p:nvSpPr>
          <p:cNvPr id="4" name="Footer Placeholder 3">
            <a:extLst>
              <a:ext uri="{FF2B5EF4-FFF2-40B4-BE49-F238E27FC236}">
                <a16:creationId xmlns:a16="http://schemas.microsoft.com/office/drawing/2014/main" id="{563CAC68-4468-4886-BEEB-3B8A34756E5C}"/>
              </a:ext>
            </a:extLst>
          </p:cNvPr>
          <p:cNvSpPr>
            <a:spLocks noGrp="1"/>
          </p:cNvSpPr>
          <p:nvPr>
            <p:ph type="ftr" sz="quarter" idx="2"/>
          </p:nvPr>
        </p:nvSpPr>
        <p:spPr>
          <a:xfrm>
            <a:off x="0" y="8772525"/>
            <a:ext cx="301148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CF36FD51-FE1D-45F9-9362-66ED435D8D03}"/>
              </a:ext>
            </a:extLst>
          </p:cNvPr>
          <p:cNvSpPr>
            <a:spLocks noGrp="1"/>
          </p:cNvSpPr>
          <p:nvPr>
            <p:ph type="sldNum" sz="quarter" idx="3"/>
          </p:nvPr>
        </p:nvSpPr>
        <p:spPr>
          <a:xfrm>
            <a:off x="3937000" y="8772525"/>
            <a:ext cx="3011488" cy="463550"/>
          </a:xfrm>
          <a:prstGeom prst="rect">
            <a:avLst/>
          </a:prstGeom>
        </p:spPr>
        <p:txBody>
          <a:bodyPr vert="horz" lIns="91440" tIns="45720" rIns="91440" bIns="45720" rtlCol="0" anchor="b"/>
          <a:lstStyle>
            <a:lvl1pPr algn="r">
              <a:defRPr sz="1200"/>
            </a:lvl1pPr>
          </a:lstStyle>
          <a:p>
            <a:fld id="{3A3584B6-CBEF-4CF2-A7B4-12E748A682BF}" type="slidenum">
              <a:rPr lang="en-US" smtClean="0"/>
              <a:t>‹#›</a:t>
            </a:fld>
            <a:endParaRPr lang="en-US" dirty="0"/>
          </a:p>
        </p:txBody>
      </p:sp>
    </p:spTree>
    <p:extLst>
      <p:ext uri="{BB962C8B-B14F-4D97-AF65-F5344CB8AC3E}">
        <p14:creationId xmlns:p14="http://schemas.microsoft.com/office/powerpoint/2010/main" val="9354983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329FF869-D48C-3C41-AD07-E937BFB7534C}" type="datetimeFigureOut">
              <a:rPr lang="en-US" smtClean="0"/>
              <a:t>6/11/25</a:t>
            </a:fld>
            <a:endParaRPr lang="en-US" dirty="0"/>
          </a:p>
        </p:txBody>
      </p:sp>
      <p:sp>
        <p:nvSpPr>
          <p:cNvPr id="4" name="Slide Image Placeholder 3"/>
          <p:cNvSpPr>
            <a:spLocks noGrp="1" noRot="1" noChangeAspect="1"/>
          </p:cNvSpPr>
          <p:nvPr>
            <p:ph type="sldImg" idx="2"/>
          </p:nvPr>
        </p:nvSpPr>
        <p:spPr>
          <a:xfrm>
            <a:off x="703263" y="1154113"/>
            <a:ext cx="5543550" cy="3117850"/>
          </a:xfrm>
          <a:prstGeom prst="rect">
            <a:avLst/>
          </a:prstGeom>
          <a:noFill/>
          <a:ln w="12700">
            <a:solidFill>
              <a:prstClr val="black"/>
            </a:solidFill>
          </a:ln>
        </p:spPr>
        <p:txBody>
          <a:bodyPr vert="horz" lIns="92492" tIns="46246" rIns="92492" bIns="46246" rtlCol="0" anchor="ctr"/>
          <a:lstStyle/>
          <a:p>
            <a:endParaRPr lang="en-US" dirty="0"/>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D32EE774-3D74-3E40-80C3-AF5AE5CE954B}" type="slidenum">
              <a:rPr lang="en-US" smtClean="0"/>
              <a:t>‹#›</a:t>
            </a:fld>
            <a:endParaRPr lang="en-US" dirty="0"/>
          </a:p>
        </p:txBody>
      </p:sp>
    </p:spTree>
    <p:extLst>
      <p:ext uri="{BB962C8B-B14F-4D97-AF65-F5344CB8AC3E}">
        <p14:creationId xmlns:p14="http://schemas.microsoft.com/office/powerpoint/2010/main" val="37842154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465234E3-12D2-4DB9-BBA2-F2F21E490095}"/>
              </a:ext>
            </a:extLst>
          </p:cNvPr>
          <p:cNvGrpSpPr/>
          <p:nvPr userDrawn="1"/>
        </p:nvGrpSpPr>
        <p:grpSpPr>
          <a:xfrm>
            <a:off x="0" y="0"/>
            <a:ext cx="9144000" cy="4433777"/>
            <a:chOff x="0" y="0"/>
            <a:chExt cx="9144000" cy="4433777"/>
          </a:xfrm>
        </p:grpSpPr>
        <p:sp>
          <p:nvSpPr>
            <p:cNvPr id="8" name="Rectangle 7">
              <a:extLst>
                <a:ext uri="{FF2B5EF4-FFF2-40B4-BE49-F238E27FC236}">
                  <a16:creationId xmlns:a16="http://schemas.microsoft.com/office/drawing/2014/main" id="{820E177A-E24B-4B9C-B7B8-4CF0D27DA940}"/>
                </a:ext>
              </a:extLst>
            </p:cNvPr>
            <p:cNvSpPr/>
            <p:nvPr/>
          </p:nvSpPr>
          <p:spPr>
            <a:xfrm>
              <a:off x="3506086" y="0"/>
              <a:ext cx="5637914" cy="4433777"/>
            </a:xfrm>
            <a:prstGeom prst="rect">
              <a:avLst/>
            </a:prstGeom>
            <a:solidFill>
              <a:srgbClr val="B383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9" name="Rectangle 8">
              <a:extLst>
                <a:ext uri="{FF2B5EF4-FFF2-40B4-BE49-F238E27FC236}">
                  <a16:creationId xmlns:a16="http://schemas.microsoft.com/office/drawing/2014/main" id="{1D5C7E4F-8971-4793-8EE8-E3C8ED587F4A}"/>
                </a:ext>
              </a:extLst>
            </p:cNvPr>
            <p:cNvSpPr/>
            <p:nvPr/>
          </p:nvSpPr>
          <p:spPr>
            <a:xfrm>
              <a:off x="1517798" y="0"/>
              <a:ext cx="5637914" cy="4433777"/>
            </a:xfrm>
            <a:prstGeom prst="rect">
              <a:avLst/>
            </a:prstGeom>
            <a:solidFill>
              <a:srgbClr val="5BA3C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0" name="Rectangle 9">
              <a:extLst>
                <a:ext uri="{FF2B5EF4-FFF2-40B4-BE49-F238E27FC236}">
                  <a16:creationId xmlns:a16="http://schemas.microsoft.com/office/drawing/2014/main" id="{5BDF8F62-D085-439C-B4DB-9517B2E85F25}"/>
                </a:ext>
              </a:extLst>
            </p:cNvPr>
            <p:cNvSpPr/>
            <p:nvPr/>
          </p:nvSpPr>
          <p:spPr>
            <a:xfrm>
              <a:off x="0" y="0"/>
              <a:ext cx="5637914" cy="4433777"/>
            </a:xfrm>
            <a:prstGeom prst="rect">
              <a:avLst/>
            </a:prstGeom>
            <a:solidFill>
              <a:srgbClr val="05497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grpSp>
      <p:pic>
        <p:nvPicPr>
          <p:cNvPr id="12" name="Picture 11">
            <a:extLst>
              <a:ext uri="{FF2B5EF4-FFF2-40B4-BE49-F238E27FC236}">
                <a16:creationId xmlns:a16="http://schemas.microsoft.com/office/drawing/2014/main" id="{9393E903-DC2E-4696-B535-42F116083B5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477379" y="4633228"/>
            <a:ext cx="2361443" cy="299467"/>
          </a:xfrm>
          <a:prstGeom prst="rect">
            <a:avLst/>
          </a:prstGeom>
        </p:spPr>
      </p:pic>
      <p:sp>
        <p:nvSpPr>
          <p:cNvPr id="11" name="Text Placeholder 2">
            <a:extLst>
              <a:ext uri="{FF2B5EF4-FFF2-40B4-BE49-F238E27FC236}">
                <a16:creationId xmlns:a16="http://schemas.microsoft.com/office/drawing/2014/main" id="{FCCB6835-498E-46B5-9FE4-1D3704EDF09A}"/>
              </a:ext>
            </a:extLst>
          </p:cNvPr>
          <p:cNvSpPr>
            <a:spLocks noGrp="1"/>
          </p:cNvSpPr>
          <p:nvPr>
            <p:ph type="body" sz="quarter" idx="10" hasCustomPrompt="1"/>
          </p:nvPr>
        </p:nvSpPr>
        <p:spPr>
          <a:xfrm>
            <a:off x="331787" y="804865"/>
            <a:ext cx="3956433" cy="439737"/>
          </a:xfrm>
          <a:prstGeom prst="rect">
            <a:avLst/>
          </a:prstGeom>
        </p:spPr>
        <p:txBody>
          <a:bodyPr/>
          <a:lstStyle>
            <a:lvl1pPr marL="0" indent="0">
              <a:buNone/>
              <a:defRPr sz="2250" b="1">
                <a:solidFill>
                  <a:schemeClr val="bg1"/>
                </a:solidFill>
                <a:latin typeface="Lato Black" panose="020F0A02020204030203" pitchFamily="34" charset="0"/>
              </a:defRPr>
            </a:lvl1pPr>
          </a:lstStyle>
          <a:p>
            <a:pPr lvl="0"/>
            <a:r>
              <a:rPr lang="en-US" dirty="0"/>
              <a:t>Title</a:t>
            </a:r>
          </a:p>
        </p:txBody>
      </p:sp>
      <p:sp>
        <p:nvSpPr>
          <p:cNvPr id="15" name="Title 14">
            <a:extLst>
              <a:ext uri="{FF2B5EF4-FFF2-40B4-BE49-F238E27FC236}">
                <a16:creationId xmlns:a16="http://schemas.microsoft.com/office/drawing/2014/main" id="{8BC442A0-32A9-418F-BB6A-E92AE14EC445}"/>
              </a:ext>
            </a:extLst>
          </p:cNvPr>
          <p:cNvSpPr>
            <a:spLocks noGrp="1"/>
          </p:cNvSpPr>
          <p:nvPr>
            <p:ph type="title"/>
          </p:nvPr>
        </p:nvSpPr>
        <p:spPr>
          <a:xfrm>
            <a:off x="331787" y="1254803"/>
            <a:ext cx="3956432" cy="801024"/>
          </a:xfrm>
          <a:prstGeom prst="rect">
            <a:avLst/>
          </a:prstGeom>
        </p:spPr>
        <p:txBody>
          <a:bodyPr/>
          <a:lstStyle>
            <a:lvl1pPr algn="l">
              <a:defRPr sz="1600">
                <a:solidFill>
                  <a:schemeClr val="bg1"/>
                </a:solidFill>
                <a:latin typeface="Lato Light" panose="020F0302020204030203" pitchFamily="34" charset="0"/>
              </a:defRPr>
            </a:lvl1pPr>
          </a:lstStyle>
          <a:p>
            <a:r>
              <a:rPr lang="en-US" dirty="0"/>
              <a:t>Click to edit Master title style</a:t>
            </a:r>
          </a:p>
        </p:txBody>
      </p:sp>
    </p:spTree>
    <p:extLst>
      <p:ext uri="{BB962C8B-B14F-4D97-AF65-F5344CB8AC3E}">
        <p14:creationId xmlns:p14="http://schemas.microsoft.com/office/powerpoint/2010/main" val="10082407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and one large table">
    <p:spTree>
      <p:nvGrpSpPr>
        <p:cNvPr id="1" name=""/>
        <p:cNvGrpSpPr/>
        <p:nvPr/>
      </p:nvGrpSpPr>
      <p:grpSpPr>
        <a:xfrm>
          <a:off x="0" y="0"/>
          <a:ext cx="0" cy="0"/>
          <a:chOff x="0" y="0"/>
          <a:chExt cx="0" cy="0"/>
        </a:xfrm>
      </p:grpSpPr>
      <p:grpSp>
        <p:nvGrpSpPr>
          <p:cNvPr id="5" name="Group 4"/>
          <p:cNvGrpSpPr/>
          <p:nvPr userDrawn="1"/>
        </p:nvGrpSpPr>
        <p:grpSpPr>
          <a:xfrm>
            <a:off x="0" y="4997956"/>
            <a:ext cx="9144000" cy="164131"/>
            <a:chOff x="0" y="0"/>
            <a:chExt cx="9144000" cy="4433777"/>
          </a:xfrm>
        </p:grpSpPr>
        <p:sp>
          <p:nvSpPr>
            <p:cNvPr id="6" name="Rectangle 5"/>
            <p:cNvSpPr/>
            <p:nvPr/>
          </p:nvSpPr>
          <p:spPr>
            <a:xfrm>
              <a:off x="3506086" y="0"/>
              <a:ext cx="5637914" cy="4433777"/>
            </a:xfrm>
            <a:prstGeom prst="rect">
              <a:avLst/>
            </a:prstGeom>
            <a:solidFill>
              <a:srgbClr val="B383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7" name="Rectangle 6"/>
            <p:cNvSpPr/>
            <p:nvPr/>
          </p:nvSpPr>
          <p:spPr>
            <a:xfrm>
              <a:off x="1517798" y="0"/>
              <a:ext cx="5637914" cy="4433777"/>
            </a:xfrm>
            <a:prstGeom prst="rect">
              <a:avLst/>
            </a:prstGeom>
            <a:solidFill>
              <a:srgbClr val="5BA3C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8" name="Rectangle 7"/>
            <p:cNvSpPr/>
            <p:nvPr/>
          </p:nvSpPr>
          <p:spPr>
            <a:xfrm>
              <a:off x="0" y="0"/>
              <a:ext cx="5637914" cy="4433777"/>
            </a:xfrm>
            <a:prstGeom prst="rect">
              <a:avLst/>
            </a:prstGeom>
            <a:solidFill>
              <a:srgbClr val="05497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grpSp>
      <p:sp>
        <p:nvSpPr>
          <p:cNvPr id="9" name="Text Placeholder 2">
            <a:extLst>
              <a:ext uri="{FF2B5EF4-FFF2-40B4-BE49-F238E27FC236}">
                <a16:creationId xmlns:a16="http://schemas.microsoft.com/office/drawing/2014/main" id="{4376557E-F3D1-418A-AA91-92C33B86FE9E}"/>
              </a:ext>
            </a:extLst>
          </p:cNvPr>
          <p:cNvSpPr>
            <a:spLocks noGrp="1"/>
          </p:cNvSpPr>
          <p:nvPr>
            <p:ph type="body" sz="quarter" idx="10" hasCustomPrompt="1"/>
          </p:nvPr>
        </p:nvSpPr>
        <p:spPr>
          <a:xfrm>
            <a:off x="190445" y="227101"/>
            <a:ext cx="4381553" cy="269997"/>
          </a:xfrm>
          <a:prstGeom prst="rect">
            <a:avLst/>
          </a:prstGeom>
        </p:spPr>
        <p:txBody>
          <a:bodyPr/>
          <a:lstStyle>
            <a:lvl1pPr marL="0" indent="0">
              <a:buNone/>
              <a:defRPr b="1">
                <a:latin typeface="Lato Black" panose="020F0A02020204030203" pitchFamily="34" charset="0"/>
              </a:defRPr>
            </a:lvl1pPr>
            <a:lvl2pPr marL="342900" indent="0">
              <a:buNone/>
              <a:defRPr/>
            </a:lvl2pPr>
            <a:lvl5pPr marL="1371600" indent="0" algn="l">
              <a:buNone/>
              <a:defRPr/>
            </a:lvl5pPr>
          </a:lstStyle>
          <a:p>
            <a:pPr lvl="0"/>
            <a:r>
              <a:rPr lang="en-US" dirty="0"/>
              <a:t>Click to edit title</a:t>
            </a:r>
          </a:p>
        </p:txBody>
      </p:sp>
      <p:cxnSp>
        <p:nvCxnSpPr>
          <p:cNvPr id="10" name="Straight Connector 9">
            <a:extLst>
              <a:ext uri="{FF2B5EF4-FFF2-40B4-BE49-F238E27FC236}">
                <a16:creationId xmlns:a16="http://schemas.microsoft.com/office/drawing/2014/main" id="{7222FA91-DF24-4892-9B50-B97CE5D9D5B4}"/>
              </a:ext>
            </a:extLst>
          </p:cNvPr>
          <p:cNvCxnSpPr/>
          <p:nvPr userDrawn="1"/>
        </p:nvCxnSpPr>
        <p:spPr>
          <a:xfrm>
            <a:off x="190447" y="509710"/>
            <a:ext cx="4381553" cy="0"/>
          </a:xfrm>
          <a:prstGeom prst="line">
            <a:avLst/>
          </a:prstGeom>
          <a:ln w="12700"/>
          <a:effectLst/>
        </p:spPr>
        <p:style>
          <a:lnRef idx="3">
            <a:schemeClr val="dk1"/>
          </a:lnRef>
          <a:fillRef idx="0">
            <a:schemeClr val="dk1"/>
          </a:fillRef>
          <a:effectRef idx="2">
            <a:schemeClr val="dk1"/>
          </a:effectRef>
          <a:fontRef idx="minor">
            <a:schemeClr val="tx1"/>
          </a:fontRef>
        </p:style>
      </p:cxnSp>
      <p:sp>
        <p:nvSpPr>
          <p:cNvPr id="11" name="Text Placeholder 4">
            <a:extLst>
              <a:ext uri="{FF2B5EF4-FFF2-40B4-BE49-F238E27FC236}">
                <a16:creationId xmlns:a16="http://schemas.microsoft.com/office/drawing/2014/main" id="{E86EDBD5-42F1-46FB-BFDD-55E29DD3F38D}"/>
              </a:ext>
            </a:extLst>
          </p:cNvPr>
          <p:cNvSpPr>
            <a:spLocks noGrp="1"/>
          </p:cNvSpPr>
          <p:nvPr>
            <p:ph type="body" sz="quarter" idx="11" hasCustomPrompt="1"/>
          </p:nvPr>
        </p:nvSpPr>
        <p:spPr>
          <a:xfrm>
            <a:off x="184141" y="681741"/>
            <a:ext cx="8775718" cy="756074"/>
          </a:xfrm>
          <a:prstGeom prst="rect">
            <a:avLst/>
          </a:prstGeom>
        </p:spPr>
        <p:txBody>
          <a:bodyPr/>
          <a:lstStyle>
            <a:lvl1pPr marL="0" indent="0" algn="l">
              <a:buNone/>
              <a:defRPr sz="1100">
                <a:latin typeface="Lato" panose="020F0502020204030203" pitchFamily="34" charset="0"/>
              </a:defRPr>
            </a:lvl1pPr>
          </a:lstStyle>
          <a:p>
            <a:pPr lvl="0"/>
            <a:r>
              <a:rPr lang="en-US" dirty="0"/>
              <a:t>Click to edit</a:t>
            </a:r>
          </a:p>
        </p:txBody>
      </p:sp>
      <p:sp>
        <p:nvSpPr>
          <p:cNvPr id="4" name="Table Placeholder 3">
            <a:extLst>
              <a:ext uri="{FF2B5EF4-FFF2-40B4-BE49-F238E27FC236}">
                <a16:creationId xmlns:a16="http://schemas.microsoft.com/office/drawing/2014/main" id="{D5048843-FBD2-4ABA-BDE2-A1E5933A46E1}"/>
              </a:ext>
            </a:extLst>
          </p:cNvPr>
          <p:cNvSpPr>
            <a:spLocks noGrp="1"/>
          </p:cNvSpPr>
          <p:nvPr>
            <p:ph type="tbl" sz="quarter" idx="14"/>
          </p:nvPr>
        </p:nvSpPr>
        <p:spPr>
          <a:xfrm>
            <a:off x="914398" y="1634120"/>
            <a:ext cx="7315200" cy="2441448"/>
          </a:xfrm>
          <a:prstGeom prst="rect">
            <a:avLst/>
          </a:prstGeom>
        </p:spPr>
        <p:txBody>
          <a:bodyPr/>
          <a:lstStyle/>
          <a:p>
            <a:endParaRPr lang="en-US" dirty="0"/>
          </a:p>
        </p:txBody>
      </p:sp>
      <p:sp>
        <p:nvSpPr>
          <p:cNvPr id="13" name="Slide Number Placeholder 22">
            <a:extLst>
              <a:ext uri="{FF2B5EF4-FFF2-40B4-BE49-F238E27FC236}">
                <a16:creationId xmlns:a16="http://schemas.microsoft.com/office/drawing/2014/main" id="{97A9B164-56B7-44FE-B852-F212014EAE2D}"/>
              </a:ext>
            </a:extLst>
          </p:cNvPr>
          <p:cNvSpPr txBox="1">
            <a:spLocks/>
          </p:cNvSpPr>
          <p:nvPr userDrawn="1"/>
        </p:nvSpPr>
        <p:spPr>
          <a:xfrm>
            <a:off x="6796125" y="4603420"/>
            <a:ext cx="2163669" cy="30372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9E041C8-BA61-4E81-ADE9-1DF5192AF973}" type="slidenum">
              <a:rPr lang="en-US" sz="900" smtClean="0">
                <a:solidFill>
                  <a:srgbClr val="000000"/>
                </a:solidFill>
                <a:latin typeface="Noticia Text" panose="02000503060000020004" pitchFamily="2" charset="0"/>
              </a:rPr>
              <a:pPr/>
              <a:t>‹#›</a:t>
            </a:fld>
            <a:endParaRPr lang="en-US" sz="1000" dirty="0">
              <a:solidFill>
                <a:srgbClr val="000000"/>
              </a:solidFill>
              <a:latin typeface="Noticia Text" panose="02000503060000020004" pitchFamily="2" charset="0"/>
            </a:endParaRPr>
          </a:p>
        </p:txBody>
      </p:sp>
      <p:sp>
        <p:nvSpPr>
          <p:cNvPr id="14" name="Text Placeholder 2">
            <a:extLst>
              <a:ext uri="{FF2B5EF4-FFF2-40B4-BE49-F238E27FC236}">
                <a16:creationId xmlns:a16="http://schemas.microsoft.com/office/drawing/2014/main" id="{C0435D47-44ED-44A8-9D32-D03AABDA9742}"/>
              </a:ext>
            </a:extLst>
          </p:cNvPr>
          <p:cNvSpPr>
            <a:spLocks noGrp="1"/>
          </p:cNvSpPr>
          <p:nvPr>
            <p:ph type="body" sz="quarter" idx="15"/>
          </p:nvPr>
        </p:nvSpPr>
        <p:spPr>
          <a:xfrm>
            <a:off x="195081" y="4627607"/>
            <a:ext cx="3632787" cy="298450"/>
          </a:xfrm>
          <a:prstGeom prst="rect">
            <a:avLst/>
          </a:prstGeom>
        </p:spPr>
        <p:txBody>
          <a:bodyPr/>
          <a:lstStyle>
            <a:lvl1pPr marL="0" indent="0">
              <a:buNone/>
              <a:defRPr sz="900">
                <a:solidFill>
                  <a:schemeClr val="tx1"/>
                </a:solidFill>
                <a:latin typeface="Noticia Text" panose="02000503060000020004" pitchFamily="2" charset="0"/>
              </a:defRPr>
            </a:lvl1pPr>
            <a:lvl3pPr marL="685800" indent="0">
              <a:buNone/>
              <a:defRPr/>
            </a:lvl3pPr>
          </a:lstStyle>
          <a:p>
            <a:pPr lvl="0"/>
            <a:endParaRPr lang="en-US" dirty="0"/>
          </a:p>
        </p:txBody>
      </p:sp>
    </p:spTree>
    <p:extLst>
      <p:ext uri="{BB962C8B-B14F-4D97-AF65-F5344CB8AC3E}">
        <p14:creationId xmlns:p14="http://schemas.microsoft.com/office/powerpoint/2010/main" val="29376404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and one large chart">
    <p:spTree>
      <p:nvGrpSpPr>
        <p:cNvPr id="1" name=""/>
        <p:cNvGrpSpPr/>
        <p:nvPr/>
      </p:nvGrpSpPr>
      <p:grpSpPr>
        <a:xfrm>
          <a:off x="0" y="0"/>
          <a:ext cx="0" cy="0"/>
          <a:chOff x="0" y="0"/>
          <a:chExt cx="0" cy="0"/>
        </a:xfrm>
      </p:grpSpPr>
      <p:grpSp>
        <p:nvGrpSpPr>
          <p:cNvPr id="5" name="Group 4"/>
          <p:cNvGrpSpPr/>
          <p:nvPr userDrawn="1"/>
        </p:nvGrpSpPr>
        <p:grpSpPr>
          <a:xfrm>
            <a:off x="0" y="4997956"/>
            <a:ext cx="9144000" cy="164131"/>
            <a:chOff x="0" y="0"/>
            <a:chExt cx="9144000" cy="4433777"/>
          </a:xfrm>
        </p:grpSpPr>
        <p:sp>
          <p:nvSpPr>
            <p:cNvPr id="6" name="Rectangle 5"/>
            <p:cNvSpPr/>
            <p:nvPr/>
          </p:nvSpPr>
          <p:spPr>
            <a:xfrm>
              <a:off x="3506086" y="0"/>
              <a:ext cx="5637914" cy="4433777"/>
            </a:xfrm>
            <a:prstGeom prst="rect">
              <a:avLst/>
            </a:prstGeom>
            <a:solidFill>
              <a:srgbClr val="B383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7" name="Rectangle 6"/>
            <p:cNvSpPr/>
            <p:nvPr/>
          </p:nvSpPr>
          <p:spPr>
            <a:xfrm>
              <a:off x="1517798" y="0"/>
              <a:ext cx="5637914" cy="4433777"/>
            </a:xfrm>
            <a:prstGeom prst="rect">
              <a:avLst/>
            </a:prstGeom>
            <a:solidFill>
              <a:srgbClr val="5BA3C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8" name="Rectangle 7"/>
            <p:cNvSpPr/>
            <p:nvPr/>
          </p:nvSpPr>
          <p:spPr>
            <a:xfrm>
              <a:off x="0" y="0"/>
              <a:ext cx="5637914" cy="4433777"/>
            </a:xfrm>
            <a:prstGeom prst="rect">
              <a:avLst/>
            </a:prstGeom>
            <a:solidFill>
              <a:srgbClr val="05497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grpSp>
      <p:sp>
        <p:nvSpPr>
          <p:cNvPr id="9" name="Text Placeholder 2">
            <a:extLst>
              <a:ext uri="{FF2B5EF4-FFF2-40B4-BE49-F238E27FC236}">
                <a16:creationId xmlns:a16="http://schemas.microsoft.com/office/drawing/2014/main" id="{4376557E-F3D1-418A-AA91-92C33B86FE9E}"/>
              </a:ext>
            </a:extLst>
          </p:cNvPr>
          <p:cNvSpPr>
            <a:spLocks noGrp="1"/>
          </p:cNvSpPr>
          <p:nvPr>
            <p:ph type="body" sz="quarter" idx="10" hasCustomPrompt="1"/>
          </p:nvPr>
        </p:nvSpPr>
        <p:spPr>
          <a:xfrm>
            <a:off x="190445" y="227101"/>
            <a:ext cx="4381553" cy="269997"/>
          </a:xfrm>
          <a:prstGeom prst="rect">
            <a:avLst/>
          </a:prstGeom>
        </p:spPr>
        <p:txBody>
          <a:bodyPr/>
          <a:lstStyle>
            <a:lvl1pPr marL="0" indent="0">
              <a:buNone/>
              <a:defRPr b="1">
                <a:latin typeface="Lato Black" panose="020F0A02020204030203" pitchFamily="34" charset="0"/>
              </a:defRPr>
            </a:lvl1pPr>
            <a:lvl2pPr marL="342900" indent="0">
              <a:buNone/>
              <a:defRPr/>
            </a:lvl2pPr>
            <a:lvl5pPr marL="1371600" indent="0" algn="l">
              <a:buNone/>
              <a:defRPr/>
            </a:lvl5pPr>
          </a:lstStyle>
          <a:p>
            <a:pPr lvl="0"/>
            <a:r>
              <a:rPr lang="en-US" dirty="0"/>
              <a:t>Click to edit title</a:t>
            </a:r>
          </a:p>
        </p:txBody>
      </p:sp>
      <p:cxnSp>
        <p:nvCxnSpPr>
          <p:cNvPr id="10" name="Straight Connector 9">
            <a:extLst>
              <a:ext uri="{FF2B5EF4-FFF2-40B4-BE49-F238E27FC236}">
                <a16:creationId xmlns:a16="http://schemas.microsoft.com/office/drawing/2014/main" id="{7222FA91-DF24-4892-9B50-B97CE5D9D5B4}"/>
              </a:ext>
            </a:extLst>
          </p:cNvPr>
          <p:cNvCxnSpPr/>
          <p:nvPr userDrawn="1"/>
        </p:nvCxnSpPr>
        <p:spPr>
          <a:xfrm>
            <a:off x="190447" y="509710"/>
            <a:ext cx="4381553" cy="0"/>
          </a:xfrm>
          <a:prstGeom prst="line">
            <a:avLst/>
          </a:prstGeom>
          <a:ln w="12700"/>
          <a:effectLst/>
        </p:spPr>
        <p:style>
          <a:lnRef idx="3">
            <a:schemeClr val="dk1"/>
          </a:lnRef>
          <a:fillRef idx="0">
            <a:schemeClr val="dk1"/>
          </a:fillRef>
          <a:effectRef idx="2">
            <a:schemeClr val="dk1"/>
          </a:effectRef>
          <a:fontRef idx="minor">
            <a:schemeClr val="tx1"/>
          </a:fontRef>
        </p:style>
      </p:cxnSp>
      <p:sp>
        <p:nvSpPr>
          <p:cNvPr id="11" name="Text Placeholder 4">
            <a:extLst>
              <a:ext uri="{FF2B5EF4-FFF2-40B4-BE49-F238E27FC236}">
                <a16:creationId xmlns:a16="http://schemas.microsoft.com/office/drawing/2014/main" id="{E86EDBD5-42F1-46FB-BFDD-55E29DD3F38D}"/>
              </a:ext>
            </a:extLst>
          </p:cNvPr>
          <p:cNvSpPr>
            <a:spLocks noGrp="1"/>
          </p:cNvSpPr>
          <p:nvPr>
            <p:ph type="body" sz="quarter" idx="11" hasCustomPrompt="1"/>
          </p:nvPr>
        </p:nvSpPr>
        <p:spPr>
          <a:xfrm>
            <a:off x="184141" y="681741"/>
            <a:ext cx="8775718" cy="756074"/>
          </a:xfrm>
          <a:prstGeom prst="rect">
            <a:avLst/>
          </a:prstGeom>
        </p:spPr>
        <p:txBody>
          <a:bodyPr/>
          <a:lstStyle>
            <a:lvl1pPr marL="0" indent="0" algn="l">
              <a:buNone/>
              <a:defRPr sz="1100">
                <a:latin typeface="Lato" panose="020F0502020204030203" pitchFamily="34" charset="0"/>
              </a:defRPr>
            </a:lvl1pPr>
          </a:lstStyle>
          <a:p>
            <a:pPr lvl="0"/>
            <a:r>
              <a:rPr lang="en-US" dirty="0"/>
              <a:t>Click to edit</a:t>
            </a:r>
          </a:p>
        </p:txBody>
      </p:sp>
      <p:sp>
        <p:nvSpPr>
          <p:cNvPr id="3" name="Chart Placeholder 2">
            <a:extLst>
              <a:ext uri="{FF2B5EF4-FFF2-40B4-BE49-F238E27FC236}">
                <a16:creationId xmlns:a16="http://schemas.microsoft.com/office/drawing/2014/main" id="{283B6584-30E7-400F-9119-5A4197499207}"/>
              </a:ext>
            </a:extLst>
          </p:cNvPr>
          <p:cNvSpPr>
            <a:spLocks noGrp="1"/>
          </p:cNvSpPr>
          <p:nvPr>
            <p:ph type="chart" sz="quarter" idx="14"/>
          </p:nvPr>
        </p:nvSpPr>
        <p:spPr>
          <a:xfrm>
            <a:off x="914400" y="1637861"/>
            <a:ext cx="7315200" cy="2441448"/>
          </a:xfrm>
          <a:prstGeom prst="rect">
            <a:avLst/>
          </a:prstGeom>
        </p:spPr>
        <p:txBody>
          <a:bodyPr/>
          <a:lstStyle/>
          <a:p>
            <a:endParaRPr lang="en-US" dirty="0"/>
          </a:p>
        </p:txBody>
      </p:sp>
      <p:sp>
        <p:nvSpPr>
          <p:cNvPr id="13" name="Slide Number Placeholder 22">
            <a:extLst>
              <a:ext uri="{FF2B5EF4-FFF2-40B4-BE49-F238E27FC236}">
                <a16:creationId xmlns:a16="http://schemas.microsoft.com/office/drawing/2014/main" id="{D6F5F92D-55F5-4FC5-9634-FC7E2B685530}"/>
              </a:ext>
            </a:extLst>
          </p:cNvPr>
          <p:cNvSpPr txBox="1">
            <a:spLocks/>
          </p:cNvSpPr>
          <p:nvPr userDrawn="1"/>
        </p:nvSpPr>
        <p:spPr>
          <a:xfrm>
            <a:off x="6796125" y="4603420"/>
            <a:ext cx="2163669" cy="30372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9E041C8-BA61-4E81-ADE9-1DF5192AF973}" type="slidenum">
              <a:rPr lang="en-US" sz="900" smtClean="0">
                <a:solidFill>
                  <a:srgbClr val="000000"/>
                </a:solidFill>
                <a:latin typeface="Noticia Text" panose="02000503060000020004" pitchFamily="2" charset="0"/>
              </a:rPr>
              <a:pPr/>
              <a:t>‹#›</a:t>
            </a:fld>
            <a:endParaRPr lang="en-US" sz="1000" dirty="0">
              <a:solidFill>
                <a:srgbClr val="000000"/>
              </a:solidFill>
              <a:latin typeface="Noticia Text" panose="02000503060000020004" pitchFamily="2" charset="0"/>
            </a:endParaRPr>
          </a:p>
        </p:txBody>
      </p:sp>
      <p:sp>
        <p:nvSpPr>
          <p:cNvPr id="14" name="Text Placeholder 2">
            <a:extLst>
              <a:ext uri="{FF2B5EF4-FFF2-40B4-BE49-F238E27FC236}">
                <a16:creationId xmlns:a16="http://schemas.microsoft.com/office/drawing/2014/main" id="{CA1A0CAB-544C-4052-B8C9-F747D58FBE72}"/>
              </a:ext>
            </a:extLst>
          </p:cNvPr>
          <p:cNvSpPr>
            <a:spLocks noGrp="1"/>
          </p:cNvSpPr>
          <p:nvPr>
            <p:ph type="body" sz="quarter" idx="15"/>
          </p:nvPr>
        </p:nvSpPr>
        <p:spPr>
          <a:xfrm>
            <a:off x="195081" y="4627607"/>
            <a:ext cx="3632787" cy="298450"/>
          </a:xfrm>
          <a:prstGeom prst="rect">
            <a:avLst/>
          </a:prstGeom>
        </p:spPr>
        <p:txBody>
          <a:bodyPr/>
          <a:lstStyle>
            <a:lvl1pPr marL="0" indent="0">
              <a:buNone/>
              <a:defRPr sz="900">
                <a:solidFill>
                  <a:schemeClr val="tx1"/>
                </a:solidFill>
                <a:latin typeface="Noticia Text" panose="02000503060000020004" pitchFamily="2" charset="0"/>
              </a:defRPr>
            </a:lvl1pPr>
            <a:lvl3pPr marL="685800" indent="0">
              <a:buNone/>
              <a:defRPr/>
            </a:lvl3pPr>
          </a:lstStyle>
          <a:p>
            <a:pPr lvl="0"/>
            <a:endParaRPr lang="en-US" dirty="0"/>
          </a:p>
        </p:txBody>
      </p:sp>
    </p:spTree>
    <p:extLst>
      <p:ext uri="{BB962C8B-B14F-4D97-AF65-F5344CB8AC3E}">
        <p14:creationId xmlns:p14="http://schemas.microsoft.com/office/powerpoint/2010/main" val="35220337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and two pics">
    <p:spTree>
      <p:nvGrpSpPr>
        <p:cNvPr id="1" name=""/>
        <p:cNvGrpSpPr/>
        <p:nvPr/>
      </p:nvGrpSpPr>
      <p:grpSpPr>
        <a:xfrm>
          <a:off x="0" y="0"/>
          <a:ext cx="0" cy="0"/>
          <a:chOff x="0" y="0"/>
          <a:chExt cx="0" cy="0"/>
        </a:xfrm>
      </p:grpSpPr>
      <p:grpSp>
        <p:nvGrpSpPr>
          <p:cNvPr id="5" name="Group 4"/>
          <p:cNvGrpSpPr/>
          <p:nvPr userDrawn="1"/>
        </p:nvGrpSpPr>
        <p:grpSpPr>
          <a:xfrm>
            <a:off x="0" y="4997956"/>
            <a:ext cx="9144000" cy="164131"/>
            <a:chOff x="0" y="0"/>
            <a:chExt cx="9144000" cy="4433777"/>
          </a:xfrm>
        </p:grpSpPr>
        <p:sp>
          <p:nvSpPr>
            <p:cNvPr id="6" name="Rectangle 5"/>
            <p:cNvSpPr/>
            <p:nvPr/>
          </p:nvSpPr>
          <p:spPr>
            <a:xfrm>
              <a:off x="3506086" y="0"/>
              <a:ext cx="5637914" cy="4433777"/>
            </a:xfrm>
            <a:prstGeom prst="rect">
              <a:avLst/>
            </a:prstGeom>
            <a:solidFill>
              <a:srgbClr val="B383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7" name="Rectangle 6"/>
            <p:cNvSpPr/>
            <p:nvPr/>
          </p:nvSpPr>
          <p:spPr>
            <a:xfrm>
              <a:off x="1517798" y="0"/>
              <a:ext cx="5637914" cy="4433777"/>
            </a:xfrm>
            <a:prstGeom prst="rect">
              <a:avLst/>
            </a:prstGeom>
            <a:solidFill>
              <a:srgbClr val="5BA3C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8" name="Rectangle 7"/>
            <p:cNvSpPr/>
            <p:nvPr/>
          </p:nvSpPr>
          <p:spPr>
            <a:xfrm>
              <a:off x="0" y="0"/>
              <a:ext cx="5637914" cy="4433777"/>
            </a:xfrm>
            <a:prstGeom prst="rect">
              <a:avLst/>
            </a:prstGeom>
            <a:solidFill>
              <a:srgbClr val="05497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grpSp>
      <p:sp>
        <p:nvSpPr>
          <p:cNvPr id="9" name="Text Placeholder 2">
            <a:extLst>
              <a:ext uri="{FF2B5EF4-FFF2-40B4-BE49-F238E27FC236}">
                <a16:creationId xmlns:a16="http://schemas.microsoft.com/office/drawing/2014/main" id="{4376557E-F3D1-418A-AA91-92C33B86FE9E}"/>
              </a:ext>
            </a:extLst>
          </p:cNvPr>
          <p:cNvSpPr>
            <a:spLocks noGrp="1"/>
          </p:cNvSpPr>
          <p:nvPr>
            <p:ph type="body" sz="quarter" idx="10" hasCustomPrompt="1"/>
          </p:nvPr>
        </p:nvSpPr>
        <p:spPr>
          <a:xfrm>
            <a:off x="190445" y="227101"/>
            <a:ext cx="4381553" cy="269997"/>
          </a:xfrm>
          <a:prstGeom prst="rect">
            <a:avLst/>
          </a:prstGeom>
        </p:spPr>
        <p:txBody>
          <a:bodyPr/>
          <a:lstStyle>
            <a:lvl1pPr marL="0" indent="0">
              <a:buNone/>
              <a:defRPr b="1">
                <a:latin typeface="Lato Black" panose="020F0A02020204030203" pitchFamily="34" charset="0"/>
              </a:defRPr>
            </a:lvl1pPr>
            <a:lvl2pPr marL="342900" indent="0">
              <a:buNone/>
              <a:defRPr/>
            </a:lvl2pPr>
            <a:lvl5pPr marL="1371600" indent="0" algn="l">
              <a:buNone/>
              <a:defRPr/>
            </a:lvl5pPr>
          </a:lstStyle>
          <a:p>
            <a:pPr lvl="0"/>
            <a:r>
              <a:rPr lang="en-US" dirty="0"/>
              <a:t>Click to edit title</a:t>
            </a:r>
          </a:p>
        </p:txBody>
      </p:sp>
      <p:cxnSp>
        <p:nvCxnSpPr>
          <p:cNvPr id="10" name="Straight Connector 9">
            <a:extLst>
              <a:ext uri="{FF2B5EF4-FFF2-40B4-BE49-F238E27FC236}">
                <a16:creationId xmlns:a16="http://schemas.microsoft.com/office/drawing/2014/main" id="{7222FA91-DF24-4892-9B50-B97CE5D9D5B4}"/>
              </a:ext>
            </a:extLst>
          </p:cNvPr>
          <p:cNvCxnSpPr/>
          <p:nvPr userDrawn="1"/>
        </p:nvCxnSpPr>
        <p:spPr>
          <a:xfrm>
            <a:off x="190447" y="509710"/>
            <a:ext cx="4381553" cy="0"/>
          </a:xfrm>
          <a:prstGeom prst="line">
            <a:avLst/>
          </a:prstGeom>
          <a:ln w="12700"/>
          <a:effectLst/>
        </p:spPr>
        <p:style>
          <a:lnRef idx="3">
            <a:schemeClr val="dk1"/>
          </a:lnRef>
          <a:fillRef idx="0">
            <a:schemeClr val="dk1"/>
          </a:fillRef>
          <a:effectRef idx="2">
            <a:schemeClr val="dk1"/>
          </a:effectRef>
          <a:fontRef idx="minor">
            <a:schemeClr val="tx1"/>
          </a:fontRef>
        </p:style>
      </p:cxnSp>
      <p:sp>
        <p:nvSpPr>
          <p:cNvPr id="11" name="Text Placeholder 4">
            <a:extLst>
              <a:ext uri="{FF2B5EF4-FFF2-40B4-BE49-F238E27FC236}">
                <a16:creationId xmlns:a16="http://schemas.microsoft.com/office/drawing/2014/main" id="{E86EDBD5-42F1-46FB-BFDD-55E29DD3F38D}"/>
              </a:ext>
            </a:extLst>
          </p:cNvPr>
          <p:cNvSpPr>
            <a:spLocks noGrp="1"/>
          </p:cNvSpPr>
          <p:nvPr>
            <p:ph type="body" sz="quarter" idx="11" hasCustomPrompt="1"/>
          </p:nvPr>
        </p:nvSpPr>
        <p:spPr>
          <a:xfrm>
            <a:off x="384026" y="1285111"/>
            <a:ext cx="3952731" cy="705510"/>
          </a:xfrm>
          <a:prstGeom prst="rect">
            <a:avLst/>
          </a:prstGeom>
        </p:spPr>
        <p:txBody>
          <a:bodyPr/>
          <a:lstStyle>
            <a:lvl1pPr marL="0" indent="0" algn="l">
              <a:buNone/>
              <a:defRPr sz="1100">
                <a:latin typeface="Lato" panose="020F0502020204030203" pitchFamily="34" charset="0"/>
              </a:defRPr>
            </a:lvl1pPr>
          </a:lstStyle>
          <a:p>
            <a:pPr lvl="0"/>
            <a:r>
              <a:rPr lang="en-US" dirty="0"/>
              <a:t>Click to edit</a:t>
            </a:r>
          </a:p>
        </p:txBody>
      </p:sp>
      <p:sp>
        <p:nvSpPr>
          <p:cNvPr id="3" name="Picture Placeholder 2">
            <a:extLst>
              <a:ext uri="{FF2B5EF4-FFF2-40B4-BE49-F238E27FC236}">
                <a16:creationId xmlns:a16="http://schemas.microsoft.com/office/drawing/2014/main" id="{869ECFD9-C02B-4C78-8755-EDBCBEC5951E}"/>
              </a:ext>
            </a:extLst>
          </p:cNvPr>
          <p:cNvSpPr>
            <a:spLocks noGrp="1"/>
          </p:cNvSpPr>
          <p:nvPr>
            <p:ph type="pic" sz="quarter" idx="12"/>
          </p:nvPr>
        </p:nvSpPr>
        <p:spPr>
          <a:xfrm>
            <a:off x="384025" y="2118629"/>
            <a:ext cx="3952731" cy="2077472"/>
          </a:xfrm>
          <a:prstGeom prst="rect">
            <a:avLst/>
          </a:prstGeom>
        </p:spPr>
        <p:txBody>
          <a:bodyPr/>
          <a:lstStyle/>
          <a:p>
            <a:endParaRPr lang="en-US" dirty="0"/>
          </a:p>
        </p:txBody>
      </p:sp>
      <p:sp>
        <p:nvSpPr>
          <p:cNvPr id="12" name="Text Placeholder 4">
            <a:extLst>
              <a:ext uri="{FF2B5EF4-FFF2-40B4-BE49-F238E27FC236}">
                <a16:creationId xmlns:a16="http://schemas.microsoft.com/office/drawing/2014/main" id="{282EFDAB-ED60-469F-A539-AFBF25B26307}"/>
              </a:ext>
            </a:extLst>
          </p:cNvPr>
          <p:cNvSpPr>
            <a:spLocks noGrp="1"/>
          </p:cNvSpPr>
          <p:nvPr>
            <p:ph type="body" sz="quarter" idx="13" hasCustomPrompt="1"/>
          </p:nvPr>
        </p:nvSpPr>
        <p:spPr>
          <a:xfrm>
            <a:off x="4807245" y="1285111"/>
            <a:ext cx="3952733" cy="705505"/>
          </a:xfrm>
          <a:prstGeom prst="rect">
            <a:avLst/>
          </a:prstGeom>
        </p:spPr>
        <p:txBody>
          <a:bodyPr/>
          <a:lstStyle>
            <a:lvl1pPr marL="0" indent="0" algn="l">
              <a:buNone/>
              <a:defRPr sz="1100">
                <a:latin typeface="Lato" panose="020F0502020204030203" pitchFamily="34" charset="0"/>
              </a:defRPr>
            </a:lvl1pPr>
          </a:lstStyle>
          <a:p>
            <a:pPr lvl="0"/>
            <a:r>
              <a:rPr lang="en-US" dirty="0"/>
              <a:t>Click to edit</a:t>
            </a:r>
          </a:p>
        </p:txBody>
      </p:sp>
      <p:sp>
        <p:nvSpPr>
          <p:cNvPr id="13" name="Picture Placeholder 2">
            <a:extLst>
              <a:ext uri="{FF2B5EF4-FFF2-40B4-BE49-F238E27FC236}">
                <a16:creationId xmlns:a16="http://schemas.microsoft.com/office/drawing/2014/main" id="{BE1C8FB4-D34D-4237-80EB-2317D2ADE521}"/>
              </a:ext>
            </a:extLst>
          </p:cNvPr>
          <p:cNvSpPr>
            <a:spLocks noGrp="1"/>
          </p:cNvSpPr>
          <p:nvPr>
            <p:ph type="pic" sz="quarter" idx="14"/>
          </p:nvPr>
        </p:nvSpPr>
        <p:spPr>
          <a:xfrm>
            <a:off x="4807245" y="2124936"/>
            <a:ext cx="3952731" cy="2077472"/>
          </a:xfrm>
          <a:prstGeom prst="rect">
            <a:avLst/>
          </a:prstGeom>
        </p:spPr>
        <p:txBody>
          <a:bodyPr/>
          <a:lstStyle/>
          <a:p>
            <a:endParaRPr lang="en-US" dirty="0"/>
          </a:p>
        </p:txBody>
      </p:sp>
      <p:sp>
        <p:nvSpPr>
          <p:cNvPr id="14" name="Slide Number Placeholder 22">
            <a:extLst>
              <a:ext uri="{FF2B5EF4-FFF2-40B4-BE49-F238E27FC236}">
                <a16:creationId xmlns:a16="http://schemas.microsoft.com/office/drawing/2014/main" id="{1489940D-5C08-4DFF-A0D3-784AF4E317A0}"/>
              </a:ext>
            </a:extLst>
          </p:cNvPr>
          <p:cNvSpPr txBox="1">
            <a:spLocks/>
          </p:cNvSpPr>
          <p:nvPr userDrawn="1"/>
        </p:nvSpPr>
        <p:spPr>
          <a:xfrm>
            <a:off x="6796125" y="4603420"/>
            <a:ext cx="2163669" cy="30372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9E041C8-BA61-4E81-ADE9-1DF5192AF973}" type="slidenum">
              <a:rPr lang="en-US" sz="900" smtClean="0">
                <a:solidFill>
                  <a:srgbClr val="000000"/>
                </a:solidFill>
                <a:latin typeface="Noticia Text" panose="02000503060000020004" pitchFamily="2" charset="0"/>
              </a:rPr>
              <a:pPr/>
              <a:t>‹#›</a:t>
            </a:fld>
            <a:endParaRPr lang="en-US" sz="1000" dirty="0">
              <a:solidFill>
                <a:srgbClr val="000000"/>
              </a:solidFill>
              <a:latin typeface="Noticia Text" panose="02000503060000020004" pitchFamily="2" charset="0"/>
            </a:endParaRPr>
          </a:p>
        </p:txBody>
      </p:sp>
      <p:sp>
        <p:nvSpPr>
          <p:cNvPr id="15" name="Text Placeholder 2">
            <a:extLst>
              <a:ext uri="{FF2B5EF4-FFF2-40B4-BE49-F238E27FC236}">
                <a16:creationId xmlns:a16="http://schemas.microsoft.com/office/drawing/2014/main" id="{82B3182D-A56B-4B12-B15F-D10161995866}"/>
              </a:ext>
            </a:extLst>
          </p:cNvPr>
          <p:cNvSpPr>
            <a:spLocks noGrp="1"/>
          </p:cNvSpPr>
          <p:nvPr>
            <p:ph type="body" sz="quarter" idx="15"/>
          </p:nvPr>
        </p:nvSpPr>
        <p:spPr>
          <a:xfrm>
            <a:off x="195081" y="4627607"/>
            <a:ext cx="3632787" cy="298450"/>
          </a:xfrm>
          <a:prstGeom prst="rect">
            <a:avLst/>
          </a:prstGeom>
        </p:spPr>
        <p:txBody>
          <a:bodyPr/>
          <a:lstStyle>
            <a:lvl1pPr marL="0" indent="0">
              <a:buNone/>
              <a:defRPr sz="900">
                <a:solidFill>
                  <a:schemeClr val="tx1"/>
                </a:solidFill>
                <a:latin typeface="Noticia Text" panose="02000503060000020004" pitchFamily="2" charset="0"/>
              </a:defRPr>
            </a:lvl1pPr>
            <a:lvl3pPr marL="685800" indent="0">
              <a:buNone/>
              <a:defRPr/>
            </a:lvl3pPr>
          </a:lstStyle>
          <a:p>
            <a:pPr lvl="0"/>
            <a:endParaRPr lang="en-US" dirty="0"/>
          </a:p>
        </p:txBody>
      </p:sp>
    </p:spTree>
    <p:extLst>
      <p:ext uri="{BB962C8B-B14F-4D97-AF65-F5344CB8AC3E}">
        <p14:creationId xmlns:p14="http://schemas.microsoft.com/office/powerpoint/2010/main" val="12325150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and two charts">
    <p:spTree>
      <p:nvGrpSpPr>
        <p:cNvPr id="1" name=""/>
        <p:cNvGrpSpPr/>
        <p:nvPr/>
      </p:nvGrpSpPr>
      <p:grpSpPr>
        <a:xfrm>
          <a:off x="0" y="0"/>
          <a:ext cx="0" cy="0"/>
          <a:chOff x="0" y="0"/>
          <a:chExt cx="0" cy="0"/>
        </a:xfrm>
      </p:grpSpPr>
      <p:grpSp>
        <p:nvGrpSpPr>
          <p:cNvPr id="5" name="Group 4"/>
          <p:cNvGrpSpPr/>
          <p:nvPr userDrawn="1"/>
        </p:nvGrpSpPr>
        <p:grpSpPr>
          <a:xfrm>
            <a:off x="0" y="4997956"/>
            <a:ext cx="9144000" cy="164131"/>
            <a:chOff x="0" y="0"/>
            <a:chExt cx="9144000" cy="4433777"/>
          </a:xfrm>
        </p:grpSpPr>
        <p:sp>
          <p:nvSpPr>
            <p:cNvPr id="6" name="Rectangle 5"/>
            <p:cNvSpPr/>
            <p:nvPr/>
          </p:nvSpPr>
          <p:spPr>
            <a:xfrm>
              <a:off x="3506086" y="0"/>
              <a:ext cx="5637914" cy="4433777"/>
            </a:xfrm>
            <a:prstGeom prst="rect">
              <a:avLst/>
            </a:prstGeom>
            <a:solidFill>
              <a:srgbClr val="B383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7" name="Rectangle 6"/>
            <p:cNvSpPr/>
            <p:nvPr/>
          </p:nvSpPr>
          <p:spPr>
            <a:xfrm>
              <a:off x="1517798" y="0"/>
              <a:ext cx="5637914" cy="4433777"/>
            </a:xfrm>
            <a:prstGeom prst="rect">
              <a:avLst/>
            </a:prstGeom>
            <a:solidFill>
              <a:srgbClr val="5BA3C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8" name="Rectangle 7"/>
            <p:cNvSpPr/>
            <p:nvPr/>
          </p:nvSpPr>
          <p:spPr>
            <a:xfrm>
              <a:off x="0" y="0"/>
              <a:ext cx="5637914" cy="4433777"/>
            </a:xfrm>
            <a:prstGeom prst="rect">
              <a:avLst/>
            </a:prstGeom>
            <a:solidFill>
              <a:srgbClr val="05497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grpSp>
      <p:sp>
        <p:nvSpPr>
          <p:cNvPr id="9" name="Text Placeholder 2">
            <a:extLst>
              <a:ext uri="{FF2B5EF4-FFF2-40B4-BE49-F238E27FC236}">
                <a16:creationId xmlns:a16="http://schemas.microsoft.com/office/drawing/2014/main" id="{4376557E-F3D1-418A-AA91-92C33B86FE9E}"/>
              </a:ext>
            </a:extLst>
          </p:cNvPr>
          <p:cNvSpPr>
            <a:spLocks noGrp="1"/>
          </p:cNvSpPr>
          <p:nvPr>
            <p:ph type="body" sz="quarter" idx="10" hasCustomPrompt="1"/>
          </p:nvPr>
        </p:nvSpPr>
        <p:spPr>
          <a:xfrm>
            <a:off x="190445" y="227101"/>
            <a:ext cx="4381553" cy="269997"/>
          </a:xfrm>
          <a:prstGeom prst="rect">
            <a:avLst/>
          </a:prstGeom>
        </p:spPr>
        <p:txBody>
          <a:bodyPr/>
          <a:lstStyle>
            <a:lvl1pPr marL="0" indent="0">
              <a:buNone/>
              <a:defRPr b="1">
                <a:latin typeface="Lato Black" panose="020F0A02020204030203" pitchFamily="34" charset="0"/>
              </a:defRPr>
            </a:lvl1pPr>
            <a:lvl2pPr marL="342900" indent="0">
              <a:buNone/>
              <a:defRPr/>
            </a:lvl2pPr>
            <a:lvl5pPr marL="1371600" indent="0" algn="l">
              <a:buNone/>
              <a:defRPr/>
            </a:lvl5pPr>
          </a:lstStyle>
          <a:p>
            <a:pPr lvl="0"/>
            <a:r>
              <a:rPr lang="en-US" dirty="0"/>
              <a:t>Click to edit title</a:t>
            </a:r>
          </a:p>
        </p:txBody>
      </p:sp>
      <p:cxnSp>
        <p:nvCxnSpPr>
          <p:cNvPr id="10" name="Straight Connector 9">
            <a:extLst>
              <a:ext uri="{FF2B5EF4-FFF2-40B4-BE49-F238E27FC236}">
                <a16:creationId xmlns:a16="http://schemas.microsoft.com/office/drawing/2014/main" id="{7222FA91-DF24-4892-9B50-B97CE5D9D5B4}"/>
              </a:ext>
            </a:extLst>
          </p:cNvPr>
          <p:cNvCxnSpPr/>
          <p:nvPr userDrawn="1"/>
        </p:nvCxnSpPr>
        <p:spPr>
          <a:xfrm>
            <a:off x="190447" y="509710"/>
            <a:ext cx="4381553" cy="0"/>
          </a:xfrm>
          <a:prstGeom prst="line">
            <a:avLst/>
          </a:prstGeom>
          <a:ln w="12700"/>
          <a:effectLst/>
        </p:spPr>
        <p:style>
          <a:lnRef idx="3">
            <a:schemeClr val="dk1"/>
          </a:lnRef>
          <a:fillRef idx="0">
            <a:schemeClr val="dk1"/>
          </a:fillRef>
          <a:effectRef idx="2">
            <a:schemeClr val="dk1"/>
          </a:effectRef>
          <a:fontRef idx="minor">
            <a:schemeClr val="tx1"/>
          </a:fontRef>
        </p:style>
      </p:cxnSp>
      <p:sp>
        <p:nvSpPr>
          <p:cNvPr id="11" name="Text Placeholder 4">
            <a:extLst>
              <a:ext uri="{FF2B5EF4-FFF2-40B4-BE49-F238E27FC236}">
                <a16:creationId xmlns:a16="http://schemas.microsoft.com/office/drawing/2014/main" id="{E86EDBD5-42F1-46FB-BFDD-55E29DD3F38D}"/>
              </a:ext>
            </a:extLst>
          </p:cNvPr>
          <p:cNvSpPr>
            <a:spLocks noGrp="1"/>
          </p:cNvSpPr>
          <p:nvPr>
            <p:ph type="body" sz="quarter" idx="11" hasCustomPrompt="1"/>
          </p:nvPr>
        </p:nvSpPr>
        <p:spPr>
          <a:xfrm>
            <a:off x="384026" y="1285111"/>
            <a:ext cx="3952731" cy="705510"/>
          </a:xfrm>
          <a:prstGeom prst="rect">
            <a:avLst/>
          </a:prstGeom>
        </p:spPr>
        <p:txBody>
          <a:bodyPr/>
          <a:lstStyle>
            <a:lvl1pPr marL="0" indent="0" algn="l">
              <a:buNone/>
              <a:defRPr sz="1100">
                <a:latin typeface="Lato" panose="020F0502020204030203" pitchFamily="34" charset="0"/>
              </a:defRPr>
            </a:lvl1pPr>
          </a:lstStyle>
          <a:p>
            <a:pPr lvl="0"/>
            <a:r>
              <a:rPr lang="en-US" dirty="0"/>
              <a:t>Click to edit</a:t>
            </a:r>
          </a:p>
        </p:txBody>
      </p:sp>
      <p:sp>
        <p:nvSpPr>
          <p:cNvPr id="12" name="Text Placeholder 4">
            <a:extLst>
              <a:ext uri="{FF2B5EF4-FFF2-40B4-BE49-F238E27FC236}">
                <a16:creationId xmlns:a16="http://schemas.microsoft.com/office/drawing/2014/main" id="{282EFDAB-ED60-469F-A539-AFBF25B26307}"/>
              </a:ext>
            </a:extLst>
          </p:cNvPr>
          <p:cNvSpPr>
            <a:spLocks noGrp="1"/>
          </p:cNvSpPr>
          <p:nvPr>
            <p:ph type="body" sz="quarter" idx="13" hasCustomPrompt="1"/>
          </p:nvPr>
        </p:nvSpPr>
        <p:spPr>
          <a:xfrm>
            <a:off x="4807245" y="1285111"/>
            <a:ext cx="3952733" cy="705505"/>
          </a:xfrm>
          <a:prstGeom prst="rect">
            <a:avLst/>
          </a:prstGeom>
        </p:spPr>
        <p:txBody>
          <a:bodyPr/>
          <a:lstStyle>
            <a:lvl1pPr marL="0" indent="0" algn="l">
              <a:buNone/>
              <a:defRPr sz="1100">
                <a:latin typeface="Lato" panose="020F0502020204030203" pitchFamily="34" charset="0"/>
              </a:defRPr>
            </a:lvl1pPr>
          </a:lstStyle>
          <a:p>
            <a:pPr lvl="0"/>
            <a:r>
              <a:rPr lang="en-US" dirty="0"/>
              <a:t>Click to edit</a:t>
            </a:r>
          </a:p>
        </p:txBody>
      </p:sp>
      <p:sp>
        <p:nvSpPr>
          <p:cNvPr id="4" name="Chart Placeholder 3">
            <a:extLst>
              <a:ext uri="{FF2B5EF4-FFF2-40B4-BE49-F238E27FC236}">
                <a16:creationId xmlns:a16="http://schemas.microsoft.com/office/drawing/2014/main" id="{8F5B1794-0B99-402E-89F2-79965A39E20F}"/>
              </a:ext>
            </a:extLst>
          </p:cNvPr>
          <p:cNvSpPr>
            <a:spLocks noGrp="1"/>
          </p:cNvSpPr>
          <p:nvPr>
            <p:ph type="chart" sz="quarter" idx="14"/>
          </p:nvPr>
        </p:nvSpPr>
        <p:spPr>
          <a:xfrm>
            <a:off x="384175" y="2043113"/>
            <a:ext cx="3952875" cy="2654300"/>
          </a:xfrm>
          <a:prstGeom prst="rect">
            <a:avLst/>
          </a:prstGeom>
        </p:spPr>
        <p:txBody>
          <a:bodyPr/>
          <a:lstStyle/>
          <a:p>
            <a:endParaRPr lang="en-US" dirty="0"/>
          </a:p>
        </p:txBody>
      </p:sp>
      <p:sp>
        <p:nvSpPr>
          <p:cNvPr id="14" name="Chart Placeholder 3">
            <a:extLst>
              <a:ext uri="{FF2B5EF4-FFF2-40B4-BE49-F238E27FC236}">
                <a16:creationId xmlns:a16="http://schemas.microsoft.com/office/drawing/2014/main" id="{D353B167-77E3-4D46-A2C2-5120DEF24C59}"/>
              </a:ext>
            </a:extLst>
          </p:cNvPr>
          <p:cNvSpPr>
            <a:spLocks noGrp="1"/>
          </p:cNvSpPr>
          <p:nvPr>
            <p:ph type="chart" sz="quarter" idx="15"/>
          </p:nvPr>
        </p:nvSpPr>
        <p:spPr>
          <a:xfrm>
            <a:off x="4807245" y="2043113"/>
            <a:ext cx="3952875" cy="2654300"/>
          </a:xfrm>
          <a:prstGeom prst="rect">
            <a:avLst/>
          </a:prstGeom>
        </p:spPr>
        <p:txBody>
          <a:bodyPr/>
          <a:lstStyle/>
          <a:p>
            <a:endParaRPr lang="en-US" dirty="0"/>
          </a:p>
        </p:txBody>
      </p:sp>
      <p:sp>
        <p:nvSpPr>
          <p:cNvPr id="13" name="Slide Number Placeholder 22">
            <a:extLst>
              <a:ext uri="{FF2B5EF4-FFF2-40B4-BE49-F238E27FC236}">
                <a16:creationId xmlns:a16="http://schemas.microsoft.com/office/drawing/2014/main" id="{99790427-3223-4917-9A61-CAB0B7296483}"/>
              </a:ext>
            </a:extLst>
          </p:cNvPr>
          <p:cNvSpPr txBox="1">
            <a:spLocks/>
          </p:cNvSpPr>
          <p:nvPr userDrawn="1"/>
        </p:nvSpPr>
        <p:spPr>
          <a:xfrm>
            <a:off x="6796125" y="4603420"/>
            <a:ext cx="2163669" cy="30372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9E041C8-BA61-4E81-ADE9-1DF5192AF973}" type="slidenum">
              <a:rPr lang="en-US" sz="900" smtClean="0">
                <a:solidFill>
                  <a:srgbClr val="000000"/>
                </a:solidFill>
                <a:latin typeface="Noticia Text" panose="02000503060000020004" pitchFamily="2" charset="0"/>
              </a:rPr>
              <a:pPr/>
              <a:t>‹#›</a:t>
            </a:fld>
            <a:endParaRPr lang="en-US" sz="1000" dirty="0">
              <a:solidFill>
                <a:srgbClr val="000000"/>
              </a:solidFill>
              <a:latin typeface="Noticia Text" panose="02000503060000020004" pitchFamily="2" charset="0"/>
            </a:endParaRPr>
          </a:p>
        </p:txBody>
      </p:sp>
      <p:sp>
        <p:nvSpPr>
          <p:cNvPr id="15" name="Text Placeholder 2">
            <a:extLst>
              <a:ext uri="{FF2B5EF4-FFF2-40B4-BE49-F238E27FC236}">
                <a16:creationId xmlns:a16="http://schemas.microsoft.com/office/drawing/2014/main" id="{2EAB12AF-D7C4-4E5D-B94B-E6FB2686546E}"/>
              </a:ext>
            </a:extLst>
          </p:cNvPr>
          <p:cNvSpPr>
            <a:spLocks noGrp="1"/>
          </p:cNvSpPr>
          <p:nvPr>
            <p:ph type="body" sz="quarter" idx="16"/>
          </p:nvPr>
        </p:nvSpPr>
        <p:spPr>
          <a:xfrm>
            <a:off x="195081" y="4627607"/>
            <a:ext cx="3632787" cy="298450"/>
          </a:xfrm>
          <a:prstGeom prst="rect">
            <a:avLst/>
          </a:prstGeom>
        </p:spPr>
        <p:txBody>
          <a:bodyPr/>
          <a:lstStyle>
            <a:lvl1pPr marL="0" indent="0">
              <a:buNone/>
              <a:defRPr sz="900">
                <a:solidFill>
                  <a:schemeClr val="tx1"/>
                </a:solidFill>
                <a:latin typeface="Noticia Text" panose="02000503060000020004" pitchFamily="2" charset="0"/>
              </a:defRPr>
            </a:lvl1pPr>
            <a:lvl3pPr marL="685800" indent="0">
              <a:buNone/>
              <a:defRPr/>
            </a:lvl3pPr>
          </a:lstStyle>
          <a:p>
            <a:pPr lvl="0"/>
            <a:endParaRPr lang="en-US" dirty="0"/>
          </a:p>
        </p:txBody>
      </p:sp>
    </p:spTree>
    <p:extLst>
      <p:ext uri="{BB962C8B-B14F-4D97-AF65-F5344CB8AC3E}">
        <p14:creationId xmlns:p14="http://schemas.microsoft.com/office/powerpoint/2010/main" val="8200727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t and four pics">
    <p:spTree>
      <p:nvGrpSpPr>
        <p:cNvPr id="1" name=""/>
        <p:cNvGrpSpPr/>
        <p:nvPr/>
      </p:nvGrpSpPr>
      <p:grpSpPr>
        <a:xfrm>
          <a:off x="0" y="0"/>
          <a:ext cx="0" cy="0"/>
          <a:chOff x="0" y="0"/>
          <a:chExt cx="0" cy="0"/>
        </a:xfrm>
      </p:grpSpPr>
      <p:grpSp>
        <p:nvGrpSpPr>
          <p:cNvPr id="5" name="Group 4"/>
          <p:cNvGrpSpPr/>
          <p:nvPr userDrawn="1"/>
        </p:nvGrpSpPr>
        <p:grpSpPr>
          <a:xfrm>
            <a:off x="0" y="4997956"/>
            <a:ext cx="9144000" cy="164131"/>
            <a:chOff x="0" y="0"/>
            <a:chExt cx="9144000" cy="4433777"/>
          </a:xfrm>
        </p:grpSpPr>
        <p:sp>
          <p:nvSpPr>
            <p:cNvPr id="6" name="Rectangle 5"/>
            <p:cNvSpPr/>
            <p:nvPr/>
          </p:nvSpPr>
          <p:spPr>
            <a:xfrm>
              <a:off x="3506086" y="0"/>
              <a:ext cx="5637914" cy="4433777"/>
            </a:xfrm>
            <a:prstGeom prst="rect">
              <a:avLst/>
            </a:prstGeom>
            <a:solidFill>
              <a:srgbClr val="B383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7" name="Rectangle 6"/>
            <p:cNvSpPr/>
            <p:nvPr/>
          </p:nvSpPr>
          <p:spPr>
            <a:xfrm>
              <a:off x="1517798" y="0"/>
              <a:ext cx="5637914" cy="4433777"/>
            </a:xfrm>
            <a:prstGeom prst="rect">
              <a:avLst/>
            </a:prstGeom>
            <a:solidFill>
              <a:srgbClr val="5BA3C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8" name="Rectangle 7"/>
            <p:cNvSpPr/>
            <p:nvPr/>
          </p:nvSpPr>
          <p:spPr>
            <a:xfrm>
              <a:off x="0" y="0"/>
              <a:ext cx="5637914" cy="4433777"/>
            </a:xfrm>
            <a:prstGeom prst="rect">
              <a:avLst/>
            </a:prstGeom>
            <a:solidFill>
              <a:srgbClr val="05497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grpSp>
      <p:sp>
        <p:nvSpPr>
          <p:cNvPr id="9" name="Text Placeholder 2">
            <a:extLst>
              <a:ext uri="{FF2B5EF4-FFF2-40B4-BE49-F238E27FC236}">
                <a16:creationId xmlns:a16="http://schemas.microsoft.com/office/drawing/2014/main" id="{4376557E-F3D1-418A-AA91-92C33B86FE9E}"/>
              </a:ext>
            </a:extLst>
          </p:cNvPr>
          <p:cNvSpPr>
            <a:spLocks noGrp="1"/>
          </p:cNvSpPr>
          <p:nvPr>
            <p:ph type="body" sz="quarter" idx="10" hasCustomPrompt="1"/>
          </p:nvPr>
        </p:nvSpPr>
        <p:spPr>
          <a:xfrm>
            <a:off x="190445" y="227101"/>
            <a:ext cx="4381553" cy="269997"/>
          </a:xfrm>
          <a:prstGeom prst="rect">
            <a:avLst/>
          </a:prstGeom>
        </p:spPr>
        <p:txBody>
          <a:bodyPr/>
          <a:lstStyle>
            <a:lvl1pPr marL="0" indent="0">
              <a:buNone/>
              <a:defRPr b="1">
                <a:latin typeface="Lato Black" panose="020F0A02020204030203" pitchFamily="34" charset="0"/>
              </a:defRPr>
            </a:lvl1pPr>
            <a:lvl2pPr marL="342900" indent="0">
              <a:buNone/>
              <a:defRPr/>
            </a:lvl2pPr>
            <a:lvl5pPr marL="1371600" indent="0" algn="l">
              <a:buNone/>
              <a:defRPr/>
            </a:lvl5pPr>
          </a:lstStyle>
          <a:p>
            <a:pPr lvl="0"/>
            <a:r>
              <a:rPr lang="en-US" dirty="0"/>
              <a:t>Click to edit title</a:t>
            </a:r>
          </a:p>
        </p:txBody>
      </p:sp>
      <p:cxnSp>
        <p:nvCxnSpPr>
          <p:cNvPr id="10" name="Straight Connector 9">
            <a:extLst>
              <a:ext uri="{FF2B5EF4-FFF2-40B4-BE49-F238E27FC236}">
                <a16:creationId xmlns:a16="http://schemas.microsoft.com/office/drawing/2014/main" id="{7222FA91-DF24-4892-9B50-B97CE5D9D5B4}"/>
              </a:ext>
            </a:extLst>
          </p:cNvPr>
          <p:cNvCxnSpPr/>
          <p:nvPr userDrawn="1"/>
        </p:nvCxnSpPr>
        <p:spPr>
          <a:xfrm>
            <a:off x="190447" y="509710"/>
            <a:ext cx="4381553" cy="0"/>
          </a:xfrm>
          <a:prstGeom prst="line">
            <a:avLst/>
          </a:prstGeom>
          <a:ln w="12700"/>
          <a:effectLst/>
        </p:spPr>
        <p:style>
          <a:lnRef idx="3">
            <a:schemeClr val="dk1"/>
          </a:lnRef>
          <a:fillRef idx="0">
            <a:schemeClr val="dk1"/>
          </a:fillRef>
          <a:effectRef idx="2">
            <a:schemeClr val="dk1"/>
          </a:effectRef>
          <a:fontRef idx="minor">
            <a:schemeClr val="tx1"/>
          </a:fontRef>
        </p:style>
      </p:cxnSp>
      <p:sp>
        <p:nvSpPr>
          <p:cNvPr id="3" name="Picture Placeholder 2">
            <a:extLst>
              <a:ext uri="{FF2B5EF4-FFF2-40B4-BE49-F238E27FC236}">
                <a16:creationId xmlns:a16="http://schemas.microsoft.com/office/drawing/2014/main" id="{869ECFD9-C02B-4C78-8755-EDBCBEC5951E}"/>
              </a:ext>
            </a:extLst>
          </p:cNvPr>
          <p:cNvSpPr>
            <a:spLocks noGrp="1"/>
          </p:cNvSpPr>
          <p:nvPr>
            <p:ph type="pic" sz="quarter" idx="12"/>
          </p:nvPr>
        </p:nvSpPr>
        <p:spPr>
          <a:xfrm>
            <a:off x="536424" y="747850"/>
            <a:ext cx="3657600" cy="1828800"/>
          </a:xfrm>
          <a:prstGeom prst="rect">
            <a:avLst/>
          </a:prstGeom>
        </p:spPr>
        <p:txBody>
          <a:bodyPr/>
          <a:lstStyle/>
          <a:p>
            <a:endParaRPr lang="en-US" dirty="0"/>
          </a:p>
        </p:txBody>
      </p:sp>
      <p:sp>
        <p:nvSpPr>
          <p:cNvPr id="13" name="Picture Placeholder 2">
            <a:extLst>
              <a:ext uri="{FF2B5EF4-FFF2-40B4-BE49-F238E27FC236}">
                <a16:creationId xmlns:a16="http://schemas.microsoft.com/office/drawing/2014/main" id="{BE1C8FB4-D34D-4237-80EB-2317D2ADE521}"/>
              </a:ext>
            </a:extLst>
          </p:cNvPr>
          <p:cNvSpPr>
            <a:spLocks noGrp="1"/>
          </p:cNvSpPr>
          <p:nvPr>
            <p:ph type="pic" sz="quarter" idx="14"/>
          </p:nvPr>
        </p:nvSpPr>
        <p:spPr>
          <a:xfrm>
            <a:off x="4949977" y="2808187"/>
            <a:ext cx="3657600" cy="1828800"/>
          </a:xfrm>
          <a:prstGeom prst="rect">
            <a:avLst/>
          </a:prstGeom>
        </p:spPr>
        <p:txBody>
          <a:bodyPr/>
          <a:lstStyle/>
          <a:p>
            <a:endParaRPr lang="en-US" dirty="0"/>
          </a:p>
        </p:txBody>
      </p:sp>
      <p:sp>
        <p:nvSpPr>
          <p:cNvPr id="14" name="Picture Placeholder 2">
            <a:extLst>
              <a:ext uri="{FF2B5EF4-FFF2-40B4-BE49-F238E27FC236}">
                <a16:creationId xmlns:a16="http://schemas.microsoft.com/office/drawing/2014/main" id="{3B040345-0C2B-45B9-A52D-95505FFF0589}"/>
              </a:ext>
            </a:extLst>
          </p:cNvPr>
          <p:cNvSpPr>
            <a:spLocks noGrp="1"/>
          </p:cNvSpPr>
          <p:nvPr>
            <p:ph type="pic" sz="quarter" idx="15"/>
          </p:nvPr>
        </p:nvSpPr>
        <p:spPr>
          <a:xfrm>
            <a:off x="4949977" y="747850"/>
            <a:ext cx="3657600" cy="1828800"/>
          </a:xfrm>
          <a:prstGeom prst="rect">
            <a:avLst/>
          </a:prstGeom>
        </p:spPr>
        <p:txBody>
          <a:bodyPr/>
          <a:lstStyle/>
          <a:p>
            <a:endParaRPr lang="en-US" dirty="0"/>
          </a:p>
        </p:txBody>
      </p:sp>
      <p:sp>
        <p:nvSpPr>
          <p:cNvPr id="15" name="Picture Placeholder 2">
            <a:extLst>
              <a:ext uri="{FF2B5EF4-FFF2-40B4-BE49-F238E27FC236}">
                <a16:creationId xmlns:a16="http://schemas.microsoft.com/office/drawing/2014/main" id="{B2C87427-172F-48A9-8BB9-52848C3FCAD0}"/>
              </a:ext>
            </a:extLst>
          </p:cNvPr>
          <p:cNvSpPr>
            <a:spLocks noGrp="1"/>
          </p:cNvSpPr>
          <p:nvPr>
            <p:ph type="pic" sz="quarter" idx="16"/>
          </p:nvPr>
        </p:nvSpPr>
        <p:spPr>
          <a:xfrm>
            <a:off x="536424" y="2808187"/>
            <a:ext cx="3657600" cy="1828800"/>
          </a:xfrm>
          <a:prstGeom prst="rect">
            <a:avLst/>
          </a:prstGeom>
        </p:spPr>
        <p:txBody>
          <a:bodyPr/>
          <a:lstStyle/>
          <a:p>
            <a:endParaRPr lang="en-US" dirty="0"/>
          </a:p>
        </p:txBody>
      </p:sp>
      <p:sp>
        <p:nvSpPr>
          <p:cNvPr id="12" name="Slide Number Placeholder 22">
            <a:extLst>
              <a:ext uri="{FF2B5EF4-FFF2-40B4-BE49-F238E27FC236}">
                <a16:creationId xmlns:a16="http://schemas.microsoft.com/office/drawing/2014/main" id="{8E16BB9C-0549-4215-AE5D-610D5989F9BE}"/>
              </a:ext>
            </a:extLst>
          </p:cNvPr>
          <p:cNvSpPr txBox="1">
            <a:spLocks/>
          </p:cNvSpPr>
          <p:nvPr userDrawn="1"/>
        </p:nvSpPr>
        <p:spPr>
          <a:xfrm>
            <a:off x="6796125" y="4603420"/>
            <a:ext cx="2163669" cy="30372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9E041C8-BA61-4E81-ADE9-1DF5192AF973}" type="slidenum">
              <a:rPr lang="en-US" sz="900" smtClean="0">
                <a:solidFill>
                  <a:srgbClr val="000000"/>
                </a:solidFill>
                <a:latin typeface="Noticia Text" panose="02000503060000020004" pitchFamily="2" charset="0"/>
              </a:rPr>
              <a:pPr/>
              <a:t>‹#›</a:t>
            </a:fld>
            <a:endParaRPr lang="en-US" sz="1000" dirty="0">
              <a:solidFill>
                <a:srgbClr val="000000"/>
              </a:solidFill>
              <a:latin typeface="Noticia Text" panose="02000503060000020004" pitchFamily="2" charset="0"/>
            </a:endParaRPr>
          </a:p>
        </p:txBody>
      </p:sp>
      <p:sp>
        <p:nvSpPr>
          <p:cNvPr id="16" name="Text Placeholder 2">
            <a:extLst>
              <a:ext uri="{FF2B5EF4-FFF2-40B4-BE49-F238E27FC236}">
                <a16:creationId xmlns:a16="http://schemas.microsoft.com/office/drawing/2014/main" id="{40C763A5-1C26-492B-9EAF-A80D722E867E}"/>
              </a:ext>
            </a:extLst>
          </p:cNvPr>
          <p:cNvSpPr>
            <a:spLocks noGrp="1"/>
          </p:cNvSpPr>
          <p:nvPr>
            <p:ph type="body" sz="quarter" idx="17"/>
          </p:nvPr>
        </p:nvSpPr>
        <p:spPr>
          <a:xfrm>
            <a:off x="195081" y="4627607"/>
            <a:ext cx="3632787" cy="298450"/>
          </a:xfrm>
          <a:prstGeom prst="rect">
            <a:avLst/>
          </a:prstGeom>
        </p:spPr>
        <p:txBody>
          <a:bodyPr/>
          <a:lstStyle>
            <a:lvl1pPr marL="0" indent="0">
              <a:buNone/>
              <a:defRPr sz="900">
                <a:solidFill>
                  <a:schemeClr val="tx1"/>
                </a:solidFill>
                <a:latin typeface="Noticia Text" panose="02000503060000020004" pitchFamily="2" charset="0"/>
              </a:defRPr>
            </a:lvl1pPr>
            <a:lvl3pPr marL="685800" indent="0">
              <a:buNone/>
              <a:defRPr/>
            </a:lvl3pPr>
          </a:lstStyle>
          <a:p>
            <a:pPr lvl="0"/>
            <a:endParaRPr lang="en-US" dirty="0"/>
          </a:p>
        </p:txBody>
      </p:sp>
    </p:spTree>
    <p:extLst>
      <p:ext uri="{BB962C8B-B14F-4D97-AF65-F5344CB8AC3E}">
        <p14:creationId xmlns:p14="http://schemas.microsoft.com/office/powerpoint/2010/main" val="34945318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 and four charts">
    <p:spTree>
      <p:nvGrpSpPr>
        <p:cNvPr id="1" name=""/>
        <p:cNvGrpSpPr/>
        <p:nvPr/>
      </p:nvGrpSpPr>
      <p:grpSpPr>
        <a:xfrm>
          <a:off x="0" y="0"/>
          <a:ext cx="0" cy="0"/>
          <a:chOff x="0" y="0"/>
          <a:chExt cx="0" cy="0"/>
        </a:xfrm>
      </p:grpSpPr>
      <p:grpSp>
        <p:nvGrpSpPr>
          <p:cNvPr id="5" name="Group 4"/>
          <p:cNvGrpSpPr/>
          <p:nvPr userDrawn="1"/>
        </p:nvGrpSpPr>
        <p:grpSpPr>
          <a:xfrm>
            <a:off x="0" y="4997956"/>
            <a:ext cx="9144000" cy="164131"/>
            <a:chOff x="0" y="0"/>
            <a:chExt cx="9144000" cy="4433777"/>
          </a:xfrm>
        </p:grpSpPr>
        <p:sp>
          <p:nvSpPr>
            <p:cNvPr id="6" name="Rectangle 5"/>
            <p:cNvSpPr/>
            <p:nvPr/>
          </p:nvSpPr>
          <p:spPr>
            <a:xfrm>
              <a:off x="3506086" y="0"/>
              <a:ext cx="5637914" cy="4433777"/>
            </a:xfrm>
            <a:prstGeom prst="rect">
              <a:avLst/>
            </a:prstGeom>
            <a:solidFill>
              <a:srgbClr val="B383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7" name="Rectangle 6"/>
            <p:cNvSpPr/>
            <p:nvPr/>
          </p:nvSpPr>
          <p:spPr>
            <a:xfrm>
              <a:off x="1517798" y="0"/>
              <a:ext cx="5637914" cy="4433777"/>
            </a:xfrm>
            <a:prstGeom prst="rect">
              <a:avLst/>
            </a:prstGeom>
            <a:solidFill>
              <a:srgbClr val="5BA3C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8" name="Rectangle 7"/>
            <p:cNvSpPr/>
            <p:nvPr/>
          </p:nvSpPr>
          <p:spPr>
            <a:xfrm>
              <a:off x="0" y="0"/>
              <a:ext cx="5637914" cy="4433777"/>
            </a:xfrm>
            <a:prstGeom prst="rect">
              <a:avLst/>
            </a:prstGeom>
            <a:solidFill>
              <a:srgbClr val="05497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grpSp>
      <p:sp>
        <p:nvSpPr>
          <p:cNvPr id="9" name="Text Placeholder 2">
            <a:extLst>
              <a:ext uri="{FF2B5EF4-FFF2-40B4-BE49-F238E27FC236}">
                <a16:creationId xmlns:a16="http://schemas.microsoft.com/office/drawing/2014/main" id="{4376557E-F3D1-418A-AA91-92C33B86FE9E}"/>
              </a:ext>
            </a:extLst>
          </p:cNvPr>
          <p:cNvSpPr>
            <a:spLocks noGrp="1"/>
          </p:cNvSpPr>
          <p:nvPr>
            <p:ph type="body" sz="quarter" idx="10" hasCustomPrompt="1"/>
          </p:nvPr>
        </p:nvSpPr>
        <p:spPr>
          <a:xfrm>
            <a:off x="190445" y="227101"/>
            <a:ext cx="4381553" cy="269997"/>
          </a:xfrm>
          <a:prstGeom prst="rect">
            <a:avLst/>
          </a:prstGeom>
        </p:spPr>
        <p:txBody>
          <a:bodyPr/>
          <a:lstStyle>
            <a:lvl1pPr marL="0" indent="0">
              <a:buNone/>
              <a:defRPr b="1">
                <a:latin typeface="Lato Black" panose="020F0A02020204030203" pitchFamily="34" charset="0"/>
              </a:defRPr>
            </a:lvl1pPr>
            <a:lvl2pPr marL="342900" indent="0">
              <a:buNone/>
              <a:defRPr/>
            </a:lvl2pPr>
            <a:lvl5pPr marL="1371600" indent="0" algn="l">
              <a:buNone/>
              <a:defRPr/>
            </a:lvl5pPr>
          </a:lstStyle>
          <a:p>
            <a:pPr lvl="0"/>
            <a:r>
              <a:rPr lang="en-US" dirty="0"/>
              <a:t>Click to edit title</a:t>
            </a:r>
          </a:p>
        </p:txBody>
      </p:sp>
      <p:cxnSp>
        <p:nvCxnSpPr>
          <p:cNvPr id="10" name="Straight Connector 9">
            <a:extLst>
              <a:ext uri="{FF2B5EF4-FFF2-40B4-BE49-F238E27FC236}">
                <a16:creationId xmlns:a16="http://schemas.microsoft.com/office/drawing/2014/main" id="{7222FA91-DF24-4892-9B50-B97CE5D9D5B4}"/>
              </a:ext>
            </a:extLst>
          </p:cNvPr>
          <p:cNvCxnSpPr/>
          <p:nvPr userDrawn="1"/>
        </p:nvCxnSpPr>
        <p:spPr>
          <a:xfrm>
            <a:off x="190447" y="509710"/>
            <a:ext cx="4381553" cy="0"/>
          </a:xfrm>
          <a:prstGeom prst="line">
            <a:avLst/>
          </a:prstGeom>
          <a:ln w="12700"/>
          <a:effectLst/>
        </p:spPr>
        <p:style>
          <a:lnRef idx="3">
            <a:schemeClr val="dk1"/>
          </a:lnRef>
          <a:fillRef idx="0">
            <a:schemeClr val="dk1"/>
          </a:fillRef>
          <a:effectRef idx="2">
            <a:schemeClr val="dk1"/>
          </a:effectRef>
          <a:fontRef idx="minor">
            <a:schemeClr val="tx1"/>
          </a:fontRef>
        </p:style>
      </p:cxnSp>
      <p:sp>
        <p:nvSpPr>
          <p:cNvPr id="12" name="Chart Placeholder 11">
            <a:extLst>
              <a:ext uri="{FF2B5EF4-FFF2-40B4-BE49-F238E27FC236}">
                <a16:creationId xmlns:a16="http://schemas.microsoft.com/office/drawing/2014/main" id="{C276DB87-9EBD-4349-A5E5-8D61996E50CC}"/>
              </a:ext>
            </a:extLst>
          </p:cNvPr>
          <p:cNvSpPr>
            <a:spLocks noGrp="1"/>
          </p:cNvSpPr>
          <p:nvPr>
            <p:ph type="chart" sz="quarter" idx="17"/>
          </p:nvPr>
        </p:nvSpPr>
        <p:spPr>
          <a:xfrm>
            <a:off x="536575" y="750439"/>
            <a:ext cx="3657600" cy="1828800"/>
          </a:xfrm>
          <a:prstGeom prst="rect">
            <a:avLst/>
          </a:prstGeom>
        </p:spPr>
        <p:txBody>
          <a:bodyPr/>
          <a:lstStyle/>
          <a:p>
            <a:endParaRPr lang="en-US" dirty="0"/>
          </a:p>
        </p:txBody>
      </p:sp>
      <p:sp>
        <p:nvSpPr>
          <p:cNvPr id="16" name="Chart Placeholder 11">
            <a:extLst>
              <a:ext uri="{FF2B5EF4-FFF2-40B4-BE49-F238E27FC236}">
                <a16:creationId xmlns:a16="http://schemas.microsoft.com/office/drawing/2014/main" id="{A4BF008D-A487-45B1-A70E-D30B1159D464}"/>
              </a:ext>
            </a:extLst>
          </p:cNvPr>
          <p:cNvSpPr>
            <a:spLocks noGrp="1"/>
          </p:cNvSpPr>
          <p:nvPr>
            <p:ph type="chart" sz="quarter" idx="18"/>
          </p:nvPr>
        </p:nvSpPr>
        <p:spPr>
          <a:xfrm>
            <a:off x="536575" y="2807316"/>
            <a:ext cx="3657600" cy="1828800"/>
          </a:xfrm>
          <a:prstGeom prst="rect">
            <a:avLst/>
          </a:prstGeom>
        </p:spPr>
        <p:txBody>
          <a:bodyPr/>
          <a:lstStyle/>
          <a:p>
            <a:endParaRPr lang="en-US" dirty="0"/>
          </a:p>
        </p:txBody>
      </p:sp>
      <p:sp>
        <p:nvSpPr>
          <p:cNvPr id="20" name="Chart Placeholder 11">
            <a:extLst>
              <a:ext uri="{FF2B5EF4-FFF2-40B4-BE49-F238E27FC236}">
                <a16:creationId xmlns:a16="http://schemas.microsoft.com/office/drawing/2014/main" id="{90556940-4A10-4114-A2A2-7D01E3FA0351}"/>
              </a:ext>
            </a:extLst>
          </p:cNvPr>
          <p:cNvSpPr>
            <a:spLocks noGrp="1"/>
          </p:cNvSpPr>
          <p:nvPr>
            <p:ph type="chart" sz="quarter" idx="19"/>
          </p:nvPr>
        </p:nvSpPr>
        <p:spPr>
          <a:xfrm>
            <a:off x="4949825" y="730337"/>
            <a:ext cx="3657600" cy="1828800"/>
          </a:xfrm>
          <a:prstGeom prst="rect">
            <a:avLst/>
          </a:prstGeom>
        </p:spPr>
        <p:txBody>
          <a:bodyPr/>
          <a:lstStyle/>
          <a:p>
            <a:endParaRPr lang="en-US" dirty="0"/>
          </a:p>
        </p:txBody>
      </p:sp>
      <p:sp>
        <p:nvSpPr>
          <p:cNvPr id="21" name="Chart Placeholder 11">
            <a:extLst>
              <a:ext uri="{FF2B5EF4-FFF2-40B4-BE49-F238E27FC236}">
                <a16:creationId xmlns:a16="http://schemas.microsoft.com/office/drawing/2014/main" id="{AE054041-1E98-4C6B-AC35-32387B16AD7D}"/>
              </a:ext>
            </a:extLst>
          </p:cNvPr>
          <p:cNvSpPr>
            <a:spLocks noGrp="1"/>
          </p:cNvSpPr>
          <p:nvPr>
            <p:ph type="chart" sz="quarter" idx="20"/>
          </p:nvPr>
        </p:nvSpPr>
        <p:spPr>
          <a:xfrm>
            <a:off x="4949825" y="2787214"/>
            <a:ext cx="3657600" cy="1828800"/>
          </a:xfrm>
          <a:prstGeom prst="rect">
            <a:avLst/>
          </a:prstGeom>
        </p:spPr>
        <p:txBody>
          <a:bodyPr/>
          <a:lstStyle/>
          <a:p>
            <a:endParaRPr lang="en-US" dirty="0"/>
          </a:p>
        </p:txBody>
      </p:sp>
      <p:sp>
        <p:nvSpPr>
          <p:cNvPr id="13" name="Slide Number Placeholder 22">
            <a:extLst>
              <a:ext uri="{FF2B5EF4-FFF2-40B4-BE49-F238E27FC236}">
                <a16:creationId xmlns:a16="http://schemas.microsoft.com/office/drawing/2014/main" id="{5ABCF89F-F361-4BE3-BE30-2356A7F832FD}"/>
              </a:ext>
            </a:extLst>
          </p:cNvPr>
          <p:cNvSpPr txBox="1">
            <a:spLocks/>
          </p:cNvSpPr>
          <p:nvPr userDrawn="1"/>
        </p:nvSpPr>
        <p:spPr>
          <a:xfrm>
            <a:off x="6796125" y="4603420"/>
            <a:ext cx="2163669" cy="30372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9E041C8-BA61-4E81-ADE9-1DF5192AF973}" type="slidenum">
              <a:rPr lang="en-US" sz="900" smtClean="0">
                <a:solidFill>
                  <a:srgbClr val="000000"/>
                </a:solidFill>
                <a:latin typeface="Noticia Text" panose="02000503060000020004" pitchFamily="2" charset="0"/>
              </a:rPr>
              <a:pPr/>
              <a:t>‹#›</a:t>
            </a:fld>
            <a:endParaRPr lang="en-US" sz="1000" dirty="0">
              <a:solidFill>
                <a:srgbClr val="000000"/>
              </a:solidFill>
              <a:latin typeface="Noticia Text" panose="02000503060000020004" pitchFamily="2" charset="0"/>
            </a:endParaRPr>
          </a:p>
        </p:txBody>
      </p:sp>
      <p:sp>
        <p:nvSpPr>
          <p:cNvPr id="14" name="Text Placeholder 2">
            <a:extLst>
              <a:ext uri="{FF2B5EF4-FFF2-40B4-BE49-F238E27FC236}">
                <a16:creationId xmlns:a16="http://schemas.microsoft.com/office/drawing/2014/main" id="{5F7141C7-945C-4571-8267-D21DD99F3824}"/>
              </a:ext>
            </a:extLst>
          </p:cNvPr>
          <p:cNvSpPr>
            <a:spLocks noGrp="1"/>
          </p:cNvSpPr>
          <p:nvPr>
            <p:ph type="body" sz="quarter" idx="14"/>
          </p:nvPr>
        </p:nvSpPr>
        <p:spPr>
          <a:xfrm>
            <a:off x="195081" y="4627607"/>
            <a:ext cx="3632787" cy="298450"/>
          </a:xfrm>
          <a:prstGeom prst="rect">
            <a:avLst/>
          </a:prstGeom>
        </p:spPr>
        <p:txBody>
          <a:bodyPr/>
          <a:lstStyle>
            <a:lvl1pPr marL="0" indent="0">
              <a:buNone/>
              <a:defRPr sz="900">
                <a:solidFill>
                  <a:schemeClr val="tx1"/>
                </a:solidFill>
                <a:latin typeface="Noticia Text" panose="02000503060000020004" pitchFamily="2" charset="0"/>
              </a:defRPr>
            </a:lvl1pPr>
            <a:lvl3pPr marL="685800" indent="0">
              <a:buNone/>
              <a:defRPr/>
            </a:lvl3pPr>
          </a:lstStyle>
          <a:p>
            <a:pPr lvl="0"/>
            <a:endParaRPr lang="en-US" dirty="0"/>
          </a:p>
        </p:txBody>
      </p:sp>
    </p:spTree>
    <p:extLst>
      <p:ext uri="{BB962C8B-B14F-4D97-AF65-F5344CB8AC3E}">
        <p14:creationId xmlns:p14="http://schemas.microsoft.com/office/powerpoint/2010/main" val="23764052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 and one large table 1">
    <p:spTree>
      <p:nvGrpSpPr>
        <p:cNvPr id="1" name=""/>
        <p:cNvGrpSpPr/>
        <p:nvPr/>
      </p:nvGrpSpPr>
      <p:grpSpPr>
        <a:xfrm>
          <a:off x="0" y="0"/>
          <a:ext cx="0" cy="0"/>
          <a:chOff x="0" y="0"/>
          <a:chExt cx="0" cy="0"/>
        </a:xfrm>
      </p:grpSpPr>
      <p:grpSp>
        <p:nvGrpSpPr>
          <p:cNvPr id="5" name="Group 4"/>
          <p:cNvGrpSpPr/>
          <p:nvPr userDrawn="1"/>
        </p:nvGrpSpPr>
        <p:grpSpPr>
          <a:xfrm>
            <a:off x="0" y="4997956"/>
            <a:ext cx="9144000" cy="164131"/>
            <a:chOff x="0" y="0"/>
            <a:chExt cx="9144000" cy="4433777"/>
          </a:xfrm>
        </p:grpSpPr>
        <p:sp>
          <p:nvSpPr>
            <p:cNvPr id="6" name="Rectangle 5"/>
            <p:cNvSpPr/>
            <p:nvPr/>
          </p:nvSpPr>
          <p:spPr>
            <a:xfrm>
              <a:off x="3506086" y="0"/>
              <a:ext cx="5637914" cy="4433777"/>
            </a:xfrm>
            <a:prstGeom prst="rect">
              <a:avLst/>
            </a:prstGeom>
            <a:solidFill>
              <a:srgbClr val="B383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7" name="Rectangle 6"/>
            <p:cNvSpPr/>
            <p:nvPr/>
          </p:nvSpPr>
          <p:spPr>
            <a:xfrm>
              <a:off x="1517798" y="0"/>
              <a:ext cx="5637914" cy="4433777"/>
            </a:xfrm>
            <a:prstGeom prst="rect">
              <a:avLst/>
            </a:prstGeom>
            <a:solidFill>
              <a:srgbClr val="5BA3C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8" name="Rectangle 7"/>
            <p:cNvSpPr/>
            <p:nvPr/>
          </p:nvSpPr>
          <p:spPr>
            <a:xfrm>
              <a:off x="0" y="0"/>
              <a:ext cx="5637914" cy="4433777"/>
            </a:xfrm>
            <a:prstGeom prst="rect">
              <a:avLst/>
            </a:prstGeom>
            <a:solidFill>
              <a:srgbClr val="05497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grpSp>
      <p:sp>
        <p:nvSpPr>
          <p:cNvPr id="9" name="Text Placeholder 2">
            <a:extLst>
              <a:ext uri="{FF2B5EF4-FFF2-40B4-BE49-F238E27FC236}">
                <a16:creationId xmlns:a16="http://schemas.microsoft.com/office/drawing/2014/main" id="{4376557E-F3D1-418A-AA91-92C33B86FE9E}"/>
              </a:ext>
            </a:extLst>
          </p:cNvPr>
          <p:cNvSpPr>
            <a:spLocks noGrp="1"/>
          </p:cNvSpPr>
          <p:nvPr>
            <p:ph type="body" sz="quarter" idx="10" hasCustomPrompt="1"/>
          </p:nvPr>
        </p:nvSpPr>
        <p:spPr>
          <a:xfrm>
            <a:off x="190445" y="227101"/>
            <a:ext cx="4381553" cy="269997"/>
          </a:xfrm>
          <a:prstGeom prst="rect">
            <a:avLst/>
          </a:prstGeom>
        </p:spPr>
        <p:txBody>
          <a:bodyPr/>
          <a:lstStyle>
            <a:lvl1pPr marL="0" indent="0">
              <a:buNone/>
              <a:defRPr b="1">
                <a:latin typeface="Lato Black" panose="020F0A02020204030203" pitchFamily="34" charset="0"/>
              </a:defRPr>
            </a:lvl1pPr>
            <a:lvl2pPr marL="342900" indent="0">
              <a:buNone/>
              <a:defRPr/>
            </a:lvl2pPr>
            <a:lvl5pPr marL="1371600" indent="0" algn="l">
              <a:buNone/>
              <a:defRPr/>
            </a:lvl5pPr>
          </a:lstStyle>
          <a:p>
            <a:pPr lvl="0"/>
            <a:r>
              <a:rPr lang="en-US" dirty="0"/>
              <a:t>Click to edit title</a:t>
            </a:r>
          </a:p>
        </p:txBody>
      </p:sp>
      <p:cxnSp>
        <p:nvCxnSpPr>
          <p:cNvPr id="10" name="Straight Connector 9">
            <a:extLst>
              <a:ext uri="{FF2B5EF4-FFF2-40B4-BE49-F238E27FC236}">
                <a16:creationId xmlns:a16="http://schemas.microsoft.com/office/drawing/2014/main" id="{7222FA91-DF24-4892-9B50-B97CE5D9D5B4}"/>
              </a:ext>
            </a:extLst>
          </p:cNvPr>
          <p:cNvCxnSpPr/>
          <p:nvPr userDrawn="1"/>
        </p:nvCxnSpPr>
        <p:spPr>
          <a:xfrm>
            <a:off x="190447" y="509710"/>
            <a:ext cx="4381553" cy="0"/>
          </a:xfrm>
          <a:prstGeom prst="line">
            <a:avLst/>
          </a:prstGeom>
          <a:ln w="12700"/>
          <a:effectLst/>
        </p:spPr>
        <p:style>
          <a:lnRef idx="3">
            <a:schemeClr val="dk1"/>
          </a:lnRef>
          <a:fillRef idx="0">
            <a:schemeClr val="dk1"/>
          </a:fillRef>
          <a:effectRef idx="2">
            <a:schemeClr val="dk1"/>
          </a:effectRef>
          <a:fontRef idx="minor">
            <a:schemeClr val="tx1"/>
          </a:fontRef>
        </p:style>
      </p:cxnSp>
      <p:sp>
        <p:nvSpPr>
          <p:cNvPr id="4" name="Table Placeholder 3">
            <a:extLst>
              <a:ext uri="{FF2B5EF4-FFF2-40B4-BE49-F238E27FC236}">
                <a16:creationId xmlns:a16="http://schemas.microsoft.com/office/drawing/2014/main" id="{2305BD45-FEBA-403A-8FAA-6D32DA932BFA}"/>
              </a:ext>
            </a:extLst>
          </p:cNvPr>
          <p:cNvSpPr>
            <a:spLocks noGrp="1"/>
          </p:cNvSpPr>
          <p:nvPr>
            <p:ph type="tbl" sz="quarter" idx="11"/>
          </p:nvPr>
        </p:nvSpPr>
        <p:spPr>
          <a:xfrm>
            <a:off x="190500" y="592137"/>
            <a:ext cx="8764588" cy="4324261"/>
          </a:xfrm>
          <a:prstGeom prst="rect">
            <a:avLst/>
          </a:prstGeom>
        </p:spPr>
        <p:txBody>
          <a:bodyPr/>
          <a:lstStyle/>
          <a:p>
            <a:endParaRPr lang="en-US" dirty="0"/>
          </a:p>
        </p:txBody>
      </p:sp>
      <p:sp>
        <p:nvSpPr>
          <p:cNvPr id="11" name="Slide Number Placeholder 22">
            <a:extLst>
              <a:ext uri="{FF2B5EF4-FFF2-40B4-BE49-F238E27FC236}">
                <a16:creationId xmlns:a16="http://schemas.microsoft.com/office/drawing/2014/main" id="{C1372C15-D650-4D80-8570-4A7FB492CBC8}"/>
              </a:ext>
            </a:extLst>
          </p:cNvPr>
          <p:cNvSpPr txBox="1">
            <a:spLocks/>
          </p:cNvSpPr>
          <p:nvPr userDrawn="1"/>
        </p:nvSpPr>
        <p:spPr>
          <a:xfrm>
            <a:off x="6796125" y="4603420"/>
            <a:ext cx="2163669" cy="30372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9E041C8-BA61-4E81-ADE9-1DF5192AF973}" type="slidenum">
              <a:rPr lang="en-US" sz="900" smtClean="0">
                <a:solidFill>
                  <a:srgbClr val="000000"/>
                </a:solidFill>
                <a:latin typeface="Noticia Text" panose="02000503060000020004" pitchFamily="2" charset="0"/>
              </a:rPr>
              <a:pPr/>
              <a:t>‹#›</a:t>
            </a:fld>
            <a:endParaRPr lang="en-US" sz="1000" dirty="0">
              <a:solidFill>
                <a:srgbClr val="000000"/>
              </a:solidFill>
              <a:latin typeface="Noticia Text" panose="02000503060000020004" pitchFamily="2" charset="0"/>
            </a:endParaRPr>
          </a:p>
        </p:txBody>
      </p:sp>
      <p:sp>
        <p:nvSpPr>
          <p:cNvPr id="12" name="Text Placeholder 2">
            <a:extLst>
              <a:ext uri="{FF2B5EF4-FFF2-40B4-BE49-F238E27FC236}">
                <a16:creationId xmlns:a16="http://schemas.microsoft.com/office/drawing/2014/main" id="{E9344D40-3501-4301-9850-01FCDEF44DCA}"/>
              </a:ext>
            </a:extLst>
          </p:cNvPr>
          <p:cNvSpPr>
            <a:spLocks noGrp="1"/>
          </p:cNvSpPr>
          <p:nvPr>
            <p:ph type="body" sz="quarter" idx="14"/>
          </p:nvPr>
        </p:nvSpPr>
        <p:spPr>
          <a:xfrm>
            <a:off x="195081" y="4627607"/>
            <a:ext cx="3632787" cy="298450"/>
          </a:xfrm>
          <a:prstGeom prst="rect">
            <a:avLst/>
          </a:prstGeom>
        </p:spPr>
        <p:txBody>
          <a:bodyPr/>
          <a:lstStyle>
            <a:lvl1pPr marL="0" indent="0">
              <a:buNone/>
              <a:defRPr sz="900">
                <a:solidFill>
                  <a:schemeClr val="tx1"/>
                </a:solidFill>
                <a:latin typeface="Noticia Text" panose="02000503060000020004" pitchFamily="2" charset="0"/>
              </a:defRPr>
            </a:lvl1pPr>
            <a:lvl3pPr marL="685800" indent="0">
              <a:buNone/>
              <a:defRPr/>
            </a:lvl3pPr>
          </a:lstStyle>
          <a:p>
            <a:pPr lvl="0"/>
            <a:endParaRPr lang="en-US" dirty="0"/>
          </a:p>
        </p:txBody>
      </p:sp>
    </p:spTree>
    <p:extLst>
      <p:ext uri="{BB962C8B-B14F-4D97-AF65-F5344CB8AC3E}">
        <p14:creationId xmlns:p14="http://schemas.microsoft.com/office/powerpoint/2010/main" val="29952452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 and three pics">
    <p:spTree>
      <p:nvGrpSpPr>
        <p:cNvPr id="1" name=""/>
        <p:cNvGrpSpPr/>
        <p:nvPr/>
      </p:nvGrpSpPr>
      <p:grpSpPr>
        <a:xfrm>
          <a:off x="0" y="0"/>
          <a:ext cx="0" cy="0"/>
          <a:chOff x="0" y="0"/>
          <a:chExt cx="0" cy="0"/>
        </a:xfrm>
      </p:grpSpPr>
      <p:grpSp>
        <p:nvGrpSpPr>
          <p:cNvPr id="5" name="Group 4"/>
          <p:cNvGrpSpPr/>
          <p:nvPr userDrawn="1"/>
        </p:nvGrpSpPr>
        <p:grpSpPr>
          <a:xfrm>
            <a:off x="0" y="4997956"/>
            <a:ext cx="9144000" cy="164131"/>
            <a:chOff x="0" y="0"/>
            <a:chExt cx="9144000" cy="4433777"/>
          </a:xfrm>
        </p:grpSpPr>
        <p:sp>
          <p:nvSpPr>
            <p:cNvPr id="6" name="Rectangle 5"/>
            <p:cNvSpPr/>
            <p:nvPr/>
          </p:nvSpPr>
          <p:spPr>
            <a:xfrm>
              <a:off x="3506086" y="0"/>
              <a:ext cx="5637914" cy="4433777"/>
            </a:xfrm>
            <a:prstGeom prst="rect">
              <a:avLst/>
            </a:prstGeom>
            <a:solidFill>
              <a:srgbClr val="B383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7" name="Rectangle 6"/>
            <p:cNvSpPr/>
            <p:nvPr/>
          </p:nvSpPr>
          <p:spPr>
            <a:xfrm>
              <a:off x="1517798" y="0"/>
              <a:ext cx="5637914" cy="4433777"/>
            </a:xfrm>
            <a:prstGeom prst="rect">
              <a:avLst/>
            </a:prstGeom>
            <a:solidFill>
              <a:srgbClr val="5BA3C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8" name="Rectangle 7"/>
            <p:cNvSpPr/>
            <p:nvPr/>
          </p:nvSpPr>
          <p:spPr>
            <a:xfrm>
              <a:off x="0" y="0"/>
              <a:ext cx="5637914" cy="4433777"/>
            </a:xfrm>
            <a:prstGeom prst="rect">
              <a:avLst/>
            </a:prstGeom>
            <a:solidFill>
              <a:srgbClr val="05497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grpSp>
      <p:sp>
        <p:nvSpPr>
          <p:cNvPr id="9" name="Text Placeholder 2">
            <a:extLst>
              <a:ext uri="{FF2B5EF4-FFF2-40B4-BE49-F238E27FC236}">
                <a16:creationId xmlns:a16="http://schemas.microsoft.com/office/drawing/2014/main" id="{4376557E-F3D1-418A-AA91-92C33B86FE9E}"/>
              </a:ext>
            </a:extLst>
          </p:cNvPr>
          <p:cNvSpPr>
            <a:spLocks noGrp="1"/>
          </p:cNvSpPr>
          <p:nvPr>
            <p:ph type="body" sz="quarter" idx="10" hasCustomPrompt="1"/>
          </p:nvPr>
        </p:nvSpPr>
        <p:spPr>
          <a:xfrm>
            <a:off x="190445" y="227101"/>
            <a:ext cx="4381555" cy="269997"/>
          </a:xfrm>
          <a:prstGeom prst="rect">
            <a:avLst/>
          </a:prstGeom>
        </p:spPr>
        <p:txBody>
          <a:bodyPr/>
          <a:lstStyle>
            <a:lvl1pPr marL="0" indent="0">
              <a:buNone/>
              <a:defRPr b="1">
                <a:latin typeface="Lato Black" panose="020F0A02020204030203" pitchFamily="34" charset="0"/>
              </a:defRPr>
            </a:lvl1pPr>
            <a:lvl2pPr marL="342900" indent="0">
              <a:buNone/>
              <a:defRPr/>
            </a:lvl2pPr>
            <a:lvl5pPr marL="1371600" indent="0" algn="l">
              <a:buNone/>
              <a:defRPr/>
            </a:lvl5pPr>
          </a:lstStyle>
          <a:p>
            <a:pPr lvl="0"/>
            <a:r>
              <a:rPr lang="en-US" dirty="0"/>
              <a:t>Click to edit title</a:t>
            </a:r>
          </a:p>
        </p:txBody>
      </p:sp>
      <p:cxnSp>
        <p:nvCxnSpPr>
          <p:cNvPr id="10" name="Straight Connector 9">
            <a:extLst>
              <a:ext uri="{FF2B5EF4-FFF2-40B4-BE49-F238E27FC236}">
                <a16:creationId xmlns:a16="http://schemas.microsoft.com/office/drawing/2014/main" id="{7222FA91-DF24-4892-9B50-B97CE5D9D5B4}"/>
              </a:ext>
            </a:extLst>
          </p:cNvPr>
          <p:cNvCxnSpPr/>
          <p:nvPr userDrawn="1"/>
        </p:nvCxnSpPr>
        <p:spPr>
          <a:xfrm>
            <a:off x="190447" y="509710"/>
            <a:ext cx="4381553" cy="0"/>
          </a:xfrm>
          <a:prstGeom prst="line">
            <a:avLst/>
          </a:prstGeom>
          <a:ln w="12700"/>
          <a:effectLst/>
        </p:spPr>
        <p:style>
          <a:lnRef idx="3">
            <a:schemeClr val="dk1"/>
          </a:lnRef>
          <a:fillRef idx="0">
            <a:schemeClr val="dk1"/>
          </a:fillRef>
          <a:effectRef idx="2">
            <a:schemeClr val="dk1"/>
          </a:effectRef>
          <a:fontRef idx="minor">
            <a:schemeClr val="tx1"/>
          </a:fontRef>
        </p:style>
      </p:cxnSp>
      <p:sp>
        <p:nvSpPr>
          <p:cNvPr id="11" name="Text Placeholder 4">
            <a:extLst>
              <a:ext uri="{FF2B5EF4-FFF2-40B4-BE49-F238E27FC236}">
                <a16:creationId xmlns:a16="http://schemas.microsoft.com/office/drawing/2014/main" id="{E86EDBD5-42F1-46FB-BFDD-55E29DD3F38D}"/>
              </a:ext>
            </a:extLst>
          </p:cNvPr>
          <p:cNvSpPr>
            <a:spLocks noGrp="1"/>
          </p:cNvSpPr>
          <p:nvPr>
            <p:ph type="body" sz="quarter" idx="11" hasCustomPrompt="1"/>
          </p:nvPr>
        </p:nvSpPr>
        <p:spPr>
          <a:xfrm>
            <a:off x="184141" y="681740"/>
            <a:ext cx="8746277" cy="1008309"/>
          </a:xfrm>
          <a:prstGeom prst="rect">
            <a:avLst/>
          </a:prstGeom>
        </p:spPr>
        <p:txBody>
          <a:bodyPr/>
          <a:lstStyle>
            <a:lvl1pPr marL="0" indent="0" algn="l">
              <a:buNone/>
              <a:defRPr sz="1100">
                <a:latin typeface="Lato" panose="020F0502020204030203" pitchFamily="34" charset="0"/>
              </a:defRPr>
            </a:lvl1pPr>
          </a:lstStyle>
          <a:p>
            <a:pPr lvl="0"/>
            <a:r>
              <a:rPr lang="en-US" dirty="0"/>
              <a:t>Click to edit</a:t>
            </a:r>
          </a:p>
        </p:txBody>
      </p:sp>
      <p:sp>
        <p:nvSpPr>
          <p:cNvPr id="3" name="Picture Placeholder 2">
            <a:extLst>
              <a:ext uri="{FF2B5EF4-FFF2-40B4-BE49-F238E27FC236}">
                <a16:creationId xmlns:a16="http://schemas.microsoft.com/office/drawing/2014/main" id="{869ECFD9-C02B-4C78-8755-EDBCBEC5951E}"/>
              </a:ext>
            </a:extLst>
          </p:cNvPr>
          <p:cNvSpPr>
            <a:spLocks noGrp="1"/>
          </p:cNvSpPr>
          <p:nvPr>
            <p:ph type="pic" sz="quarter" idx="12"/>
          </p:nvPr>
        </p:nvSpPr>
        <p:spPr>
          <a:xfrm>
            <a:off x="309737" y="2209784"/>
            <a:ext cx="2615184" cy="1831294"/>
          </a:xfrm>
          <a:prstGeom prst="rect">
            <a:avLst/>
          </a:prstGeom>
        </p:spPr>
        <p:txBody>
          <a:bodyPr/>
          <a:lstStyle/>
          <a:p>
            <a:endParaRPr lang="en-US" dirty="0"/>
          </a:p>
        </p:txBody>
      </p:sp>
      <p:sp>
        <p:nvSpPr>
          <p:cNvPr id="12" name="Picture Placeholder 2">
            <a:extLst>
              <a:ext uri="{FF2B5EF4-FFF2-40B4-BE49-F238E27FC236}">
                <a16:creationId xmlns:a16="http://schemas.microsoft.com/office/drawing/2014/main" id="{7C4F9567-3C35-427B-9DB7-93C7CDF95465}"/>
              </a:ext>
            </a:extLst>
          </p:cNvPr>
          <p:cNvSpPr>
            <a:spLocks noGrp="1"/>
          </p:cNvSpPr>
          <p:nvPr>
            <p:ph type="pic" sz="quarter" idx="13"/>
          </p:nvPr>
        </p:nvSpPr>
        <p:spPr>
          <a:xfrm>
            <a:off x="3217800" y="2209784"/>
            <a:ext cx="2615184" cy="1831294"/>
          </a:xfrm>
          <a:prstGeom prst="rect">
            <a:avLst/>
          </a:prstGeom>
        </p:spPr>
        <p:txBody>
          <a:bodyPr/>
          <a:lstStyle/>
          <a:p>
            <a:endParaRPr lang="en-US" dirty="0"/>
          </a:p>
        </p:txBody>
      </p:sp>
      <p:sp>
        <p:nvSpPr>
          <p:cNvPr id="13" name="Picture Placeholder 2">
            <a:extLst>
              <a:ext uri="{FF2B5EF4-FFF2-40B4-BE49-F238E27FC236}">
                <a16:creationId xmlns:a16="http://schemas.microsoft.com/office/drawing/2014/main" id="{FBA7792D-F996-482C-A0C5-21752B6A7523}"/>
              </a:ext>
            </a:extLst>
          </p:cNvPr>
          <p:cNvSpPr>
            <a:spLocks noGrp="1"/>
          </p:cNvSpPr>
          <p:nvPr>
            <p:ph type="pic" sz="quarter" idx="14"/>
          </p:nvPr>
        </p:nvSpPr>
        <p:spPr>
          <a:xfrm>
            <a:off x="6125863" y="2209784"/>
            <a:ext cx="2615184" cy="1831294"/>
          </a:xfrm>
          <a:prstGeom prst="rect">
            <a:avLst/>
          </a:prstGeom>
        </p:spPr>
        <p:txBody>
          <a:bodyPr/>
          <a:lstStyle/>
          <a:p>
            <a:endParaRPr lang="en-US" dirty="0"/>
          </a:p>
        </p:txBody>
      </p:sp>
      <p:sp>
        <p:nvSpPr>
          <p:cNvPr id="14" name="Slide Number Placeholder 22">
            <a:extLst>
              <a:ext uri="{FF2B5EF4-FFF2-40B4-BE49-F238E27FC236}">
                <a16:creationId xmlns:a16="http://schemas.microsoft.com/office/drawing/2014/main" id="{726C0A85-59ED-4F15-B461-21EFE5076EDC}"/>
              </a:ext>
            </a:extLst>
          </p:cNvPr>
          <p:cNvSpPr txBox="1">
            <a:spLocks/>
          </p:cNvSpPr>
          <p:nvPr userDrawn="1"/>
        </p:nvSpPr>
        <p:spPr>
          <a:xfrm>
            <a:off x="6796125" y="4603420"/>
            <a:ext cx="2163669" cy="30372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9E041C8-BA61-4E81-ADE9-1DF5192AF973}" type="slidenum">
              <a:rPr lang="en-US" sz="900" smtClean="0">
                <a:solidFill>
                  <a:srgbClr val="000000"/>
                </a:solidFill>
                <a:latin typeface="Noticia Text" panose="02000503060000020004" pitchFamily="2" charset="0"/>
              </a:rPr>
              <a:pPr/>
              <a:t>‹#›</a:t>
            </a:fld>
            <a:endParaRPr lang="en-US" sz="1000" dirty="0">
              <a:solidFill>
                <a:srgbClr val="000000"/>
              </a:solidFill>
              <a:latin typeface="Noticia Text" panose="02000503060000020004" pitchFamily="2" charset="0"/>
            </a:endParaRPr>
          </a:p>
        </p:txBody>
      </p:sp>
      <p:sp>
        <p:nvSpPr>
          <p:cNvPr id="15" name="Text Placeholder 2">
            <a:extLst>
              <a:ext uri="{FF2B5EF4-FFF2-40B4-BE49-F238E27FC236}">
                <a16:creationId xmlns:a16="http://schemas.microsoft.com/office/drawing/2014/main" id="{FE82AE81-6169-4476-A236-78D99982A79F}"/>
              </a:ext>
            </a:extLst>
          </p:cNvPr>
          <p:cNvSpPr>
            <a:spLocks noGrp="1"/>
          </p:cNvSpPr>
          <p:nvPr>
            <p:ph type="body" sz="quarter" idx="15"/>
          </p:nvPr>
        </p:nvSpPr>
        <p:spPr>
          <a:xfrm>
            <a:off x="195081" y="4627607"/>
            <a:ext cx="3632787" cy="298450"/>
          </a:xfrm>
          <a:prstGeom prst="rect">
            <a:avLst/>
          </a:prstGeom>
        </p:spPr>
        <p:txBody>
          <a:bodyPr/>
          <a:lstStyle>
            <a:lvl1pPr marL="0" indent="0">
              <a:buNone/>
              <a:defRPr sz="900">
                <a:solidFill>
                  <a:schemeClr val="tx1"/>
                </a:solidFill>
                <a:latin typeface="Noticia Text" panose="02000503060000020004" pitchFamily="2" charset="0"/>
              </a:defRPr>
            </a:lvl1pPr>
            <a:lvl3pPr marL="685800" indent="0">
              <a:buNone/>
              <a:defRPr/>
            </a:lvl3pPr>
          </a:lstStyle>
          <a:p>
            <a:pPr lvl="0"/>
            <a:endParaRPr lang="en-US" dirty="0"/>
          </a:p>
        </p:txBody>
      </p:sp>
    </p:spTree>
    <p:extLst>
      <p:ext uri="{BB962C8B-B14F-4D97-AF65-F5344CB8AC3E}">
        <p14:creationId xmlns:p14="http://schemas.microsoft.com/office/powerpoint/2010/main" val="33619757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ntent and three charts">
    <p:spTree>
      <p:nvGrpSpPr>
        <p:cNvPr id="1" name=""/>
        <p:cNvGrpSpPr/>
        <p:nvPr/>
      </p:nvGrpSpPr>
      <p:grpSpPr>
        <a:xfrm>
          <a:off x="0" y="0"/>
          <a:ext cx="0" cy="0"/>
          <a:chOff x="0" y="0"/>
          <a:chExt cx="0" cy="0"/>
        </a:xfrm>
      </p:grpSpPr>
      <p:grpSp>
        <p:nvGrpSpPr>
          <p:cNvPr id="5" name="Group 4"/>
          <p:cNvGrpSpPr/>
          <p:nvPr userDrawn="1"/>
        </p:nvGrpSpPr>
        <p:grpSpPr>
          <a:xfrm>
            <a:off x="0" y="4997956"/>
            <a:ext cx="9144000" cy="164131"/>
            <a:chOff x="0" y="0"/>
            <a:chExt cx="9144000" cy="4433777"/>
          </a:xfrm>
        </p:grpSpPr>
        <p:sp>
          <p:nvSpPr>
            <p:cNvPr id="6" name="Rectangle 5"/>
            <p:cNvSpPr/>
            <p:nvPr/>
          </p:nvSpPr>
          <p:spPr>
            <a:xfrm>
              <a:off x="3506086" y="0"/>
              <a:ext cx="5637914" cy="4433777"/>
            </a:xfrm>
            <a:prstGeom prst="rect">
              <a:avLst/>
            </a:prstGeom>
            <a:solidFill>
              <a:srgbClr val="B383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7" name="Rectangle 6"/>
            <p:cNvSpPr/>
            <p:nvPr/>
          </p:nvSpPr>
          <p:spPr>
            <a:xfrm>
              <a:off x="1517798" y="0"/>
              <a:ext cx="5637914" cy="4433777"/>
            </a:xfrm>
            <a:prstGeom prst="rect">
              <a:avLst/>
            </a:prstGeom>
            <a:solidFill>
              <a:srgbClr val="5BA3C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8" name="Rectangle 7"/>
            <p:cNvSpPr/>
            <p:nvPr/>
          </p:nvSpPr>
          <p:spPr>
            <a:xfrm>
              <a:off x="0" y="0"/>
              <a:ext cx="5637914" cy="4433777"/>
            </a:xfrm>
            <a:prstGeom prst="rect">
              <a:avLst/>
            </a:prstGeom>
            <a:solidFill>
              <a:srgbClr val="05497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grpSp>
      <p:sp>
        <p:nvSpPr>
          <p:cNvPr id="9" name="Text Placeholder 2">
            <a:extLst>
              <a:ext uri="{FF2B5EF4-FFF2-40B4-BE49-F238E27FC236}">
                <a16:creationId xmlns:a16="http://schemas.microsoft.com/office/drawing/2014/main" id="{4376557E-F3D1-418A-AA91-92C33B86FE9E}"/>
              </a:ext>
            </a:extLst>
          </p:cNvPr>
          <p:cNvSpPr>
            <a:spLocks noGrp="1"/>
          </p:cNvSpPr>
          <p:nvPr>
            <p:ph type="body" sz="quarter" idx="10" hasCustomPrompt="1"/>
          </p:nvPr>
        </p:nvSpPr>
        <p:spPr>
          <a:xfrm>
            <a:off x="190445" y="227101"/>
            <a:ext cx="4381555" cy="269997"/>
          </a:xfrm>
          <a:prstGeom prst="rect">
            <a:avLst/>
          </a:prstGeom>
        </p:spPr>
        <p:txBody>
          <a:bodyPr/>
          <a:lstStyle>
            <a:lvl1pPr marL="0" indent="0">
              <a:buNone/>
              <a:defRPr b="1">
                <a:latin typeface="Lato Black" panose="020F0A02020204030203" pitchFamily="34" charset="0"/>
              </a:defRPr>
            </a:lvl1pPr>
            <a:lvl2pPr marL="342900" indent="0">
              <a:buNone/>
              <a:defRPr/>
            </a:lvl2pPr>
            <a:lvl5pPr marL="1371600" indent="0" algn="l">
              <a:buNone/>
              <a:defRPr/>
            </a:lvl5pPr>
          </a:lstStyle>
          <a:p>
            <a:pPr lvl="0"/>
            <a:r>
              <a:rPr lang="en-US" dirty="0"/>
              <a:t>Click to edit title</a:t>
            </a:r>
          </a:p>
        </p:txBody>
      </p:sp>
      <p:cxnSp>
        <p:nvCxnSpPr>
          <p:cNvPr id="10" name="Straight Connector 9">
            <a:extLst>
              <a:ext uri="{FF2B5EF4-FFF2-40B4-BE49-F238E27FC236}">
                <a16:creationId xmlns:a16="http://schemas.microsoft.com/office/drawing/2014/main" id="{7222FA91-DF24-4892-9B50-B97CE5D9D5B4}"/>
              </a:ext>
            </a:extLst>
          </p:cNvPr>
          <p:cNvCxnSpPr/>
          <p:nvPr userDrawn="1"/>
        </p:nvCxnSpPr>
        <p:spPr>
          <a:xfrm>
            <a:off x="190447" y="509710"/>
            <a:ext cx="4381553" cy="0"/>
          </a:xfrm>
          <a:prstGeom prst="line">
            <a:avLst/>
          </a:prstGeom>
          <a:ln w="12700"/>
          <a:effectLst/>
        </p:spPr>
        <p:style>
          <a:lnRef idx="3">
            <a:schemeClr val="dk1"/>
          </a:lnRef>
          <a:fillRef idx="0">
            <a:schemeClr val="dk1"/>
          </a:fillRef>
          <a:effectRef idx="2">
            <a:schemeClr val="dk1"/>
          </a:effectRef>
          <a:fontRef idx="minor">
            <a:schemeClr val="tx1"/>
          </a:fontRef>
        </p:style>
      </p:cxnSp>
      <p:sp>
        <p:nvSpPr>
          <p:cNvPr id="11" name="Text Placeholder 4">
            <a:extLst>
              <a:ext uri="{FF2B5EF4-FFF2-40B4-BE49-F238E27FC236}">
                <a16:creationId xmlns:a16="http://schemas.microsoft.com/office/drawing/2014/main" id="{E86EDBD5-42F1-46FB-BFDD-55E29DD3F38D}"/>
              </a:ext>
            </a:extLst>
          </p:cNvPr>
          <p:cNvSpPr>
            <a:spLocks noGrp="1"/>
          </p:cNvSpPr>
          <p:nvPr>
            <p:ph type="body" sz="quarter" idx="11" hasCustomPrompt="1"/>
          </p:nvPr>
        </p:nvSpPr>
        <p:spPr>
          <a:xfrm>
            <a:off x="184141" y="681741"/>
            <a:ext cx="8746277" cy="1005840"/>
          </a:xfrm>
          <a:prstGeom prst="rect">
            <a:avLst/>
          </a:prstGeom>
        </p:spPr>
        <p:txBody>
          <a:bodyPr/>
          <a:lstStyle>
            <a:lvl1pPr marL="0" indent="0" algn="l">
              <a:buNone/>
              <a:defRPr sz="1100">
                <a:latin typeface="Lato" panose="020F0502020204030203" pitchFamily="34" charset="0"/>
              </a:defRPr>
            </a:lvl1pPr>
          </a:lstStyle>
          <a:p>
            <a:pPr lvl="0"/>
            <a:r>
              <a:rPr lang="en-US" dirty="0"/>
              <a:t>Click to edit</a:t>
            </a:r>
          </a:p>
        </p:txBody>
      </p:sp>
      <p:sp>
        <p:nvSpPr>
          <p:cNvPr id="15" name="Chart Placeholder 14">
            <a:extLst>
              <a:ext uri="{FF2B5EF4-FFF2-40B4-BE49-F238E27FC236}">
                <a16:creationId xmlns:a16="http://schemas.microsoft.com/office/drawing/2014/main" id="{44321771-6A68-4AB1-8E57-5C505DEB97CF}"/>
              </a:ext>
            </a:extLst>
          </p:cNvPr>
          <p:cNvSpPr>
            <a:spLocks noGrp="1"/>
          </p:cNvSpPr>
          <p:nvPr>
            <p:ph type="chart" sz="quarter" idx="12"/>
          </p:nvPr>
        </p:nvSpPr>
        <p:spPr>
          <a:xfrm>
            <a:off x="314589" y="2210804"/>
            <a:ext cx="2615184" cy="1828800"/>
          </a:xfrm>
          <a:prstGeom prst="rect">
            <a:avLst/>
          </a:prstGeom>
        </p:spPr>
        <p:txBody>
          <a:bodyPr/>
          <a:lstStyle/>
          <a:p>
            <a:endParaRPr lang="en-US" dirty="0"/>
          </a:p>
        </p:txBody>
      </p:sp>
      <p:sp>
        <p:nvSpPr>
          <p:cNvPr id="18" name="Chart Placeholder 14">
            <a:extLst>
              <a:ext uri="{FF2B5EF4-FFF2-40B4-BE49-F238E27FC236}">
                <a16:creationId xmlns:a16="http://schemas.microsoft.com/office/drawing/2014/main" id="{ECEEA646-C784-4BBC-8665-65E4473B65C8}"/>
              </a:ext>
            </a:extLst>
          </p:cNvPr>
          <p:cNvSpPr>
            <a:spLocks noGrp="1"/>
          </p:cNvSpPr>
          <p:nvPr>
            <p:ph type="chart" sz="quarter" idx="13"/>
          </p:nvPr>
        </p:nvSpPr>
        <p:spPr>
          <a:xfrm>
            <a:off x="6260354" y="2210804"/>
            <a:ext cx="2615184" cy="1828800"/>
          </a:xfrm>
          <a:prstGeom prst="rect">
            <a:avLst/>
          </a:prstGeom>
        </p:spPr>
        <p:txBody>
          <a:bodyPr/>
          <a:lstStyle/>
          <a:p>
            <a:endParaRPr lang="en-US" dirty="0"/>
          </a:p>
        </p:txBody>
      </p:sp>
      <p:sp>
        <p:nvSpPr>
          <p:cNvPr id="19" name="Chart Placeholder 14">
            <a:extLst>
              <a:ext uri="{FF2B5EF4-FFF2-40B4-BE49-F238E27FC236}">
                <a16:creationId xmlns:a16="http://schemas.microsoft.com/office/drawing/2014/main" id="{FDB57821-429D-4303-9A1B-B66B260F8F11}"/>
              </a:ext>
            </a:extLst>
          </p:cNvPr>
          <p:cNvSpPr>
            <a:spLocks noGrp="1"/>
          </p:cNvSpPr>
          <p:nvPr>
            <p:ph type="chart" sz="quarter" idx="14"/>
          </p:nvPr>
        </p:nvSpPr>
        <p:spPr>
          <a:xfrm>
            <a:off x="3243328" y="2210804"/>
            <a:ext cx="2615184" cy="1828800"/>
          </a:xfrm>
          <a:prstGeom prst="rect">
            <a:avLst/>
          </a:prstGeom>
        </p:spPr>
        <p:txBody>
          <a:bodyPr/>
          <a:lstStyle/>
          <a:p>
            <a:endParaRPr lang="en-US" dirty="0"/>
          </a:p>
        </p:txBody>
      </p:sp>
      <p:sp>
        <p:nvSpPr>
          <p:cNvPr id="12" name="Slide Number Placeholder 22">
            <a:extLst>
              <a:ext uri="{FF2B5EF4-FFF2-40B4-BE49-F238E27FC236}">
                <a16:creationId xmlns:a16="http://schemas.microsoft.com/office/drawing/2014/main" id="{90295156-FFD8-4B5B-A59F-591F08EB14BE}"/>
              </a:ext>
            </a:extLst>
          </p:cNvPr>
          <p:cNvSpPr txBox="1">
            <a:spLocks/>
          </p:cNvSpPr>
          <p:nvPr userDrawn="1"/>
        </p:nvSpPr>
        <p:spPr>
          <a:xfrm>
            <a:off x="6796125" y="4603420"/>
            <a:ext cx="2163669" cy="30372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9E041C8-BA61-4E81-ADE9-1DF5192AF973}" type="slidenum">
              <a:rPr lang="en-US" sz="900" smtClean="0">
                <a:solidFill>
                  <a:srgbClr val="000000"/>
                </a:solidFill>
                <a:latin typeface="Noticia Text" panose="02000503060000020004" pitchFamily="2" charset="0"/>
              </a:rPr>
              <a:pPr/>
              <a:t>‹#›</a:t>
            </a:fld>
            <a:endParaRPr lang="en-US" sz="1000" dirty="0">
              <a:solidFill>
                <a:srgbClr val="000000"/>
              </a:solidFill>
              <a:latin typeface="Noticia Text" panose="02000503060000020004" pitchFamily="2" charset="0"/>
            </a:endParaRPr>
          </a:p>
        </p:txBody>
      </p:sp>
      <p:sp>
        <p:nvSpPr>
          <p:cNvPr id="13" name="Text Placeholder 2">
            <a:extLst>
              <a:ext uri="{FF2B5EF4-FFF2-40B4-BE49-F238E27FC236}">
                <a16:creationId xmlns:a16="http://schemas.microsoft.com/office/drawing/2014/main" id="{37A913E5-C65B-49E4-9D18-829A291B760A}"/>
              </a:ext>
            </a:extLst>
          </p:cNvPr>
          <p:cNvSpPr>
            <a:spLocks noGrp="1"/>
          </p:cNvSpPr>
          <p:nvPr>
            <p:ph type="body" sz="quarter" idx="15"/>
          </p:nvPr>
        </p:nvSpPr>
        <p:spPr>
          <a:xfrm>
            <a:off x="195081" y="4627607"/>
            <a:ext cx="3632787" cy="298450"/>
          </a:xfrm>
          <a:prstGeom prst="rect">
            <a:avLst/>
          </a:prstGeom>
        </p:spPr>
        <p:txBody>
          <a:bodyPr/>
          <a:lstStyle>
            <a:lvl1pPr marL="0" indent="0">
              <a:buNone/>
              <a:defRPr sz="900">
                <a:solidFill>
                  <a:schemeClr val="tx1"/>
                </a:solidFill>
                <a:latin typeface="Noticia Text" panose="02000503060000020004" pitchFamily="2" charset="0"/>
              </a:defRPr>
            </a:lvl1pPr>
            <a:lvl3pPr marL="685800" indent="0">
              <a:buNone/>
              <a:defRPr/>
            </a:lvl3pPr>
          </a:lstStyle>
          <a:p>
            <a:pPr lvl="0"/>
            <a:endParaRPr lang="en-US" dirty="0"/>
          </a:p>
        </p:txBody>
      </p:sp>
    </p:spTree>
    <p:extLst>
      <p:ext uri="{BB962C8B-B14F-4D97-AF65-F5344CB8AC3E}">
        <p14:creationId xmlns:p14="http://schemas.microsoft.com/office/powerpoint/2010/main" val="393589344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ent_Text Only">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0AEF4C21-135E-4B43-8D41-9901623CBAC2}"/>
              </a:ext>
            </a:extLst>
          </p:cNvPr>
          <p:cNvGrpSpPr/>
          <p:nvPr userDrawn="1"/>
        </p:nvGrpSpPr>
        <p:grpSpPr>
          <a:xfrm>
            <a:off x="0" y="4997956"/>
            <a:ext cx="9144000" cy="164131"/>
            <a:chOff x="0" y="0"/>
            <a:chExt cx="9144000" cy="4433777"/>
          </a:xfrm>
        </p:grpSpPr>
        <p:sp>
          <p:nvSpPr>
            <p:cNvPr id="5" name="Rectangle 4">
              <a:extLst>
                <a:ext uri="{FF2B5EF4-FFF2-40B4-BE49-F238E27FC236}">
                  <a16:creationId xmlns:a16="http://schemas.microsoft.com/office/drawing/2014/main" id="{200B8557-2501-4A1C-8230-0F4E13DCDBFF}"/>
                </a:ext>
              </a:extLst>
            </p:cNvPr>
            <p:cNvSpPr/>
            <p:nvPr/>
          </p:nvSpPr>
          <p:spPr>
            <a:xfrm>
              <a:off x="3506086" y="0"/>
              <a:ext cx="5637914" cy="4433777"/>
            </a:xfrm>
            <a:prstGeom prst="rect">
              <a:avLst/>
            </a:prstGeom>
            <a:solidFill>
              <a:srgbClr val="B383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6" name="Rectangle 5">
              <a:extLst>
                <a:ext uri="{FF2B5EF4-FFF2-40B4-BE49-F238E27FC236}">
                  <a16:creationId xmlns:a16="http://schemas.microsoft.com/office/drawing/2014/main" id="{97A8713D-A25B-4A3B-AEC9-555C0D8565AE}"/>
                </a:ext>
              </a:extLst>
            </p:cNvPr>
            <p:cNvSpPr/>
            <p:nvPr/>
          </p:nvSpPr>
          <p:spPr>
            <a:xfrm>
              <a:off x="1517798" y="0"/>
              <a:ext cx="5637914" cy="4433777"/>
            </a:xfrm>
            <a:prstGeom prst="rect">
              <a:avLst/>
            </a:prstGeom>
            <a:solidFill>
              <a:srgbClr val="5BA3C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7" name="Rectangle 6">
              <a:extLst>
                <a:ext uri="{FF2B5EF4-FFF2-40B4-BE49-F238E27FC236}">
                  <a16:creationId xmlns:a16="http://schemas.microsoft.com/office/drawing/2014/main" id="{09049542-898C-4EC1-AFEB-B31AF7AA71C2}"/>
                </a:ext>
              </a:extLst>
            </p:cNvPr>
            <p:cNvSpPr/>
            <p:nvPr/>
          </p:nvSpPr>
          <p:spPr>
            <a:xfrm>
              <a:off x="0" y="0"/>
              <a:ext cx="5637914" cy="4433777"/>
            </a:xfrm>
            <a:prstGeom prst="rect">
              <a:avLst/>
            </a:prstGeom>
            <a:solidFill>
              <a:srgbClr val="05497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grpSp>
      <p:sp>
        <p:nvSpPr>
          <p:cNvPr id="8" name="Text Placeholder 2">
            <a:extLst>
              <a:ext uri="{FF2B5EF4-FFF2-40B4-BE49-F238E27FC236}">
                <a16:creationId xmlns:a16="http://schemas.microsoft.com/office/drawing/2014/main" id="{6BB71EFA-6561-434D-A1BA-941C1E0C02EC}"/>
              </a:ext>
            </a:extLst>
          </p:cNvPr>
          <p:cNvSpPr>
            <a:spLocks noGrp="1"/>
          </p:cNvSpPr>
          <p:nvPr>
            <p:ph type="body" sz="quarter" idx="10" hasCustomPrompt="1"/>
          </p:nvPr>
        </p:nvSpPr>
        <p:spPr>
          <a:xfrm>
            <a:off x="190445" y="227101"/>
            <a:ext cx="4381555" cy="269997"/>
          </a:xfrm>
          <a:prstGeom prst="rect">
            <a:avLst/>
          </a:prstGeom>
        </p:spPr>
        <p:txBody>
          <a:bodyPr/>
          <a:lstStyle>
            <a:lvl1pPr marL="0" indent="0">
              <a:buNone/>
              <a:defRPr b="1">
                <a:latin typeface="Lato Black" panose="020F0A02020204030203" pitchFamily="34" charset="0"/>
              </a:defRPr>
            </a:lvl1pPr>
            <a:lvl2pPr marL="342900" indent="0">
              <a:buNone/>
              <a:defRPr/>
            </a:lvl2pPr>
            <a:lvl5pPr marL="1371600" indent="0" algn="l">
              <a:buNone/>
              <a:defRPr/>
            </a:lvl5pPr>
          </a:lstStyle>
          <a:p>
            <a:pPr lvl="0"/>
            <a:r>
              <a:rPr lang="en-US" dirty="0"/>
              <a:t>Click to edit title</a:t>
            </a:r>
          </a:p>
        </p:txBody>
      </p:sp>
      <p:cxnSp>
        <p:nvCxnSpPr>
          <p:cNvPr id="9" name="Straight Connector 8">
            <a:extLst>
              <a:ext uri="{FF2B5EF4-FFF2-40B4-BE49-F238E27FC236}">
                <a16:creationId xmlns:a16="http://schemas.microsoft.com/office/drawing/2014/main" id="{B59639D7-F6F2-4796-9281-260B47DA6403}"/>
              </a:ext>
            </a:extLst>
          </p:cNvPr>
          <p:cNvCxnSpPr>
            <a:cxnSpLocks/>
          </p:cNvCxnSpPr>
          <p:nvPr userDrawn="1"/>
        </p:nvCxnSpPr>
        <p:spPr>
          <a:xfrm flipV="1">
            <a:off x="190447" y="497098"/>
            <a:ext cx="5548201" cy="0"/>
          </a:xfrm>
          <a:prstGeom prst="line">
            <a:avLst/>
          </a:prstGeom>
          <a:ln w="12700"/>
          <a:effectLst/>
        </p:spPr>
        <p:style>
          <a:lnRef idx="3">
            <a:schemeClr val="dk1"/>
          </a:lnRef>
          <a:fillRef idx="0">
            <a:schemeClr val="dk1"/>
          </a:fillRef>
          <a:effectRef idx="2">
            <a:schemeClr val="dk1"/>
          </a:effectRef>
          <a:fontRef idx="minor">
            <a:schemeClr val="tx1"/>
          </a:fontRef>
        </p:style>
      </p:cxnSp>
      <p:sp>
        <p:nvSpPr>
          <p:cNvPr id="3" name="Text Placeholder 2">
            <a:extLst>
              <a:ext uri="{FF2B5EF4-FFF2-40B4-BE49-F238E27FC236}">
                <a16:creationId xmlns:a16="http://schemas.microsoft.com/office/drawing/2014/main" id="{84896C87-6639-46F2-92F8-95A3E2EC4AD9}"/>
              </a:ext>
            </a:extLst>
          </p:cNvPr>
          <p:cNvSpPr>
            <a:spLocks noGrp="1"/>
          </p:cNvSpPr>
          <p:nvPr>
            <p:ph type="body" sz="quarter" idx="11"/>
          </p:nvPr>
        </p:nvSpPr>
        <p:spPr>
          <a:xfrm>
            <a:off x="190500" y="671890"/>
            <a:ext cx="8745538" cy="4008060"/>
          </a:xfrm>
          <a:prstGeom prst="rect">
            <a:avLst/>
          </a:prstGeom>
        </p:spPr>
        <p:txBody>
          <a:bodyPr/>
          <a:lstStyle>
            <a:lvl1pPr>
              <a:defRPr sz="1100">
                <a:latin typeface="Lato" panose="020F0502020204030203" pitchFamily="34" charset="0"/>
              </a:defRPr>
            </a:lvl1pPr>
            <a:lvl2pPr>
              <a:defRPr sz="1050">
                <a:latin typeface="Lato" panose="020F0502020204030203" pitchFamily="34" charset="0"/>
              </a:defRPr>
            </a:lvl2pPr>
            <a:lvl3pPr>
              <a:defRPr sz="900">
                <a:latin typeface="Lato" panose="020F0502020204030203" pitchFamily="34" charset="0"/>
              </a:defRPr>
            </a:lvl3pPr>
            <a:lvl4pPr>
              <a:defRPr sz="700">
                <a:latin typeface="Lato" panose="020F0502020204030203" pitchFamily="34" charset="0"/>
              </a:defRPr>
            </a:lvl4pPr>
            <a:lvl5pPr>
              <a:defRPr sz="700">
                <a:latin typeface="Lato" panose="020F0502020204030203"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Slide Number Placeholder 22">
            <a:extLst>
              <a:ext uri="{FF2B5EF4-FFF2-40B4-BE49-F238E27FC236}">
                <a16:creationId xmlns:a16="http://schemas.microsoft.com/office/drawing/2014/main" id="{AE64865A-7BF5-44B0-B3A0-1A9E157FCB34}"/>
              </a:ext>
            </a:extLst>
          </p:cNvPr>
          <p:cNvSpPr txBox="1">
            <a:spLocks/>
          </p:cNvSpPr>
          <p:nvPr userDrawn="1"/>
        </p:nvSpPr>
        <p:spPr>
          <a:xfrm>
            <a:off x="6796125" y="4603420"/>
            <a:ext cx="2163669" cy="30372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9E041C8-BA61-4E81-ADE9-1DF5192AF973}" type="slidenum">
              <a:rPr lang="en-US" sz="900" smtClean="0">
                <a:solidFill>
                  <a:srgbClr val="000000"/>
                </a:solidFill>
                <a:latin typeface="Noticia Text" panose="02000503060000020004" pitchFamily="2" charset="0"/>
              </a:rPr>
              <a:pPr/>
              <a:t>‹#›</a:t>
            </a:fld>
            <a:endParaRPr lang="en-US" sz="1000" dirty="0">
              <a:solidFill>
                <a:srgbClr val="000000"/>
              </a:solidFill>
              <a:latin typeface="Noticia Text" panose="02000503060000020004" pitchFamily="2" charset="0"/>
            </a:endParaRPr>
          </a:p>
        </p:txBody>
      </p:sp>
      <p:sp>
        <p:nvSpPr>
          <p:cNvPr id="11" name="Text Placeholder 2">
            <a:extLst>
              <a:ext uri="{FF2B5EF4-FFF2-40B4-BE49-F238E27FC236}">
                <a16:creationId xmlns:a16="http://schemas.microsoft.com/office/drawing/2014/main" id="{19235F30-70CD-4F8E-825A-4941014231E5}"/>
              </a:ext>
            </a:extLst>
          </p:cNvPr>
          <p:cNvSpPr>
            <a:spLocks noGrp="1"/>
          </p:cNvSpPr>
          <p:nvPr>
            <p:ph type="body" sz="quarter" idx="14"/>
          </p:nvPr>
        </p:nvSpPr>
        <p:spPr>
          <a:xfrm>
            <a:off x="195081" y="4627607"/>
            <a:ext cx="3632787" cy="298450"/>
          </a:xfrm>
          <a:prstGeom prst="rect">
            <a:avLst/>
          </a:prstGeom>
        </p:spPr>
        <p:txBody>
          <a:bodyPr/>
          <a:lstStyle>
            <a:lvl1pPr marL="0" indent="0">
              <a:buNone/>
              <a:defRPr sz="900">
                <a:solidFill>
                  <a:schemeClr val="tx1"/>
                </a:solidFill>
                <a:latin typeface="Noticia Text" panose="02000503060000020004" pitchFamily="2" charset="0"/>
              </a:defRPr>
            </a:lvl1pPr>
            <a:lvl3pPr marL="685800" indent="0">
              <a:buNone/>
              <a:defRPr/>
            </a:lvl3pPr>
          </a:lstStyle>
          <a:p>
            <a:pPr lvl="0"/>
            <a:endParaRPr lang="en-US" dirty="0"/>
          </a:p>
        </p:txBody>
      </p:sp>
    </p:spTree>
    <p:extLst>
      <p:ext uri="{BB962C8B-B14F-4D97-AF65-F5344CB8AC3E}">
        <p14:creationId xmlns:p14="http://schemas.microsoft.com/office/powerpoint/2010/main" val="4095260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_JOC Meetings Only">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465234E3-12D2-4DB9-BBA2-F2F21E490095}"/>
              </a:ext>
            </a:extLst>
          </p:cNvPr>
          <p:cNvGrpSpPr/>
          <p:nvPr userDrawn="1"/>
        </p:nvGrpSpPr>
        <p:grpSpPr>
          <a:xfrm>
            <a:off x="0" y="0"/>
            <a:ext cx="9144000" cy="4433777"/>
            <a:chOff x="0" y="0"/>
            <a:chExt cx="9144000" cy="4433777"/>
          </a:xfrm>
        </p:grpSpPr>
        <p:sp>
          <p:nvSpPr>
            <p:cNvPr id="8" name="Rectangle 7">
              <a:extLst>
                <a:ext uri="{FF2B5EF4-FFF2-40B4-BE49-F238E27FC236}">
                  <a16:creationId xmlns:a16="http://schemas.microsoft.com/office/drawing/2014/main" id="{820E177A-E24B-4B9C-B7B8-4CF0D27DA940}"/>
                </a:ext>
              </a:extLst>
            </p:cNvPr>
            <p:cNvSpPr/>
            <p:nvPr/>
          </p:nvSpPr>
          <p:spPr>
            <a:xfrm>
              <a:off x="3506086" y="0"/>
              <a:ext cx="5637914" cy="4433777"/>
            </a:xfrm>
            <a:prstGeom prst="rect">
              <a:avLst/>
            </a:prstGeom>
            <a:solidFill>
              <a:srgbClr val="B383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9" name="Rectangle 8">
              <a:extLst>
                <a:ext uri="{FF2B5EF4-FFF2-40B4-BE49-F238E27FC236}">
                  <a16:creationId xmlns:a16="http://schemas.microsoft.com/office/drawing/2014/main" id="{1D5C7E4F-8971-4793-8EE8-E3C8ED587F4A}"/>
                </a:ext>
              </a:extLst>
            </p:cNvPr>
            <p:cNvSpPr/>
            <p:nvPr/>
          </p:nvSpPr>
          <p:spPr>
            <a:xfrm>
              <a:off x="1517798" y="0"/>
              <a:ext cx="5637914" cy="4433777"/>
            </a:xfrm>
            <a:prstGeom prst="rect">
              <a:avLst/>
            </a:prstGeom>
            <a:solidFill>
              <a:srgbClr val="5BA3C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0" name="Rectangle 9">
              <a:extLst>
                <a:ext uri="{FF2B5EF4-FFF2-40B4-BE49-F238E27FC236}">
                  <a16:creationId xmlns:a16="http://schemas.microsoft.com/office/drawing/2014/main" id="{5BDF8F62-D085-439C-B4DB-9517B2E85F25}"/>
                </a:ext>
              </a:extLst>
            </p:cNvPr>
            <p:cNvSpPr/>
            <p:nvPr/>
          </p:nvSpPr>
          <p:spPr>
            <a:xfrm>
              <a:off x="0" y="0"/>
              <a:ext cx="5637914" cy="4433777"/>
            </a:xfrm>
            <a:prstGeom prst="rect">
              <a:avLst/>
            </a:prstGeom>
            <a:solidFill>
              <a:srgbClr val="05497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grpSp>
      <p:pic>
        <p:nvPicPr>
          <p:cNvPr id="12" name="Picture 11">
            <a:extLst>
              <a:ext uri="{FF2B5EF4-FFF2-40B4-BE49-F238E27FC236}">
                <a16:creationId xmlns:a16="http://schemas.microsoft.com/office/drawing/2014/main" id="{9393E903-DC2E-4696-B535-42F116083B5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477379" y="4633228"/>
            <a:ext cx="2361443" cy="299467"/>
          </a:xfrm>
          <a:prstGeom prst="rect">
            <a:avLst/>
          </a:prstGeom>
        </p:spPr>
      </p:pic>
      <p:sp>
        <p:nvSpPr>
          <p:cNvPr id="11" name="Text Placeholder 2">
            <a:extLst>
              <a:ext uri="{FF2B5EF4-FFF2-40B4-BE49-F238E27FC236}">
                <a16:creationId xmlns:a16="http://schemas.microsoft.com/office/drawing/2014/main" id="{FCCB6835-498E-46B5-9FE4-1D3704EDF09A}"/>
              </a:ext>
            </a:extLst>
          </p:cNvPr>
          <p:cNvSpPr>
            <a:spLocks noGrp="1"/>
          </p:cNvSpPr>
          <p:nvPr>
            <p:ph type="body" sz="quarter" idx="10" hasCustomPrompt="1"/>
          </p:nvPr>
        </p:nvSpPr>
        <p:spPr>
          <a:xfrm>
            <a:off x="331787" y="804865"/>
            <a:ext cx="3956433" cy="439737"/>
          </a:xfrm>
          <a:prstGeom prst="rect">
            <a:avLst/>
          </a:prstGeom>
        </p:spPr>
        <p:txBody>
          <a:bodyPr/>
          <a:lstStyle>
            <a:lvl1pPr marL="0" indent="0">
              <a:buNone/>
              <a:defRPr sz="2250" b="1">
                <a:solidFill>
                  <a:schemeClr val="bg1"/>
                </a:solidFill>
                <a:latin typeface="Lato Black" panose="020F0A02020204030203" pitchFamily="34" charset="0"/>
              </a:defRPr>
            </a:lvl1pPr>
          </a:lstStyle>
          <a:p>
            <a:pPr lvl="0"/>
            <a:r>
              <a:rPr lang="en-US" dirty="0"/>
              <a:t>Title</a:t>
            </a:r>
          </a:p>
        </p:txBody>
      </p:sp>
      <p:sp>
        <p:nvSpPr>
          <p:cNvPr id="15" name="Title 14">
            <a:extLst>
              <a:ext uri="{FF2B5EF4-FFF2-40B4-BE49-F238E27FC236}">
                <a16:creationId xmlns:a16="http://schemas.microsoft.com/office/drawing/2014/main" id="{8BC442A0-32A9-418F-BB6A-E92AE14EC445}"/>
              </a:ext>
            </a:extLst>
          </p:cNvPr>
          <p:cNvSpPr>
            <a:spLocks noGrp="1"/>
          </p:cNvSpPr>
          <p:nvPr>
            <p:ph type="title"/>
          </p:nvPr>
        </p:nvSpPr>
        <p:spPr>
          <a:xfrm>
            <a:off x="331787" y="1254803"/>
            <a:ext cx="3956432" cy="801024"/>
          </a:xfrm>
          <a:prstGeom prst="rect">
            <a:avLst/>
          </a:prstGeom>
        </p:spPr>
        <p:txBody>
          <a:bodyPr/>
          <a:lstStyle>
            <a:lvl1pPr algn="l">
              <a:defRPr sz="1600">
                <a:solidFill>
                  <a:schemeClr val="bg1"/>
                </a:solidFill>
                <a:latin typeface="Lato Light" panose="020F0302020204030203" pitchFamily="34" charset="0"/>
              </a:defRPr>
            </a:lvl1pPr>
          </a:lstStyle>
          <a:p>
            <a:r>
              <a:rPr lang="en-US" dirty="0"/>
              <a:t>Click to edit Master title style</a:t>
            </a:r>
          </a:p>
        </p:txBody>
      </p:sp>
      <p:sp>
        <p:nvSpPr>
          <p:cNvPr id="13" name="Text Placeholder 2">
            <a:extLst>
              <a:ext uri="{FF2B5EF4-FFF2-40B4-BE49-F238E27FC236}">
                <a16:creationId xmlns:a16="http://schemas.microsoft.com/office/drawing/2014/main" id="{54EA1546-CE33-47DA-B79B-D6B72BF546F9}"/>
              </a:ext>
            </a:extLst>
          </p:cNvPr>
          <p:cNvSpPr>
            <a:spLocks noGrp="1"/>
          </p:cNvSpPr>
          <p:nvPr>
            <p:ph type="body" sz="quarter" idx="14"/>
          </p:nvPr>
        </p:nvSpPr>
        <p:spPr>
          <a:xfrm>
            <a:off x="195081" y="4659137"/>
            <a:ext cx="3632787" cy="298450"/>
          </a:xfrm>
          <a:prstGeom prst="rect">
            <a:avLst/>
          </a:prstGeom>
        </p:spPr>
        <p:txBody>
          <a:bodyPr/>
          <a:lstStyle>
            <a:lvl1pPr marL="0" indent="0">
              <a:buNone/>
              <a:defRPr sz="900">
                <a:solidFill>
                  <a:schemeClr val="tx1"/>
                </a:solidFill>
                <a:latin typeface="Noticia Text" panose="02000503060000020004" pitchFamily="2" charset="0"/>
              </a:defRPr>
            </a:lvl1pPr>
            <a:lvl3pPr marL="685800" indent="0">
              <a:buNone/>
              <a:defRPr/>
            </a:lvl3pPr>
          </a:lstStyle>
          <a:p>
            <a:pPr lvl="0"/>
            <a:endParaRPr lang="en-US" dirty="0"/>
          </a:p>
        </p:txBody>
      </p:sp>
    </p:spTree>
    <p:extLst>
      <p:ext uri="{BB962C8B-B14F-4D97-AF65-F5344CB8AC3E}">
        <p14:creationId xmlns:p14="http://schemas.microsoft.com/office/powerpoint/2010/main" val="50364044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ntent_Blank">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0AEF4C21-135E-4B43-8D41-9901623CBAC2}"/>
              </a:ext>
            </a:extLst>
          </p:cNvPr>
          <p:cNvGrpSpPr/>
          <p:nvPr userDrawn="1"/>
        </p:nvGrpSpPr>
        <p:grpSpPr>
          <a:xfrm>
            <a:off x="0" y="4997956"/>
            <a:ext cx="9144000" cy="164131"/>
            <a:chOff x="0" y="0"/>
            <a:chExt cx="9144000" cy="4433777"/>
          </a:xfrm>
        </p:grpSpPr>
        <p:sp>
          <p:nvSpPr>
            <p:cNvPr id="5" name="Rectangle 4">
              <a:extLst>
                <a:ext uri="{FF2B5EF4-FFF2-40B4-BE49-F238E27FC236}">
                  <a16:creationId xmlns:a16="http://schemas.microsoft.com/office/drawing/2014/main" id="{200B8557-2501-4A1C-8230-0F4E13DCDBFF}"/>
                </a:ext>
              </a:extLst>
            </p:cNvPr>
            <p:cNvSpPr/>
            <p:nvPr/>
          </p:nvSpPr>
          <p:spPr>
            <a:xfrm>
              <a:off x="3506086" y="0"/>
              <a:ext cx="5637914" cy="4433777"/>
            </a:xfrm>
            <a:prstGeom prst="rect">
              <a:avLst/>
            </a:prstGeom>
            <a:solidFill>
              <a:srgbClr val="B383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6" name="Rectangle 5">
              <a:extLst>
                <a:ext uri="{FF2B5EF4-FFF2-40B4-BE49-F238E27FC236}">
                  <a16:creationId xmlns:a16="http://schemas.microsoft.com/office/drawing/2014/main" id="{97A8713D-A25B-4A3B-AEC9-555C0D8565AE}"/>
                </a:ext>
              </a:extLst>
            </p:cNvPr>
            <p:cNvSpPr/>
            <p:nvPr/>
          </p:nvSpPr>
          <p:spPr>
            <a:xfrm>
              <a:off x="1517798" y="0"/>
              <a:ext cx="5637914" cy="4433777"/>
            </a:xfrm>
            <a:prstGeom prst="rect">
              <a:avLst/>
            </a:prstGeom>
            <a:solidFill>
              <a:srgbClr val="5BA3C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7" name="Rectangle 6">
              <a:extLst>
                <a:ext uri="{FF2B5EF4-FFF2-40B4-BE49-F238E27FC236}">
                  <a16:creationId xmlns:a16="http://schemas.microsoft.com/office/drawing/2014/main" id="{09049542-898C-4EC1-AFEB-B31AF7AA71C2}"/>
                </a:ext>
              </a:extLst>
            </p:cNvPr>
            <p:cNvSpPr/>
            <p:nvPr/>
          </p:nvSpPr>
          <p:spPr>
            <a:xfrm>
              <a:off x="0" y="0"/>
              <a:ext cx="5637914" cy="4433777"/>
            </a:xfrm>
            <a:prstGeom prst="rect">
              <a:avLst/>
            </a:prstGeom>
            <a:solidFill>
              <a:srgbClr val="05497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grpSp>
      <p:sp>
        <p:nvSpPr>
          <p:cNvPr id="8" name="Text Placeholder 2">
            <a:extLst>
              <a:ext uri="{FF2B5EF4-FFF2-40B4-BE49-F238E27FC236}">
                <a16:creationId xmlns:a16="http://schemas.microsoft.com/office/drawing/2014/main" id="{6BB71EFA-6561-434D-A1BA-941C1E0C02EC}"/>
              </a:ext>
            </a:extLst>
          </p:cNvPr>
          <p:cNvSpPr>
            <a:spLocks noGrp="1"/>
          </p:cNvSpPr>
          <p:nvPr>
            <p:ph type="body" sz="quarter" idx="10" hasCustomPrompt="1"/>
          </p:nvPr>
        </p:nvSpPr>
        <p:spPr>
          <a:xfrm>
            <a:off x="190445" y="227101"/>
            <a:ext cx="4381555" cy="269997"/>
          </a:xfrm>
          <a:prstGeom prst="rect">
            <a:avLst/>
          </a:prstGeom>
        </p:spPr>
        <p:txBody>
          <a:bodyPr/>
          <a:lstStyle>
            <a:lvl1pPr marL="0" indent="0">
              <a:buNone/>
              <a:defRPr b="1">
                <a:latin typeface="Lato Black" panose="020F0A02020204030203" pitchFamily="34" charset="0"/>
              </a:defRPr>
            </a:lvl1pPr>
            <a:lvl2pPr marL="342900" indent="0">
              <a:buNone/>
              <a:defRPr/>
            </a:lvl2pPr>
            <a:lvl5pPr marL="1371600" indent="0" algn="l">
              <a:buNone/>
              <a:defRPr/>
            </a:lvl5pPr>
          </a:lstStyle>
          <a:p>
            <a:pPr lvl="0"/>
            <a:r>
              <a:rPr lang="en-US" dirty="0"/>
              <a:t>Click to edit title</a:t>
            </a:r>
          </a:p>
        </p:txBody>
      </p:sp>
      <p:cxnSp>
        <p:nvCxnSpPr>
          <p:cNvPr id="9" name="Straight Connector 8">
            <a:extLst>
              <a:ext uri="{FF2B5EF4-FFF2-40B4-BE49-F238E27FC236}">
                <a16:creationId xmlns:a16="http://schemas.microsoft.com/office/drawing/2014/main" id="{B59639D7-F6F2-4796-9281-260B47DA6403}"/>
              </a:ext>
            </a:extLst>
          </p:cNvPr>
          <p:cNvCxnSpPr>
            <a:cxnSpLocks/>
          </p:cNvCxnSpPr>
          <p:nvPr userDrawn="1"/>
        </p:nvCxnSpPr>
        <p:spPr>
          <a:xfrm>
            <a:off x="190447" y="509710"/>
            <a:ext cx="4381553" cy="0"/>
          </a:xfrm>
          <a:prstGeom prst="line">
            <a:avLst/>
          </a:prstGeom>
          <a:ln w="12700"/>
          <a:effectLst/>
        </p:spPr>
        <p:style>
          <a:lnRef idx="3">
            <a:schemeClr val="dk1"/>
          </a:lnRef>
          <a:fillRef idx="0">
            <a:schemeClr val="dk1"/>
          </a:fillRef>
          <a:effectRef idx="2">
            <a:schemeClr val="dk1"/>
          </a:effectRef>
          <a:fontRef idx="minor">
            <a:schemeClr val="tx1"/>
          </a:fontRef>
        </p:style>
      </p:cxnSp>
      <p:sp>
        <p:nvSpPr>
          <p:cNvPr id="10" name="Slide Number Placeholder 22">
            <a:extLst>
              <a:ext uri="{FF2B5EF4-FFF2-40B4-BE49-F238E27FC236}">
                <a16:creationId xmlns:a16="http://schemas.microsoft.com/office/drawing/2014/main" id="{59C9E809-5316-446E-9A38-613A3A8AEB5F}"/>
              </a:ext>
            </a:extLst>
          </p:cNvPr>
          <p:cNvSpPr txBox="1">
            <a:spLocks/>
          </p:cNvSpPr>
          <p:nvPr userDrawn="1"/>
        </p:nvSpPr>
        <p:spPr>
          <a:xfrm>
            <a:off x="6796125" y="4603420"/>
            <a:ext cx="2163669" cy="30372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9E041C8-BA61-4E81-ADE9-1DF5192AF973}" type="slidenum">
              <a:rPr lang="en-US" sz="900" smtClean="0">
                <a:solidFill>
                  <a:srgbClr val="000000"/>
                </a:solidFill>
                <a:latin typeface="Noticia Text" panose="02000503060000020004" pitchFamily="2" charset="0"/>
              </a:rPr>
              <a:pPr/>
              <a:t>‹#›</a:t>
            </a:fld>
            <a:endParaRPr lang="en-US" sz="1000" dirty="0">
              <a:solidFill>
                <a:srgbClr val="000000"/>
              </a:solidFill>
              <a:latin typeface="Noticia Text" panose="02000503060000020004" pitchFamily="2" charset="0"/>
            </a:endParaRPr>
          </a:p>
        </p:txBody>
      </p:sp>
      <p:sp>
        <p:nvSpPr>
          <p:cNvPr id="11" name="Text Placeholder 2">
            <a:extLst>
              <a:ext uri="{FF2B5EF4-FFF2-40B4-BE49-F238E27FC236}">
                <a16:creationId xmlns:a16="http://schemas.microsoft.com/office/drawing/2014/main" id="{6DFB42F7-EBE8-410F-B2EE-F07D077FDE0A}"/>
              </a:ext>
            </a:extLst>
          </p:cNvPr>
          <p:cNvSpPr>
            <a:spLocks noGrp="1"/>
          </p:cNvSpPr>
          <p:nvPr>
            <p:ph type="body" sz="quarter" idx="14"/>
          </p:nvPr>
        </p:nvSpPr>
        <p:spPr>
          <a:xfrm>
            <a:off x="195081" y="4627607"/>
            <a:ext cx="3632787" cy="298450"/>
          </a:xfrm>
          <a:prstGeom prst="rect">
            <a:avLst/>
          </a:prstGeom>
        </p:spPr>
        <p:txBody>
          <a:bodyPr/>
          <a:lstStyle>
            <a:lvl1pPr marL="0" indent="0">
              <a:buNone/>
              <a:defRPr sz="900">
                <a:solidFill>
                  <a:schemeClr val="tx1"/>
                </a:solidFill>
                <a:latin typeface="Noticia Text" panose="02000503060000020004" pitchFamily="2" charset="0"/>
              </a:defRPr>
            </a:lvl1pPr>
            <a:lvl3pPr marL="685800" indent="0">
              <a:buNone/>
              <a:defRPr/>
            </a:lvl3pPr>
          </a:lstStyle>
          <a:p>
            <a:pPr lvl="0"/>
            <a:endParaRPr lang="en-US" dirty="0"/>
          </a:p>
        </p:txBody>
      </p:sp>
    </p:spTree>
    <p:extLst>
      <p:ext uri="{BB962C8B-B14F-4D97-AF65-F5344CB8AC3E}">
        <p14:creationId xmlns:p14="http://schemas.microsoft.com/office/powerpoint/2010/main" val="424556004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losin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475AA44-3236-4CAC-80CE-F8AC50E617D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391278" y="2272283"/>
            <a:ext cx="2361443" cy="299467"/>
          </a:xfrm>
          <a:prstGeom prst="rect">
            <a:avLst/>
          </a:prstGeom>
        </p:spPr>
      </p:pic>
    </p:spTree>
    <p:extLst>
      <p:ext uri="{BB962C8B-B14F-4D97-AF65-F5344CB8AC3E}">
        <p14:creationId xmlns:p14="http://schemas.microsoft.com/office/powerpoint/2010/main" val="23561743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Back Cover">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944C796F-5136-40C5-822B-C25DB3B50C7F}"/>
              </a:ext>
            </a:extLst>
          </p:cNvPr>
          <p:cNvGrpSpPr/>
          <p:nvPr userDrawn="1"/>
        </p:nvGrpSpPr>
        <p:grpSpPr>
          <a:xfrm>
            <a:off x="0" y="0"/>
            <a:ext cx="9144000" cy="5143500"/>
            <a:chOff x="0" y="0"/>
            <a:chExt cx="9144000" cy="4433777"/>
          </a:xfrm>
        </p:grpSpPr>
        <p:sp>
          <p:nvSpPr>
            <p:cNvPr id="4" name="Rectangle 3">
              <a:extLst>
                <a:ext uri="{FF2B5EF4-FFF2-40B4-BE49-F238E27FC236}">
                  <a16:creationId xmlns:a16="http://schemas.microsoft.com/office/drawing/2014/main" id="{64E42201-7AB9-4934-B33F-E9EAFFCB6CF9}"/>
                </a:ext>
              </a:extLst>
            </p:cNvPr>
            <p:cNvSpPr/>
            <p:nvPr/>
          </p:nvSpPr>
          <p:spPr>
            <a:xfrm>
              <a:off x="3506086" y="0"/>
              <a:ext cx="5637914" cy="4433777"/>
            </a:xfrm>
            <a:prstGeom prst="rect">
              <a:avLst/>
            </a:prstGeom>
            <a:solidFill>
              <a:srgbClr val="B383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5" name="Rectangle 4">
              <a:extLst>
                <a:ext uri="{FF2B5EF4-FFF2-40B4-BE49-F238E27FC236}">
                  <a16:creationId xmlns:a16="http://schemas.microsoft.com/office/drawing/2014/main" id="{F97A0CEC-098E-4969-8D87-FF3493E0BCEE}"/>
                </a:ext>
              </a:extLst>
            </p:cNvPr>
            <p:cNvSpPr/>
            <p:nvPr/>
          </p:nvSpPr>
          <p:spPr>
            <a:xfrm>
              <a:off x="1517798" y="0"/>
              <a:ext cx="5637914" cy="4433777"/>
            </a:xfrm>
            <a:prstGeom prst="rect">
              <a:avLst/>
            </a:prstGeom>
            <a:solidFill>
              <a:srgbClr val="5BA3C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6" name="Rectangle 5">
              <a:extLst>
                <a:ext uri="{FF2B5EF4-FFF2-40B4-BE49-F238E27FC236}">
                  <a16:creationId xmlns:a16="http://schemas.microsoft.com/office/drawing/2014/main" id="{0C357411-69E9-4741-A025-A43C45734722}"/>
                </a:ext>
              </a:extLst>
            </p:cNvPr>
            <p:cNvSpPr/>
            <p:nvPr/>
          </p:nvSpPr>
          <p:spPr>
            <a:xfrm>
              <a:off x="0" y="0"/>
              <a:ext cx="5637914" cy="4433777"/>
            </a:xfrm>
            <a:prstGeom prst="rect">
              <a:avLst/>
            </a:prstGeom>
            <a:solidFill>
              <a:srgbClr val="05497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grpSp>
    </p:spTree>
    <p:extLst>
      <p:ext uri="{BB962C8B-B14F-4D97-AF65-F5344CB8AC3E}">
        <p14:creationId xmlns:p14="http://schemas.microsoft.com/office/powerpoint/2010/main" val="41245197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_1">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B5383F5B-782E-4654-B723-EC10EEF26582}"/>
              </a:ext>
            </a:extLst>
          </p:cNvPr>
          <p:cNvGrpSpPr/>
          <p:nvPr userDrawn="1"/>
        </p:nvGrpSpPr>
        <p:grpSpPr>
          <a:xfrm>
            <a:off x="0" y="0"/>
            <a:ext cx="9156210" cy="5240215"/>
            <a:chOff x="-325314" y="0"/>
            <a:chExt cx="9469314" cy="5240215"/>
          </a:xfrm>
        </p:grpSpPr>
        <p:grpSp>
          <p:nvGrpSpPr>
            <p:cNvPr id="13" name="Group 12">
              <a:extLst>
                <a:ext uri="{FF2B5EF4-FFF2-40B4-BE49-F238E27FC236}">
                  <a16:creationId xmlns:a16="http://schemas.microsoft.com/office/drawing/2014/main" id="{618D8B81-EC17-48A1-B526-AB87AD273FC6}"/>
                </a:ext>
              </a:extLst>
            </p:cNvPr>
            <p:cNvGrpSpPr/>
            <p:nvPr/>
          </p:nvGrpSpPr>
          <p:grpSpPr>
            <a:xfrm>
              <a:off x="-325314" y="0"/>
              <a:ext cx="9469314" cy="5240215"/>
              <a:chOff x="-325314" y="0"/>
              <a:chExt cx="9469314" cy="4433777"/>
            </a:xfrm>
          </p:grpSpPr>
          <p:sp>
            <p:nvSpPr>
              <p:cNvPr id="15" name="Rectangle 14">
                <a:extLst>
                  <a:ext uri="{FF2B5EF4-FFF2-40B4-BE49-F238E27FC236}">
                    <a16:creationId xmlns:a16="http://schemas.microsoft.com/office/drawing/2014/main" id="{A9518641-1A5C-4A31-ABFA-94C4A05AD22B}"/>
                  </a:ext>
                </a:extLst>
              </p:cNvPr>
              <p:cNvSpPr/>
              <p:nvPr/>
            </p:nvSpPr>
            <p:spPr>
              <a:xfrm>
                <a:off x="3506086" y="0"/>
                <a:ext cx="5637914" cy="4433777"/>
              </a:xfrm>
              <a:prstGeom prst="rect">
                <a:avLst/>
              </a:prstGeom>
              <a:solidFill>
                <a:srgbClr val="B383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6" name="Rectangle 15">
                <a:extLst>
                  <a:ext uri="{FF2B5EF4-FFF2-40B4-BE49-F238E27FC236}">
                    <a16:creationId xmlns:a16="http://schemas.microsoft.com/office/drawing/2014/main" id="{081539FC-4D97-4F06-BC28-47D45C450ABE}"/>
                  </a:ext>
                </a:extLst>
              </p:cNvPr>
              <p:cNvSpPr/>
              <p:nvPr/>
            </p:nvSpPr>
            <p:spPr>
              <a:xfrm>
                <a:off x="1517798" y="0"/>
                <a:ext cx="5637914" cy="4433777"/>
              </a:xfrm>
              <a:prstGeom prst="rect">
                <a:avLst/>
              </a:prstGeom>
              <a:solidFill>
                <a:srgbClr val="5BA3C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7" name="Rectangle 16">
                <a:extLst>
                  <a:ext uri="{FF2B5EF4-FFF2-40B4-BE49-F238E27FC236}">
                    <a16:creationId xmlns:a16="http://schemas.microsoft.com/office/drawing/2014/main" id="{D31FCFCA-238F-414E-B0E6-AB27C4A91199}"/>
                  </a:ext>
                </a:extLst>
              </p:cNvPr>
              <p:cNvSpPr/>
              <p:nvPr/>
            </p:nvSpPr>
            <p:spPr>
              <a:xfrm>
                <a:off x="-325314" y="0"/>
                <a:ext cx="5963228" cy="4433777"/>
              </a:xfrm>
              <a:prstGeom prst="rect">
                <a:avLst/>
              </a:prstGeom>
              <a:solidFill>
                <a:srgbClr val="05497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grpSp>
        <p:sp>
          <p:nvSpPr>
            <p:cNvPr id="14" name="Rectangle 13">
              <a:extLst>
                <a:ext uri="{FF2B5EF4-FFF2-40B4-BE49-F238E27FC236}">
                  <a16:creationId xmlns:a16="http://schemas.microsoft.com/office/drawing/2014/main" id="{7FC50737-FA59-4D6C-A012-F9140F1DFAF5}"/>
                </a:ext>
              </a:extLst>
            </p:cNvPr>
            <p:cNvSpPr/>
            <p:nvPr userDrawn="1"/>
          </p:nvSpPr>
          <p:spPr>
            <a:xfrm>
              <a:off x="-325314" y="637442"/>
              <a:ext cx="9469314" cy="386861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
        <p:nvSpPr>
          <p:cNvPr id="4" name="Text Placeholder 3">
            <a:extLst>
              <a:ext uri="{FF2B5EF4-FFF2-40B4-BE49-F238E27FC236}">
                <a16:creationId xmlns:a16="http://schemas.microsoft.com/office/drawing/2014/main" id="{C6833EC7-5182-4FDC-9973-F38007CE49CB}"/>
              </a:ext>
            </a:extLst>
          </p:cNvPr>
          <p:cNvSpPr>
            <a:spLocks noGrp="1"/>
          </p:cNvSpPr>
          <p:nvPr>
            <p:ph type="body" sz="quarter" idx="10"/>
          </p:nvPr>
        </p:nvSpPr>
        <p:spPr>
          <a:xfrm>
            <a:off x="1828800" y="2338768"/>
            <a:ext cx="5486400" cy="438912"/>
          </a:xfrm>
          <a:prstGeom prst="rect">
            <a:avLst/>
          </a:prstGeom>
        </p:spPr>
        <p:txBody>
          <a:bodyPr/>
          <a:lstStyle>
            <a:lvl1pPr marL="0" indent="0" algn="ctr">
              <a:buNone/>
              <a:defRPr sz="2400">
                <a:latin typeface="Lato Black" panose="020F0A02020204030203" pitchFamily="34" charset="0"/>
              </a:defRPr>
            </a:lvl1pPr>
            <a:lvl2pPr>
              <a:defRPr sz="2400">
                <a:latin typeface="Lato Black" panose="020F0A02020204030203" pitchFamily="34" charset="0"/>
              </a:defRPr>
            </a:lvl2pPr>
            <a:lvl3pPr>
              <a:defRPr sz="2400">
                <a:latin typeface="Lato Black" panose="020F0A02020204030203" pitchFamily="34" charset="0"/>
              </a:defRPr>
            </a:lvl3pPr>
            <a:lvl4pPr>
              <a:defRPr sz="2400">
                <a:latin typeface="Lato Black" panose="020F0A02020204030203" pitchFamily="34" charset="0"/>
              </a:defRPr>
            </a:lvl4pPr>
            <a:lvl5pPr>
              <a:defRPr sz="2400">
                <a:latin typeface="Lato Black" panose="020F0A02020204030203" pitchFamily="34" charset="0"/>
              </a:defRPr>
            </a:lvl5pPr>
          </a:lstStyle>
          <a:p>
            <a:pPr lvl="0"/>
            <a:r>
              <a:rPr lang="en-US" dirty="0"/>
              <a:t>Edit Master text styles</a:t>
            </a:r>
          </a:p>
        </p:txBody>
      </p:sp>
      <p:sp>
        <p:nvSpPr>
          <p:cNvPr id="11" name="Title 14">
            <a:extLst>
              <a:ext uri="{FF2B5EF4-FFF2-40B4-BE49-F238E27FC236}">
                <a16:creationId xmlns:a16="http://schemas.microsoft.com/office/drawing/2014/main" id="{755C4603-FB9D-4BAF-97F9-77296AC58763}"/>
              </a:ext>
            </a:extLst>
          </p:cNvPr>
          <p:cNvSpPr>
            <a:spLocks noGrp="1"/>
          </p:cNvSpPr>
          <p:nvPr>
            <p:ph type="title"/>
          </p:nvPr>
        </p:nvSpPr>
        <p:spPr>
          <a:xfrm>
            <a:off x="1828800" y="2783990"/>
            <a:ext cx="5486400" cy="438912"/>
          </a:xfrm>
          <a:prstGeom prst="rect">
            <a:avLst/>
          </a:prstGeom>
        </p:spPr>
        <p:txBody>
          <a:bodyPr/>
          <a:lstStyle>
            <a:lvl1pPr algn="l">
              <a:defRPr sz="1600">
                <a:solidFill>
                  <a:schemeClr val="bg1"/>
                </a:solidFill>
                <a:latin typeface="Lato Light" panose="020F0302020204030203" pitchFamily="34" charset="0"/>
              </a:defRPr>
            </a:lvl1pPr>
          </a:lstStyle>
          <a:p>
            <a:r>
              <a:rPr lang="en-US" dirty="0"/>
              <a:t>Click to edit Master title style</a:t>
            </a:r>
          </a:p>
        </p:txBody>
      </p:sp>
    </p:spTree>
    <p:extLst>
      <p:ext uri="{BB962C8B-B14F-4D97-AF65-F5344CB8AC3E}">
        <p14:creationId xmlns:p14="http://schemas.microsoft.com/office/powerpoint/2010/main" val="32530608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_with content">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D581848B-4584-4A6C-A27C-49C72D34C034}"/>
              </a:ext>
            </a:extLst>
          </p:cNvPr>
          <p:cNvGrpSpPr/>
          <p:nvPr userDrawn="1"/>
        </p:nvGrpSpPr>
        <p:grpSpPr>
          <a:xfrm>
            <a:off x="0" y="1"/>
            <a:ext cx="9144000" cy="2060812"/>
            <a:chOff x="0" y="0"/>
            <a:chExt cx="9144000" cy="4433777"/>
          </a:xfrm>
        </p:grpSpPr>
        <p:sp>
          <p:nvSpPr>
            <p:cNvPr id="9" name="Rectangle 8">
              <a:extLst>
                <a:ext uri="{FF2B5EF4-FFF2-40B4-BE49-F238E27FC236}">
                  <a16:creationId xmlns:a16="http://schemas.microsoft.com/office/drawing/2014/main" id="{3FAFED4C-9C3D-4225-B7C2-52DD555D12FB}"/>
                </a:ext>
              </a:extLst>
            </p:cNvPr>
            <p:cNvSpPr/>
            <p:nvPr/>
          </p:nvSpPr>
          <p:spPr>
            <a:xfrm>
              <a:off x="3506086" y="0"/>
              <a:ext cx="5637914" cy="4433777"/>
            </a:xfrm>
            <a:prstGeom prst="rect">
              <a:avLst/>
            </a:prstGeom>
            <a:solidFill>
              <a:srgbClr val="B383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0" name="Rectangle 9">
              <a:extLst>
                <a:ext uri="{FF2B5EF4-FFF2-40B4-BE49-F238E27FC236}">
                  <a16:creationId xmlns:a16="http://schemas.microsoft.com/office/drawing/2014/main" id="{8FD0E9D8-E800-4FA6-B7B4-DBBAE662B99F}"/>
                </a:ext>
              </a:extLst>
            </p:cNvPr>
            <p:cNvSpPr/>
            <p:nvPr/>
          </p:nvSpPr>
          <p:spPr>
            <a:xfrm>
              <a:off x="1517798" y="0"/>
              <a:ext cx="5637914" cy="4433777"/>
            </a:xfrm>
            <a:prstGeom prst="rect">
              <a:avLst/>
            </a:prstGeom>
            <a:solidFill>
              <a:srgbClr val="5BA3C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1" name="Rectangle 10">
              <a:extLst>
                <a:ext uri="{FF2B5EF4-FFF2-40B4-BE49-F238E27FC236}">
                  <a16:creationId xmlns:a16="http://schemas.microsoft.com/office/drawing/2014/main" id="{83BEFBD5-3F3E-4C09-ACD2-37C5B3815DF6}"/>
                </a:ext>
              </a:extLst>
            </p:cNvPr>
            <p:cNvSpPr/>
            <p:nvPr/>
          </p:nvSpPr>
          <p:spPr>
            <a:xfrm>
              <a:off x="0" y="0"/>
              <a:ext cx="5637914" cy="4433777"/>
            </a:xfrm>
            <a:prstGeom prst="rect">
              <a:avLst/>
            </a:prstGeom>
            <a:solidFill>
              <a:srgbClr val="05497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grpSp>
      <p:sp>
        <p:nvSpPr>
          <p:cNvPr id="3" name="Text Placeholder 2">
            <a:extLst>
              <a:ext uri="{FF2B5EF4-FFF2-40B4-BE49-F238E27FC236}">
                <a16:creationId xmlns:a16="http://schemas.microsoft.com/office/drawing/2014/main" id="{727BCABE-8C61-49C4-8485-DF87BDCA91AB}"/>
              </a:ext>
            </a:extLst>
          </p:cNvPr>
          <p:cNvSpPr>
            <a:spLocks noGrp="1"/>
          </p:cNvSpPr>
          <p:nvPr>
            <p:ph type="body" sz="quarter" idx="10" hasCustomPrompt="1"/>
          </p:nvPr>
        </p:nvSpPr>
        <p:spPr>
          <a:xfrm>
            <a:off x="331788" y="804865"/>
            <a:ext cx="3956433" cy="439737"/>
          </a:xfrm>
          <a:prstGeom prst="rect">
            <a:avLst/>
          </a:prstGeom>
        </p:spPr>
        <p:txBody>
          <a:bodyPr/>
          <a:lstStyle>
            <a:lvl1pPr marL="0" indent="0">
              <a:buNone/>
              <a:defRPr sz="2250" b="1">
                <a:solidFill>
                  <a:schemeClr val="bg1"/>
                </a:solidFill>
                <a:latin typeface="Lato Black" panose="020F0A02020204030203" pitchFamily="34" charset="0"/>
              </a:defRPr>
            </a:lvl1pPr>
          </a:lstStyle>
          <a:p>
            <a:pPr lvl="0"/>
            <a:r>
              <a:rPr lang="en-US" dirty="0"/>
              <a:t>Section Title</a:t>
            </a:r>
          </a:p>
        </p:txBody>
      </p:sp>
      <p:sp>
        <p:nvSpPr>
          <p:cNvPr id="5" name="Text Placeholder 4">
            <a:extLst>
              <a:ext uri="{FF2B5EF4-FFF2-40B4-BE49-F238E27FC236}">
                <a16:creationId xmlns:a16="http://schemas.microsoft.com/office/drawing/2014/main" id="{9C17BC71-9A80-4698-9DFD-0E2BF6D84039}"/>
              </a:ext>
            </a:extLst>
          </p:cNvPr>
          <p:cNvSpPr>
            <a:spLocks noGrp="1"/>
          </p:cNvSpPr>
          <p:nvPr>
            <p:ph type="body" sz="quarter" idx="11" hasCustomPrompt="1"/>
          </p:nvPr>
        </p:nvSpPr>
        <p:spPr>
          <a:xfrm>
            <a:off x="197322" y="2254622"/>
            <a:ext cx="8770103" cy="2708363"/>
          </a:xfrm>
          <a:prstGeom prst="rect">
            <a:avLst/>
          </a:prstGeom>
        </p:spPr>
        <p:txBody>
          <a:bodyPr/>
          <a:lstStyle>
            <a:lvl1pPr marL="0" indent="0">
              <a:buNone/>
              <a:defRPr sz="1100">
                <a:latin typeface="Lato" panose="020F0502020204030203" pitchFamily="34" charset="0"/>
              </a:defRPr>
            </a:lvl1pPr>
          </a:lstStyle>
          <a:p>
            <a:pPr lvl="0"/>
            <a:r>
              <a:rPr lang="en-US" dirty="0"/>
              <a:t>Click to edit description of title</a:t>
            </a:r>
          </a:p>
        </p:txBody>
      </p:sp>
      <p:sp>
        <p:nvSpPr>
          <p:cNvPr id="12" name="Title 14">
            <a:extLst>
              <a:ext uri="{FF2B5EF4-FFF2-40B4-BE49-F238E27FC236}">
                <a16:creationId xmlns:a16="http://schemas.microsoft.com/office/drawing/2014/main" id="{00E6F5EA-1348-4458-86F9-C69E11F00FF9}"/>
              </a:ext>
            </a:extLst>
          </p:cNvPr>
          <p:cNvSpPr>
            <a:spLocks noGrp="1"/>
          </p:cNvSpPr>
          <p:nvPr>
            <p:ph type="title"/>
          </p:nvPr>
        </p:nvSpPr>
        <p:spPr>
          <a:xfrm>
            <a:off x="331787" y="1254803"/>
            <a:ext cx="3956432" cy="439737"/>
          </a:xfrm>
          <a:prstGeom prst="rect">
            <a:avLst/>
          </a:prstGeom>
        </p:spPr>
        <p:txBody>
          <a:bodyPr/>
          <a:lstStyle>
            <a:lvl1pPr algn="l">
              <a:defRPr sz="1600">
                <a:solidFill>
                  <a:schemeClr val="bg1"/>
                </a:solidFill>
                <a:latin typeface="Lato Light" panose="020F0302020204030203" pitchFamily="34" charset="0"/>
              </a:defRPr>
            </a:lvl1pPr>
          </a:lstStyle>
          <a:p>
            <a:r>
              <a:rPr lang="en-US" dirty="0"/>
              <a:t>Click to edit Master title style</a:t>
            </a:r>
          </a:p>
        </p:txBody>
      </p:sp>
    </p:spTree>
    <p:extLst>
      <p:ext uri="{BB962C8B-B14F-4D97-AF65-F5344CB8AC3E}">
        <p14:creationId xmlns:p14="http://schemas.microsoft.com/office/powerpoint/2010/main" val="15061135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Agenda_1">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6B33FD27-0F9D-4358-A6F0-B5E15A7BCF37}"/>
              </a:ext>
            </a:extLst>
          </p:cNvPr>
          <p:cNvSpPr/>
          <p:nvPr userDrawn="1"/>
        </p:nvSpPr>
        <p:spPr>
          <a:xfrm>
            <a:off x="0" y="-1"/>
            <a:ext cx="9144000" cy="5205549"/>
          </a:xfrm>
          <a:prstGeom prst="rect">
            <a:avLst/>
          </a:prstGeom>
          <a:solidFill>
            <a:srgbClr val="B383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 name="TextBox 3">
            <a:extLst>
              <a:ext uri="{FF2B5EF4-FFF2-40B4-BE49-F238E27FC236}">
                <a16:creationId xmlns:a16="http://schemas.microsoft.com/office/drawing/2014/main" id="{BACB0EFD-AE7F-4F69-A743-50779B5B8E61}"/>
              </a:ext>
            </a:extLst>
          </p:cNvPr>
          <p:cNvSpPr txBox="1"/>
          <p:nvPr userDrawn="1"/>
        </p:nvSpPr>
        <p:spPr>
          <a:xfrm>
            <a:off x="1020610" y="1533571"/>
            <a:ext cx="7111969" cy="584775"/>
          </a:xfrm>
          <a:prstGeom prst="rect">
            <a:avLst/>
          </a:prstGeom>
          <a:noFill/>
        </p:spPr>
        <p:txBody>
          <a:bodyPr wrap="square" rtlCol="0">
            <a:spAutoFit/>
          </a:bodyPr>
          <a:lstStyle/>
          <a:p>
            <a:pPr algn="ctr"/>
            <a:r>
              <a:rPr lang="en-US" sz="3200" dirty="0">
                <a:solidFill>
                  <a:schemeClr val="bg1"/>
                </a:solidFill>
                <a:latin typeface="Lato Black" panose="020F0A02020204030203" pitchFamily="34" charset="0"/>
              </a:rPr>
              <a:t>AGENDA</a:t>
            </a:r>
          </a:p>
        </p:txBody>
      </p:sp>
      <p:cxnSp>
        <p:nvCxnSpPr>
          <p:cNvPr id="8" name="Connector: Elbow 7">
            <a:extLst>
              <a:ext uri="{FF2B5EF4-FFF2-40B4-BE49-F238E27FC236}">
                <a16:creationId xmlns:a16="http://schemas.microsoft.com/office/drawing/2014/main" id="{16AF9905-1C71-408E-9719-F826B1079A4E}"/>
              </a:ext>
            </a:extLst>
          </p:cNvPr>
          <p:cNvCxnSpPr>
            <a:cxnSpLocks/>
          </p:cNvCxnSpPr>
          <p:nvPr userDrawn="1"/>
        </p:nvCxnSpPr>
        <p:spPr>
          <a:xfrm rot="5400000" flipH="1" flipV="1">
            <a:off x="3443288" y="2126330"/>
            <a:ext cx="1138432" cy="1128181"/>
          </a:xfrm>
          <a:prstGeom prst="bentConnector3">
            <a:avLst>
              <a:gd name="adj1" fmla="val 50000"/>
            </a:avLst>
          </a:prstGeom>
          <a:ln w="25400">
            <a:solidFill>
              <a:schemeClr val="bg1"/>
            </a:solidFill>
            <a:tailEnd type="none" w="sm" len="sm"/>
          </a:ln>
          <a:effectLst/>
        </p:spPr>
        <p:style>
          <a:lnRef idx="1">
            <a:schemeClr val="dk1"/>
          </a:lnRef>
          <a:fillRef idx="0">
            <a:schemeClr val="dk1"/>
          </a:fillRef>
          <a:effectRef idx="0">
            <a:schemeClr val="dk1"/>
          </a:effectRef>
          <a:fontRef idx="minor">
            <a:schemeClr val="tx1"/>
          </a:fontRef>
        </p:style>
      </p:cxnSp>
      <p:cxnSp>
        <p:nvCxnSpPr>
          <p:cNvPr id="9" name="Connector: Elbow 8">
            <a:extLst>
              <a:ext uri="{FF2B5EF4-FFF2-40B4-BE49-F238E27FC236}">
                <a16:creationId xmlns:a16="http://schemas.microsoft.com/office/drawing/2014/main" id="{4DA0ED8F-E3F8-4592-A4F4-8E1FAA6FBF3C}"/>
              </a:ext>
            </a:extLst>
          </p:cNvPr>
          <p:cNvCxnSpPr>
            <a:cxnSpLocks/>
            <a:endCxn id="4" idx="2"/>
          </p:cNvCxnSpPr>
          <p:nvPr userDrawn="1"/>
        </p:nvCxnSpPr>
        <p:spPr>
          <a:xfrm rot="16200000" flipV="1">
            <a:off x="5526172" y="1168770"/>
            <a:ext cx="1142635" cy="3041788"/>
          </a:xfrm>
          <a:prstGeom prst="bentConnector3">
            <a:avLst>
              <a:gd name="adj1" fmla="val 50000"/>
            </a:avLst>
          </a:prstGeom>
          <a:ln w="25400">
            <a:solidFill>
              <a:schemeClr val="bg1"/>
            </a:solidFill>
            <a:tailEnd type="none" w="sm" len="sm"/>
          </a:ln>
          <a:effectLst/>
        </p:spPr>
        <p:style>
          <a:lnRef idx="1">
            <a:schemeClr val="dk1"/>
          </a:lnRef>
          <a:fillRef idx="0">
            <a:schemeClr val="dk1"/>
          </a:fillRef>
          <a:effectRef idx="0">
            <a:schemeClr val="dk1"/>
          </a:effectRef>
          <a:fontRef idx="minor">
            <a:schemeClr val="tx1"/>
          </a:fontRef>
        </p:style>
      </p:cxnSp>
      <p:cxnSp>
        <p:nvCxnSpPr>
          <p:cNvPr id="10" name="Connector: Elbow 9">
            <a:extLst>
              <a:ext uri="{FF2B5EF4-FFF2-40B4-BE49-F238E27FC236}">
                <a16:creationId xmlns:a16="http://schemas.microsoft.com/office/drawing/2014/main" id="{A25C51ED-5F09-4D5E-810C-84BED82F5E7B}"/>
              </a:ext>
            </a:extLst>
          </p:cNvPr>
          <p:cNvCxnSpPr>
            <a:cxnSpLocks/>
          </p:cNvCxnSpPr>
          <p:nvPr userDrawn="1"/>
        </p:nvCxnSpPr>
        <p:spPr>
          <a:xfrm rot="16200000" flipV="1">
            <a:off x="4482482" y="2212460"/>
            <a:ext cx="1142635" cy="954408"/>
          </a:xfrm>
          <a:prstGeom prst="bentConnector3">
            <a:avLst>
              <a:gd name="adj1" fmla="val 50000"/>
            </a:avLst>
          </a:prstGeom>
          <a:ln w="25400">
            <a:solidFill>
              <a:schemeClr val="bg1"/>
            </a:solidFill>
            <a:tailEnd type="none" w="sm" len="sm"/>
          </a:ln>
          <a:effectLst/>
        </p:spPr>
        <p:style>
          <a:lnRef idx="1">
            <a:schemeClr val="dk1"/>
          </a:lnRef>
          <a:fillRef idx="0">
            <a:schemeClr val="dk1"/>
          </a:fillRef>
          <a:effectRef idx="0">
            <a:schemeClr val="dk1"/>
          </a:effectRef>
          <a:fontRef idx="minor">
            <a:schemeClr val="tx1"/>
          </a:fontRef>
        </p:style>
      </p:cxnSp>
      <p:cxnSp>
        <p:nvCxnSpPr>
          <p:cNvPr id="12" name="Connector: Elbow 11">
            <a:extLst>
              <a:ext uri="{FF2B5EF4-FFF2-40B4-BE49-F238E27FC236}">
                <a16:creationId xmlns:a16="http://schemas.microsoft.com/office/drawing/2014/main" id="{A261A42E-7438-4723-BD39-0DDF1432E374}"/>
              </a:ext>
            </a:extLst>
          </p:cNvPr>
          <p:cNvCxnSpPr>
            <a:cxnSpLocks/>
          </p:cNvCxnSpPr>
          <p:nvPr userDrawn="1"/>
        </p:nvCxnSpPr>
        <p:spPr>
          <a:xfrm rot="5400000" flipH="1" flipV="1">
            <a:off x="2482950" y="1167909"/>
            <a:ext cx="1143207" cy="3044083"/>
          </a:xfrm>
          <a:prstGeom prst="bentConnector3">
            <a:avLst>
              <a:gd name="adj1" fmla="val 50000"/>
            </a:avLst>
          </a:prstGeom>
          <a:ln w="25400">
            <a:solidFill>
              <a:schemeClr val="bg1"/>
            </a:solidFill>
            <a:tailEnd type="none" w="sm" len="sm"/>
          </a:ln>
          <a:effectLst/>
        </p:spPr>
        <p:style>
          <a:lnRef idx="1">
            <a:schemeClr val="dk1"/>
          </a:lnRef>
          <a:fillRef idx="0">
            <a:schemeClr val="dk1"/>
          </a:fillRef>
          <a:effectRef idx="0">
            <a:schemeClr val="dk1"/>
          </a:effectRef>
          <a:fontRef idx="minor">
            <a:schemeClr val="tx1"/>
          </a:fontRef>
        </p:style>
      </p:cxnSp>
      <p:sp>
        <p:nvSpPr>
          <p:cNvPr id="16" name="Content Placeholder 15">
            <a:extLst>
              <a:ext uri="{FF2B5EF4-FFF2-40B4-BE49-F238E27FC236}">
                <a16:creationId xmlns:a16="http://schemas.microsoft.com/office/drawing/2014/main" id="{2489BAA3-FB45-4EC2-B4BA-0CCDA736567A}"/>
              </a:ext>
            </a:extLst>
          </p:cNvPr>
          <p:cNvSpPr>
            <a:spLocks noGrp="1"/>
          </p:cNvSpPr>
          <p:nvPr>
            <p:ph sz="quarter" idx="10"/>
          </p:nvPr>
        </p:nvSpPr>
        <p:spPr>
          <a:xfrm>
            <a:off x="775936" y="3257550"/>
            <a:ext cx="1512887" cy="311150"/>
          </a:xfrm>
          <a:prstGeom prst="rect">
            <a:avLst/>
          </a:prstGeom>
        </p:spPr>
        <p:txBody>
          <a:bodyPr/>
          <a:lstStyle>
            <a:lvl1pPr marL="0" indent="0" algn="ctr">
              <a:buNone/>
              <a:defRPr>
                <a:solidFill>
                  <a:schemeClr val="bg1"/>
                </a:solidFill>
              </a:defRPr>
            </a:lvl1pPr>
          </a:lstStyle>
          <a:p>
            <a:pPr lvl="0"/>
            <a:endParaRPr lang="en-US" dirty="0"/>
          </a:p>
        </p:txBody>
      </p:sp>
      <p:sp>
        <p:nvSpPr>
          <p:cNvPr id="17" name="Content Placeholder 15">
            <a:extLst>
              <a:ext uri="{FF2B5EF4-FFF2-40B4-BE49-F238E27FC236}">
                <a16:creationId xmlns:a16="http://schemas.microsoft.com/office/drawing/2014/main" id="{81C0EFE4-2625-4600-9B47-7CA42501C56F}"/>
              </a:ext>
            </a:extLst>
          </p:cNvPr>
          <p:cNvSpPr>
            <a:spLocks noGrp="1"/>
          </p:cNvSpPr>
          <p:nvPr>
            <p:ph sz="quarter" idx="11"/>
          </p:nvPr>
        </p:nvSpPr>
        <p:spPr>
          <a:xfrm>
            <a:off x="2691969" y="3258544"/>
            <a:ext cx="1512887" cy="311150"/>
          </a:xfrm>
          <a:prstGeom prst="rect">
            <a:avLst/>
          </a:prstGeom>
        </p:spPr>
        <p:txBody>
          <a:bodyPr/>
          <a:lstStyle>
            <a:lvl1pPr marL="0" indent="0" algn="ctr">
              <a:buNone/>
              <a:defRPr>
                <a:solidFill>
                  <a:schemeClr val="bg1"/>
                </a:solidFill>
              </a:defRPr>
            </a:lvl1pPr>
          </a:lstStyle>
          <a:p>
            <a:pPr lvl="0"/>
            <a:endParaRPr lang="en-US" dirty="0"/>
          </a:p>
        </p:txBody>
      </p:sp>
      <p:sp>
        <p:nvSpPr>
          <p:cNvPr id="18" name="Content Placeholder 15">
            <a:extLst>
              <a:ext uri="{FF2B5EF4-FFF2-40B4-BE49-F238E27FC236}">
                <a16:creationId xmlns:a16="http://schemas.microsoft.com/office/drawing/2014/main" id="{79651810-4B8F-4B5B-BAB0-E9FA429FFE48}"/>
              </a:ext>
            </a:extLst>
          </p:cNvPr>
          <p:cNvSpPr>
            <a:spLocks noGrp="1"/>
          </p:cNvSpPr>
          <p:nvPr>
            <p:ph sz="quarter" idx="12"/>
          </p:nvPr>
        </p:nvSpPr>
        <p:spPr>
          <a:xfrm>
            <a:off x="4776655" y="3272402"/>
            <a:ext cx="1512887" cy="311150"/>
          </a:xfrm>
          <a:prstGeom prst="rect">
            <a:avLst/>
          </a:prstGeom>
        </p:spPr>
        <p:txBody>
          <a:bodyPr/>
          <a:lstStyle>
            <a:lvl1pPr marL="0" indent="0" algn="ctr">
              <a:buNone/>
              <a:defRPr>
                <a:solidFill>
                  <a:schemeClr val="bg1"/>
                </a:solidFill>
              </a:defRPr>
            </a:lvl1pPr>
          </a:lstStyle>
          <a:p>
            <a:pPr lvl="0"/>
            <a:endParaRPr lang="en-US" dirty="0"/>
          </a:p>
        </p:txBody>
      </p:sp>
      <p:sp>
        <p:nvSpPr>
          <p:cNvPr id="19" name="Content Placeholder 15">
            <a:extLst>
              <a:ext uri="{FF2B5EF4-FFF2-40B4-BE49-F238E27FC236}">
                <a16:creationId xmlns:a16="http://schemas.microsoft.com/office/drawing/2014/main" id="{8A87E9B0-B8C0-40D4-9B0C-7868D12E55E7}"/>
              </a:ext>
            </a:extLst>
          </p:cNvPr>
          <p:cNvSpPr>
            <a:spLocks noGrp="1"/>
          </p:cNvSpPr>
          <p:nvPr>
            <p:ph sz="quarter" idx="13"/>
          </p:nvPr>
        </p:nvSpPr>
        <p:spPr>
          <a:xfrm>
            <a:off x="6855177" y="3274605"/>
            <a:ext cx="1512887" cy="311150"/>
          </a:xfrm>
          <a:prstGeom prst="rect">
            <a:avLst/>
          </a:prstGeom>
        </p:spPr>
        <p:txBody>
          <a:bodyPr/>
          <a:lstStyle>
            <a:lvl1pPr marL="0" indent="0" algn="ctr">
              <a:buNone/>
              <a:defRPr>
                <a:solidFill>
                  <a:schemeClr val="bg1"/>
                </a:solidFill>
              </a:defRPr>
            </a:lvl1pPr>
          </a:lstStyle>
          <a:p>
            <a:pPr lvl="0"/>
            <a:endParaRPr lang="en-US" dirty="0"/>
          </a:p>
        </p:txBody>
      </p:sp>
    </p:spTree>
    <p:extLst>
      <p:ext uri="{BB962C8B-B14F-4D97-AF65-F5344CB8AC3E}">
        <p14:creationId xmlns:p14="http://schemas.microsoft.com/office/powerpoint/2010/main" val="35931799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Agenda_2">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6B33FD27-0F9D-4358-A6F0-B5E15A7BCF37}"/>
              </a:ext>
            </a:extLst>
          </p:cNvPr>
          <p:cNvSpPr/>
          <p:nvPr userDrawn="1"/>
        </p:nvSpPr>
        <p:spPr>
          <a:xfrm>
            <a:off x="0" y="-1"/>
            <a:ext cx="3663906" cy="5205549"/>
          </a:xfrm>
          <a:prstGeom prst="rect">
            <a:avLst/>
          </a:prstGeom>
          <a:solidFill>
            <a:srgbClr val="B383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 name="TextBox 3">
            <a:extLst>
              <a:ext uri="{FF2B5EF4-FFF2-40B4-BE49-F238E27FC236}">
                <a16:creationId xmlns:a16="http://schemas.microsoft.com/office/drawing/2014/main" id="{BACB0EFD-AE7F-4F69-A743-50779B5B8E61}"/>
              </a:ext>
            </a:extLst>
          </p:cNvPr>
          <p:cNvSpPr txBox="1"/>
          <p:nvPr userDrawn="1"/>
        </p:nvSpPr>
        <p:spPr>
          <a:xfrm>
            <a:off x="653502" y="2279362"/>
            <a:ext cx="2356901" cy="584775"/>
          </a:xfrm>
          <a:prstGeom prst="rect">
            <a:avLst/>
          </a:prstGeom>
          <a:noFill/>
        </p:spPr>
        <p:txBody>
          <a:bodyPr wrap="square" rtlCol="0">
            <a:spAutoFit/>
          </a:bodyPr>
          <a:lstStyle/>
          <a:p>
            <a:pPr algn="ctr"/>
            <a:r>
              <a:rPr lang="en-US" sz="3200" dirty="0">
                <a:solidFill>
                  <a:schemeClr val="bg1"/>
                </a:solidFill>
                <a:latin typeface="Lato Black" panose="020F0A02020204030203" pitchFamily="34" charset="0"/>
              </a:rPr>
              <a:t>AGENDA</a:t>
            </a:r>
          </a:p>
        </p:txBody>
      </p:sp>
      <p:sp>
        <p:nvSpPr>
          <p:cNvPr id="5" name="Content Placeholder 4">
            <a:extLst>
              <a:ext uri="{FF2B5EF4-FFF2-40B4-BE49-F238E27FC236}">
                <a16:creationId xmlns:a16="http://schemas.microsoft.com/office/drawing/2014/main" id="{40DA9698-BF92-4BA1-8D86-C670E5F2E2D2}"/>
              </a:ext>
            </a:extLst>
          </p:cNvPr>
          <p:cNvSpPr>
            <a:spLocks noGrp="1"/>
          </p:cNvSpPr>
          <p:nvPr>
            <p:ph sz="quarter" idx="10"/>
          </p:nvPr>
        </p:nvSpPr>
        <p:spPr>
          <a:xfrm>
            <a:off x="4572000" y="744538"/>
            <a:ext cx="3917950" cy="3663950"/>
          </a:xfrm>
          <a:prstGeom prst="rect">
            <a:avLst/>
          </a:prstGeom>
        </p:spPr>
        <p:txBody>
          <a:bodyPr/>
          <a:lstStyle>
            <a:lvl1pPr marL="257175" marR="0" indent="-257175" algn="l" defTabSz="342900" rtl="0" eaLnBrk="1" fontAlgn="auto" latinLnBrk="0" hangingPunct="1">
              <a:lnSpc>
                <a:spcPct val="100000"/>
              </a:lnSpc>
              <a:spcBef>
                <a:spcPct val="20000"/>
              </a:spcBef>
              <a:spcAft>
                <a:spcPts val="0"/>
              </a:spcAft>
              <a:buClrTx/>
              <a:buSzTx/>
              <a:buFont typeface="Arial"/>
              <a:buChar char="•"/>
              <a:tabLst/>
              <a:defRPr sz="1400">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dirty="0"/>
              <a:t>Edit Master text styles</a:t>
            </a:r>
          </a:p>
          <a:p>
            <a:pPr marL="257175" marR="0" lvl="0" indent="-257175" algn="l" defTabSz="342900" rtl="0" eaLnBrk="1" fontAlgn="auto" latinLnBrk="0" hangingPunct="1">
              <a:lnSpc>
                <a:spcPct val="100000"/>
              </a:lnSpc>
              <a:spcBef>
                <a:spcPct val="20000"/>
              </a:spcBef>
              <a:spcAft>
                <a:spcPts val="0"/>
              </a:spcAft>
              <a:buClrTx/>
              <a:buSzTx/>
              <a:buFont typeface="Arial"/>
              <a:buChar char="•"/>
              <a:tabLst/>
              <a:defRPr/>
            </a:pPr>
            <a:r>
              <a:rPr lang="en-US" dirty="0"/>
              <a:t>Edit Master text styles</a:t>
            </a:r>
          </a:p>
          <a:p>
            <a:pPr marL="257175" marR="0" lvl="0" indent="-257175" algn="l" defTabSz="342900" rtl="0" eaLnBrk="1" fontAlgn="auto" latinLnBrk="0" hangingPunct="1">
              <a:lnSpc>
                <a:spcPct val="100000"/>
              </a:lnSpc>
              <a:spcBef>
                <a:spcPct val="20000"/>
              </a:spcBef>
              <a:spcAft>
                <a:spcPts val="0"/>
              </a:spcAft>
              <a:buClrTx/>
              <a:buSzTx/>
              <a:buFont typeface="Arial"/>
              <a:buChar char="•"/>
              <a:tabLst/>
              <a:defRPr/>
            </a:pPr>
            <a:r>
              <a:rPr lang="en-US" dirty="0"/>
              <a:t>Edit Master text styles</a:t>
            </a:r>
          </a:p>
          <a:p>
            <a:pPr marL="257175" marR="0" lvl="0" indent="-257175" algn="l" defTabSz="342900" rtl="0" eaLnBrk="1" fontAlgn="auto" latinLnBrk="0" hangingPunct="1">
              <a:lnSpc>
                <a:spcPct val="100000"/>
              </a:lnSpc>
              <a:spcBef>
                <a:spcPct val="20000"/>
              </a:spcBef>
              <a:spcAft>
                <a:spcPts val="0"/>
              </a:spcAft>
              <a:buClrTx/>
              <a:buSzTx/>
              <a:buFont typeface="Arial"/>
              <a:buChar char="•"/>
              <a:tabLst/>
              <a:defRPr/>
            </a:pPr>
            <a:r>
              <a:rPr lang="en-US" dirty="0"/>
              <a:t>Edit Master text styles</a:t>
            </a:r>
          </a:p>
          <a:p>
            <a:pPr marL="257175" marR="0" lvl="0" indent="-257175" algn="l" defTabSz="342900" rtl="0" eaLnBrk="1" fontAlgn="auto" latinLnBrk="0" hangingPunct="1">
              <a:lnSpc>
                <a:spcPct val="100000"/>
              </a:lnSpc>
              <a:spcBef>
                <a:spcPct val="20000"/>
              </a:spcBef>
              <a:spcAft>
                <a:spcPts val="0"/>
              </a:spcAft>
              <a:buClrTx/>
              <a:buSzTx/>
              <a:buFont typeface="Arial"/>
              <a:buChar char="•"/>
              <a:tabLst/>
              <a:defRPr/>
            </a:pPr>
            <a:r>
              <a:rPr lang="en-US" dirty="0"/>
              <a:t>Edit Master text styles</a:t>
            </a:r>
          </a:p>
          <a:p>
            <a:pPr marL="257175" marR="0" lvl="0" indent="-257175" algn="l" defTabSz="342900" rtl="0" eaLnBrk="1" fontAlgn="auto" latinLnBrk="0" hangingPunct="1">
              <a:lnSpc>
                <a:spcPct val="100000"/>
              </a:lnSpc>
              <a:spcBef>
                <a:spcPct val="20000"/>
              </a:spcBef>
              <a:spcAft>
                <a:spcPts val="0"/>
              </a:spcAft>
              <a:buClrTx/>
              <a:buSzTx/>
              <a:buFont typeface="Arial"/>
              <a:buChar char="•"/>
              <a:tabLst/>
              <a:defRPr/>
            </a:pPr>
            <a:r>
              <a:rPr lang="en-US" dirty="0"/>
              <a:t>Edit Master text styles</a:t>
            </a:r>
          </a:p>
          <a:p>
            <a:pPr marL="257175" marR="0" lvl="0" indent="-257175" algn="l" defTabSz="342900" rtl="0" eaLnBrk="1" fontAlgn="auto" latinLnBrk="0" hangingPunct="1">
              <a:lnSpc>
                <a:spcPct val="100000"/>
              </a:lnSpc>
              <a:spcBef>
                <a:spcPct val="20000"/>
              </a:spcBef>
              <a:spcAft>
                <a:spcPts val="0"/>
              </a:spcAft>
              <a:buClrTx/>
              <a:buSzTx/>
              <a:buFont typeface="Arial"/>
              <a:buChar char="•"/>
              <a:tabLst/>
              <a:defRPr/>
            </a:pPr>
            <a:r>
              <a:rPr lang="en-US" dirty="0"/>
              <a:t>Edit Master text styles</a:t>
            </a:r>
          </a:p>
          <a:p>
            <a:pPr marL="257175" marR="0" lvl="0" indent="-257175" algn="l" defTabSz="342900" rtl="0" eaLnBrk="1" fontAlgn="auto" latinLnBrk="0" hangingPunct="1">
              <a:lnSpc>
                <a:spcPct val="100000"/>
              </a:lnSpc>
              <a:spcBef>
                <a:spcPct val="20000"/>
              </a:spcBef>
              <a:spcAft>
                <a:spcPts val="0"/>
              </a:spcAft>
              <a:buClrTx/>
              <a:buSzTx/>
              <a:buFont typeface="Arial"/>
              <a:buChar char="•"/>
              <a:tabLst/>
              <a:defRPr/>
            </a:pPr>
            <a:r>
              <a:rPr lang="en-US" dirty="0"/>
              <a:t>Edit Master text styles</a:t>
            </a:r>
          </a:p>
          <a:p>
            <a:pPr marL="257175" marR="0" lvl="0" indent="-257175" algn="l" defTabSz="342900" rtl="0" eaLnBrk="1" fontAlgn="auto" latinLnBrk="0" hangingPunct="1">
              <a:lnSpc>
                <a:spcPct val="100000"/>
              </a:lnSpc>
              <a:spcBef>
                <a:spcPct val="20000"/>
              </a:spcBef>
              <a:spcAft>
                <a:spcPts val="0"/>
              </a:spcAft>
              <a:buClrTx/>
              <a:buSzTx/>
              <a:buFont typeface="Arial"/>
              <a:buChar char="•"/>
              <a:tabLst/>
              <a:defRPr/>
            </a:pPr>
            <a:r>
              <a:rPr lang="en-US" dirty="0"/>
              <a:t>Edit Master text styles</a:t>
            </a:r>
          </a:p>
          <a:p>
            <a:pPr marL="257175" marR="0" lvl="0" indent="-257175" algn="l" defTabSz="342900" rtl="0" eaLnBrk="1" fontAlgn="auto" latinLnBrk="0" hangingPunct="1">
              <a:lnSpc>
                <a:spcPct val="100000"/>
              </a:lnSpc>
              <a:spcBef>
                <a:spcPct val="20000"/>
              </a:spcBef>
              <a:spcAft>
                <a:spcPts val="0"/>
              </a:spcAft>
              <a:buClrTx/>
              <a:buSzTx/>
              <a:buFont typeface="Arial"/>
              <a:buChar char="•"/>
              <a:tabLst/>
              <a:defRPr/>
            </a:pPr>
            <a:r>
              <a:rPr lang="en-US" dirty="0"/>
              <a:t>Edit Master text styles</a:t>
            </a:r>
          </a:p>
          <a:p>
            <a:pPr marL="257175" marR="0" lvl="0" indent="-257175" algn="l" defTabSz="342900" rtl="0" eaLnBrk="1" fontAlgn="auto" latinLnBrk="0" hangingPunct="1">
              <a:lnSpc>
                <a:spcPct val="100000"/>
              </a:lnSpc>
              <a:spcBef>
                <a:spcPct val="20000"/>
              </a:spcBef>
              <a:spcAft>
                <a:spcPts val="0"/>
              </a:spcAft>
              <a:buClrTx/>
              <a:buSzTx/>
              <a:buFont typeface="Arial"/>
              <a:buChar char="•"/>
              <a:tabLst/>
              <a:defRPr/>
            </a:pPr>
            <a:r>
              <a:rPr lang="en-US" dirty="0"/>
              <a:t>Edit Master text styles</a:t>
            </a:r>
          </a:p>
          <a:p>
            <a:pPr marL="257175" marR="0" lvl="0" indent="-257175" algn="l" defTabSz="342900" rtl="0" eaLnBrk="1" fontAlgn="auto" latinLnBrk="0" hangingPunct="1">
              <a:lnSpc>
                <a:spcPct val="100000"/>
              </a:lnSpc>
              <a:spcBef>
                <a:spcPct val="20000"/>
              </a:spcBef>
              <a:spcAft>
                <a:spcPts val="0"/>
              </a:spcAft>
              <a:buClrTx/>
              <a:buSzTx/>
              <a:buFont typeface="Arial"/>
              <a:buChar char="•"/>
              <a:tabLst/>
              <a:defRPr/>
            </a:pPr>
            <a:r>
              <a:rPr lang="en-US" dirty="0"/>
              <a:t>Edit Master text styles</a:t>
            </a:r>
          </a:p>
          <a:p>
            <a:pPr marL="257175" marR="0" lvl="0" indent="-257175" algn="l" defTabSz="342900" rtl="0" eaLnBrk="1" fontAlgn="auto" latinLnBrk="0" hangingPunct="1">
              <a:lnSpc>
                <a:spcPct val="100000"/>
              </a:lnSpc>
              <a:spcBef>
                <a:spcPct val="20000"/>
              </a:spcBef>
              <a:spcAft>
                <a:spcPts val="0"/>
              </a:spcAft>
              <a:buClrTx/>
              <a:buSzTx/>
              <a:buFont typeface="Arial"/>
              <a:buChar char="•"/>
              <a:tabLst/>
              <a:defRPr/>
            </a:pPr>
            <a:r>
              <a:rPr lang="en-US" dirty="0"/>
              <a:t>Edit Master text styles</a:t>
            </a:r>
          </a:p>
          <a:p>
            <a:pPr marL="257175" marR="0" lvl="0" indent="-257175" algn="l" defTabSz="342900" rtl="0" eaLnBrk="1" fontAlgn="auto" latinLnBrk="0" hangingPunct="1">
              <a:lnSpc>
                <a:spcPct val="100000"/>
              </a:lnSpc>
              <a:spcBef>
                <a:spcPct val="20000"/>
              </a:spcBef>
              <a:spcAft>
                <a:spcPts val="0"/>
              </a:spcAft>
              <a:buClrTx/>
              <a:buSzTx/>
              <a:buFont typeface="Arial"/>
              <a:buChar char="•"/>
              <a:tabLst/>
              <a:defRPr/>
            </a:pPr>
            <a:r>
              <a:rPr lang="en-US" dirty="0"/>
              <a:t>Edit Master text styles</a:t>
            </a:r>
          </a:p>
          <a:p>
            <a:pPr marL="257175" marR="0" lvl="0" indent="-257175" algn="l" defTabSz="342900" rtl="0" eaLnBrk="1" fontAlgn="auto" latinLnBrk="0" hangingPunct="1">
              <a:lnSpc>
                <a:spcPct val="100000"/>
              </a:lnSpc>
              <a:spcBef>
                <a:spcPct val="20000"/>
              </a:spcBef>
              <a:spcAft>
                <a:spcPts val="0"/>
              </a:spcAft>
              <a:buClrTx/>
              <a:buSzTx/>
              <a:buFont typeface="Arial"/>
              <a:buChar char="•"/>
              <a:tabLst/>
              <a:defRPr/>
            </a:pPr>
            <a:endParaRPr lang="en-US" dirty="0"/>
          </a:p>
          <a:p>
            <a:pPr marL="257175" marR="0" lvl="0" indent="-257175" algn="l" defTabSz="342900" rtl="0" eaLnBrk="1" fontAlgn="auto" latinLnBrk="0" hangingPunct="1">
              <a:lnSpc>
                <a:spcPct val="100000"/>
              </a:lnSpc>
              <a:spcBef>
                <a:spcPct val="20000"/>
              </a:spcBef>
              <a:spcAft>
                <a:spcPts val="0"/>
              </a:spcAft>
              <a:buClrTx/>
              <a:buSzTx/>
              <a:buFont typeface="Arial"/>
              <a:buChar char="•"/>
              <a:tabLst/>
              <a:defRPr/>
            </a:pPr>
            <a:endParaRPr lang="en-US" dirty="0"/>
          </a:p>
          <a:p>
            <a:pPr lvl="0"/>
            <a:endParaRPr lang="en-US" dirty="0"/>
          </a:p>
          <a:p>
            <a:pPr lvl="0"/>
            <a:endParaRPr lang="en-US" dirty="0"/>
          </a:p>
        </p:txBody>
      </p:sp>
      <p:sp>
        <p:nvSpPr>
          <p:cNvPr id="6" name="Slide Number Placeholder 22">
            <a:extLst>
              <a:ext uri="{FF2B5EF4-FFF2-40B4-BE49-F238E27FC236}">
                <a16:creationId xmlns:a16="http://schemas.microsoft.com/office/drawing/2014/main" id="{04291ABA-B29E-4851-807C-ACE35D284D95}"/>
              </a:ext>
            </a:extLst>
          </p:cNvPr>
          <p:cNvSpPr txBox="1">
            <a:spLocks/>
          </p:cNvSpPr>
          <p:nvPr userDrawn="1"/>
        </p:nvSpPr>
        <p:spPr>
          <a:xfrm>
            <a:off x="6796125" y="4603420"/>
            <a:ext cx="2163669" cy="30372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9E041C8-BA61-4E81-ADE9-1DF5192AF973}" type="slidenum">
              <a:rPr lang="en-US" sz="900" smtClean="0">
                <a:solidFill>
                  <a:srgbClr val="000000"/>
                </a:solidFill>
                <a:latin typeface="Noticia Text" panose="02000503060000020004" pitchFamily="2" charset="0"/>
              </a:rPr>
              <a:pPr/>
              <a:t>‹#›</a:t>
            </a:fld>
            <a:endParaRPr lang="en-US" sz="1000" dirty="0">
              <a:solidFill>
                <a:srgbClr val="000000"/>
              </a:solidFill>
              <a:latin typeface="Noticia Text" panose="02000503060000020004" pitchFamily="2" charset="0"/>
            </a:endParaRPr>
          </a:p>
        </p:txBody>
      </p:sp>
    </p:spTree>
    <p:extLst>
      <p:ext uri="{BB962C8B-B14F-4D97-AF65-F5344CB8AC3E}">
        <p14:creationId xmlns:p14="http://schemas.microsoft.com/office/powerpoint/2010/main" val="1605102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and two pictures">
    <p:spTree>
      <p:nvGrpSpPr>
        <p:cNvPr id="1" name=""/>
        <p:cNvGrpSpPr/>
        <p:nvPr/>
      </p:nvGrpSpPr>
      <p:grpSpPr>
        <a:xfrm>
          <a:off x="0" y="0"/>
          <a:ext cx="0" cy="0"/>
          <a:chOff x="0" y="0"/>
          <a:chExt cx="0" cy="0"/>
        </a:xfrm>
      </p:grpSpPr>
      <p:grpSp>
        <p:nvGrpSpPr>
          <p:cNvPr id="5" name="Group 4"/>
          <p:cNvGrpSpPr/>
          <p:nvPr userDrawn="1"/>
        </p:nvGrpSpPr>
        <p:grpSpPr>
          <a:xfrm>
            <a:off x="0" y="4997956"/>
            <a:ext cx="9144000" cy="164131"/>
            <a:chOff x="0" y="0"/>
            <a:chExt cx="9144000" cy="4433777"/>
          </a:xfrm>
        </p:grpSpPr>
        <p:sp>
          <p:nvSpPr>
            <p:cNvPr id="6" name="Rectangle 5"/>
            <p:cNvSpPr/>
            <p:nvPr/>
          </p:nvSpPr>
          <p:spPr>
            <a:xfrm>
              <a:off x="3506086" y="0"/>
              <a:ext cx="5637914" cy="4433777"/>
            </a:xfrm>
            <a:prstGeom prst="rect">
              <a:avLst/>
            </a:prstGeom>
            <a:solidFill>
              <a:srgbClr val="B383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7" name="Rectangle 6"/>
            <p:cNvSpPr/>
            <p:nvPr/>
          </p:nvSpPr>
          <p:spPr>
            <a:xfrm>
              <a:off x="1517798" y="0"/>
              <a:ext cx="5637914" cy="4433777"/>
            </a:xfrm>
            <a:prstGeom prst="rect">
              <a:avLst/>
            </a:prstGeom>
            <a:solidFill>
              <a:srgbClr val="5BA3C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8" name="Rectangle 7"/>
            <p:cNvSpPr/>
            <p:nvPr/>
          </p:nvSpPr>
          <p:spPr>
            <a:xfrm>
              <a:off x="0" y="0"/>
              <a:ext cx="5637914" cy="4433777"/>
            </a:xfrm>
            <a:prstGeom prst="rect">
              <a:avLst/>
            </a:prstGeom>
            <a:solidFill>
              <a:srgbClr val="05497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grpSp>
      <p:sp>
        <p:nvSpPr>
          <p:cNvPr id="9" name="Text Placeholder 2">
            <a:extLst>
              <a:ext uri="{FF2B5EF4-FFF2-40B4-BE49-F238E27FC236}">
                <a16:creationId xmlns:a16="http://schemas.microsoft.com/office/drawing/2014/main" id="{4376557E-F3D1-418A-AA91-92C33B86FE9E}"/>
              </a:ext>
            </a:extLst>
          </p:cNvPr>
          <p:cNvSpPr>
            <a:spLocks noGrp="1"/>
          </p:cNvSpPr>
          <p:nvPr>
            <p:ph type="body" sz="quarter" idx="10" hasCustomPrompt="1"/>
          </p:nvPr>
        </p:nvSpPr>
        <p:spPr>
          <a:xfrm>
            <a:off x="190446" y="227101"/>
            <a:ext cx="4381554" cy="269997"/>
          </a:xfrm>
          <a:prstGeom prst="rect">
            <a:avLst/>
          </a:prstGeom>
        </p:spPr>
        <p:txBody>
          <a:bodyPr/>
          <a:lstStyle>
            <a:lvl1pPr marL="0" indent="0">
              <a:buNone/>
              <a:defRPr b="1">
                <a:latin typeface="Lato Black" panose="020F0A02020204030203" pitchFamily="34" charset="0"/>
              </a:defRPr>
            </a:lvl1pPr>
            <a:lvl2pPr marL="342900" indent="0">
              <a:buNone/>
              <a:defRPr/>
            </a:lvl2pPr>
            <a:lvl5pPr marL="1371600" indent="0" algn="l">
              <a:buNone/>
              <a:defRPr/>
            </a:lvl5pPr>
          </a:lstStyle>
          <a:p>
            <a:pPr lvl="0"/>
            <a:r>
              <a:rPr lang="en-US" dirty="0"/>
              <a:t>Click to edit title</a:t>
            </a:r>
          </a:p>
        </p:txBody>
      </p:sp>
      <p:cxnSp>
        <p:nvCxnSpPr>
          <p:cNvPr id="10" name="Straight Connector 9">
            <a:extLst>
              <a:ext uri="{FF2B5EF4-FFF2-40B4-BE49-F238E27FC236}">
                <a16:creationId xmlns:a16="http://schemas.microsoft.com/office/drawing/2014/main" id="{7222FA91-DF24-4892-9B50-B97CE5D9D5B4}"/>
              </a:ext>
            </a:extLst>
          </p:cNvPr>
          <p:cNvCxnSpPr/>
          <p:nvPr userDrawn="1"/>
        </p:nvCxnSpPr>
        <p:spPr>
          <a:xfrm>
            <a:off x="190447" y="509710"/>
            <a:ext cx="4381553" cy="0"/>
          </a:xfrm>
          <a:prstGeom prst="line">
            <a:avLst/>
          </a:prstGeom>
          <a:ln w="12700"/>
          <a:effectLst/>
        </p:spPr>
        <p:style>
          <a:lnRef idx="3">
            <a:schemeClr val="dk1"/>
          </a:lnRef>
          <a:fillRef idx="0">
            <a:schemeClr val="dk1"/>
          </a:fillRef>
          <a:effectRef idx="2">
            <a:schemeClr val="dk1"/>
          </a:effectRef>
          <a:fontRef idx="minor">
            <a:schemeClr val="tx1"/>
          </a:fontRef>
        </p:style>
      </p:cxnSp>
      <p:sp>
        <p:nvSpPr>
          <p:cNvPr id="11" name="Text Placeholder 4">
            <a:extLst>
              <a:ext uri="{FF2B5EF4-FFF2-40B4-BE49-F238E27FC236}">
                <a16:creationId xmlns:a16="http://schemas.microsoft.com/office/drawing/2014/main" id="{E86EDBD5-42F1-46FB-BFDD-55E29DD3F38D}"/>
              </a:ext>
            </a:extLst>
          </p:cNvPr>
          <p:cNvSpPr>
            <a:spLocks noGrp="1"/>
          </p:cNvSpPr>
          <p:nvPr>
            <p:ph type="body" sz="quarter" idx="11" hasCustomPrompt="1"/>
          </p:nvPr>
        </p:nvSpPr>
        <p:spPr>
          <a:xfrm>
            <a:off x="184141" y="681739"/>
            <a:ext cx="4305878" cy="3917191"/>
          </a:xfrm>
          <a:prstGeom prst="rect">
            <a:avLst/>
          </a:prstGeom>
        </p:spPr>
        <p:txBody>
          <a:bodyPr/>
          <a:lstStyle>
            <a:lvl1pPr marL="0" indent="0" algn="l">
              <a:buNone/>
              <a:defRPr sz="1100">
                <a:latin typeface="Lato" panose="020F0502020204030203" pitchFamily="34" charset="0"/>
              </a:defRPr>
            </a:lvl1pPr>
          </a:lstStyle>
          <a:p>
            <a:pPr lvl="0"/>
            <a:r>
              <a:rPr lang="en-US" dirty="0"/>
              <a:t>Click to edit</a:t>
            </a:r>
          </a:p>
        </p:txBody>
      </p:sp>
      <p:sp>
        <p:nvSpPr>
          <p:cNvPr id="16" name="Picture Placeholder 2">
            <a:extLst>
              <a:ext uri="{FF2B5EF4-FFF2-40B4-BE49-F238E27FC236}">
                <a16:creationId xmlns:a16="http://schemas.microsoft.com/office/drawing/2014/main" id="{0CF1572A-0062-4AB9-B340-E47686D6FDF5}"/>
              </a:ext>
            </a:extLst>
          </p:cNvPr>
          <p:cNvSpPr>
            <a:spLocks noGrp="1"/>
          </p:cNvSpPr>
          <p:nvPr>
            <p:ph type="pic" sz="quarter" idx="12"/>
          </p:nvPr>
        </p:nvSpPr>
        <p:spPr>
          <a:xfrm>
            <a:off x="4710113" y="681037"/>
            <a:ext cx="4249746" cy="1890713"/>
          </a:xfrm>
          <a:prstGeom prst="rect">
            <a:avLst/>
          </a:prstGeom>
        </p:spPr>
        <p:txBody>
          <a:bodyPr/>
          <a:lstStyle/>
          <a:p>
            <a:endParaRPr lang="en-US" dirty="0"/>
          </a:p>
        </p:txBody>
      </p:sp>
      <p:sp>
        <p:nvSpPr>
          <p:cNvPr id="17" name="Picture Placeholder 2">
            <a:extLst>
              <a:ext uri="{FF2B5EF4-FFF2-40B4-BE49-F238E27FC236}">
                <a16:creationId xmlns:a16="http://schemas.microsoft.com/office/drawing/2014/main" id="{62C2E6C6-9841-4263-AD69-5123493E072F}"/>
              </a:ext>
            </a:extLst>
          </p:cNvPr>
          <p:cNvSpPr>
            <a:spLocks noGrp="1"/>
          </p:cNvSpPr>
          <p:nvPr>
            <p:ph type="pic" sz="quarter" idx="13"/>
          </p:nvPr>
        </p:nvSpPr>
        <p:spPr>
          <a:xfrm>
            <a:off x="4710737" y="2708227"/>
            <a:ext cx="4249746" cy="1890713"/>
          </a:xfrm>
          <a:prstGeom prst="rect">
            <a:avLst/>
          </a:prstGeom>
        </p:spPr>
        <p:txBody>
          <a:bodyPr/>
          <a:lstStyle/>
          <a:p>
            <a:endParaRPr lang="en-US" dirty="0"/>
          </a:p>
        </p:txBody>
      </p:sp>
      <p:sp>
        <p:nvSpPr>
          <p:cNvPr id="12" name="Slide Number Placeholder 22">
            <a:extLst>
              <a:ext uri="{FF2B5EF4-FFF2-40B4-BE49-F238E27FC236}">
                <a16:creationId xmlns:a16="http://schemas.microsoft.com/office/drawing/2014/main" id="{FA96F1DB-0A42-42A6-92B2-CBB5BF332AF0}"/>
              </a:ext>
            </a:extLst>
          </p:cNvPr>
          <p:cNvSpPr txBox="1">
            <a:spLocks/>
          </p:cNvSpPr>
          <p:nvPr userDrawn="1"/>
        </p:nvSpPr>
        <p:spPr>
          <a:xfrm>
            <a:off x="6796125" y="4603420"/>
            <a:ext cx="2163669" cy="30372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9E041C8-BA61-4E81-ADE9-1DF5192AF973}" type="slidenum">
              <a:rPr lang="en-US" sz="900" smtClean="0">
                <a:solidFill>
                  <a:srgbClr val="000000"/>
                </a:solidFill>
                <a:latin typeface="Noticia Text" panose="02000503060000020004" pitchFamily="2" charset="0"/>
              </a:rPr>
              <a:pPr/>
              <a:t>‹#›</a:t>
            </a:fld>
            <a:endParaRPr lang="en-US" sz="1000" dirty="0">
              <a:solidFill>
                <a:srgbClr val="000000"/>
              </a:solidFill>
              <a:latin typeface="Noticia Text" panose="02000503060000020004" pitchFamily="2" charset="0"/>
            </a:endParaRPr>
          </a:p>
        </p:txBody>
      </p:sp>
      <p:sp>
        <p:nvSpPr>
          <p:cNvPr id="13" name="Text Placeholder 2">
            <a:extLst>
              <a:ext uri="{FF2B5EF4-FFF2-40B4-BE49-F238E27FC236}">
                <a16:creationId xmlns:a16="http://schemas.microsoft.com/office/drawing/2014/main" id="{AD2AA030-63DB-4D63-8EBB-6467CDF87995}"/>
              </a:ext>
            </a:extLst>
          </p:cNvPr>
          <p:cNvSpPr>
            <a:spLocks noGrp="1"/>
          </p:cNvSpPr>
          <p:nvPr>
            <p:ph type="body" sz="quarter" idx="14"/>
          </p:nvPr>
        </p:nvSpPr>
        <p:spPr>
          <a:xfrm>
            <a:off x="195081" y="4627607"/>
            <a:ext cx="3632787" cy="298450"/>
          </a:xfrm>
          <a:prstGeom prst="rect">
            <a:avLst/>
          </a:prstGeom>
        </p:spPr>
        <p:txBody>
          <a:bodyPr/>
          <a:lstStyle>
            <a:lvl1pPr marL="0" indent="0">
              <a:buNone/>
              <a:defRPr sz="900">
                <a:solidFill>
                  <a:schemeClr val="tx1"/>
                </a:solidFill>
                <a:latin typeface="Noticia Text" panose="02000503060000020004" pitchFamily="2" charset="0"/>
              </a:defRPr>
            </a:lvl1pPr>
            <a:lvl3pPr marL="685800" indent="0">
              <a:buNone/>
              <a:defRPr/>
            </a:lvl3pPr>
          </a:lstStyle>
          <a:p>
            <a:pPr lvl="0"/>
            <a:endParaRPr lang="en-US" dirty="0"/>
          </a:p>
        </p:txBody>
      </p:sp>
    </p:spTree>
    <p:extLst>
      <p:ext uri="{BB962C8B-B14F-4D97-AF65-F5344CB8AC3E}">
        <p14:creationId xmlns:p14="http://schemas.microsoft.com/office/powerpoint/2010/main" val="19210184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and one pic">
    <p:spTree>
      <p:nvGrpSpPr>
        <p:cNvPr id="1" name=""/>
        <p:cNvGrpSpPr/>
        <p:nvPr/>
      </p:nvGrpSpPr>
      <p:grpSpPr>
        <a:xfrm>
          <a:off x="0" y="0"/>
          <a:ext cx="0" cy="0"/>
          <a:chOff x="0" y="0"/>
          <a:chExt cx="0" cy="0"/>
        </a:xfrm>
      </p:grpSpPr>
      <p:grpSp>
        <p:nvGrpSpPr>
          <p:cNvPr id="5" name="Group 4"/>
          <p:cNvGrpSpPr/>
          <p:nvPr userDrawn="1"/>
        </p:nvGrpSpPr>
        <p:grpSpPr>
          <a:xfrm>
            <a:off x="0" y="4997956"/>
            <a:ext cx="9144000" cy="164131"/>
            <a:chOff x="0" y="0"/>
            <a:chExt cx="9144000" cy="4433777"/>
          </a:xfrm>
        </p:grpSpPr>
        <p:sp>
          <p:nvSpPr>
            <p:cNvPr id="6" name="Rectangle 5"/>
            <p:cNvSpPr/>
            <p:nvPr/>
          </p:nvSpPr>
          <p:spPr>
            <a:xfrm>
              <a:off x="3506086" y="0"/>
              <a:ext cx="5637914" cy="4433777"/>
            </a:xfrm>
            <a:prstGeom prst="rect">
              <a:avLst/>
            </a:prstGeom>
            <a:solidFill>
              <a:srgbClr val="B383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7" name="Rectangle 6"/>
            <p:cNvSpPr/>
            <p:nvPr/>
          </p:nvSpPr>
          <p:spPr>
            <a:xfrm>
              <a:off x="1517798" y="0"/>
              <a:ext cx="5637914" cy="4433777"/>
            </a:xfrm>
            <a:prstGeom prst="rect">
              <a:avLst/>
            </a:prstGeom>
            <a:solidFill>
              <a:srgbClr val="5BA3C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8" name="Rectangle 7"/>
            <p:cNvSpPr/>
            <p:nvPr/>
          </p:nvSpPr>
          <p:spPr>
            <a:xfrm>
              <a:off x="0" y="0"/>
              <a:ext cx="5637914" cy="4433777"/>
            </a:xfrm>
            <a:prstGeom prst="rect">
              <a:avLst/>
            </a:prstGeom>
            <a:solidFill>
              <a:srgbClr val="05497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grpSp>
      <p:sp>
        <p:nvSpPr>
          <p:cNvPr id="9" name="Text Placeholder 2">
            <a:extLst>
              <a:ext uri="{FF2B5EF4-FFF2-40B4-BE49-F238E27FC236}">
                <a16:creationId xmlns:a16="http://schemas.microsoft.com/office/drawing/2014/main" id="{4376557E-F3D1-418A-AA91-92C33B86FE9E}"/>
              </a:ext>
            </a:extLst>
          </p:cNvPr>
          <p:cNvSpPr>
            <a:spLocks noGrp="1"/>
          </p:cNvSpPr>
          <p:nvPr>
            <p:ph type="body" sz="quarter" idx="10" hasCustomPrompt="1"/>
          </p:nvPr>
        </p:nvSpPr>
        <p:spPr>
          <a:xfrm>
            <a:off x="190445" y="227101"/>
            <a:ext cx="4381553" cy="269997"/>
          </a:xfrm>
          <a:prstGeom prst="rect">
            <a:avLst/>
          </a:prstGeom>
        </p:spPr>
        <p:txBody>
          <a:bodyPr/>
          <a:lstStyle>
            <a:lvl1pPr marL="0" indent="0">
              <a:buNone/>
              <a:defRPr b="1">
                <a:latin typeface="Lato Black" panose="020F0A02020204030203" pitchFamily="34" charset="0"/>
              </a:defRPr>
            </a:lvl1pPr>
            <a:lvl2pPr marL="342900" indent="0">
              <a:buNone/>
              <a:defRPr/>
            </a:lvl2pPr>
            <a:lvl5pPr marL="1371600" indent="0" algn="l">
              <a:buNone/>
              <a:defRPr/>
            </a:lvl5pPr>
          </a:lstStyle>
          <a:p>
            <a:pPr lvl="0"/>
            <a:r>
              <a:rPr lang="en-US" dirty="0"/>
              <a:t>Click to edit title</a:t>
            </a:r>
          </a:p>
        </p:txBody>
      </p:sp>
      <p:cxnSp>
        <p:nvCxnSpPr>
          <p:cNvPr id="10" name="Straight Connector 9">
            <a:extLst>
              <a:ext uri="{FF2B5EF4-FFF2-40B4-BE49-F238E27FC236}">
                <a16:creationId xmlns:a16="http://schemas.microsoft.com/office/drawing/2014/main" id="{7222FA91-DF24-4892-9B50-B97CE5D9D5B4}"/>
              </a:ext>
            </a:extLst>
          </p:cNvPr>
          <p:cNvCxnSpPr/>
          <p:nvPr userDrawn="1"/>
        </p:nvCxnSpPr>
        <p:spPr>
          <a:xfrm>
            <a:off x="190447" y="509710"/>
            <a:ext cx="4381553" cy="0"/>
          </a:xfrm>
          <a:prstGeom prst="line">
            <a:avLst/>
          </a:prstGeom>
          <a:ln w="12700"/>
          <a:effectLst/>
        </p:spPr>
        <p:style>
          <a:lnRef idx="3">
            <a:schemeClr val="dk1"/>
          </a:lnRef>
          <a:fillRef idx="0">
            <a:schemeClr val="dk1"/>
          </a:fillRef>
          <a:effectRef idx="2">
            <a:schemeClr val="dk1"/>
          </a:effectRef>
          <a:fontRef idx="minor">
            <a:schemeClr val="tx1"/>
          </a:fontRef>
        </p:style>
      </p:cxnSp>
      <p:sp>
        <p:nvSpPr>
          <p:cNvPr id="11" name="Text Placeholder 4">
            <a:extLst>
              <a:ext uri="{FF2B5EF4-FFF2-40B4-BE49-F238E27FC236}">
                <a16:creationId xmlns:a16="http://schemas.microsoft.com/office/drawing/2014/main" id="{E86EDBD5-42F1-46FB-BFDD-55E29DD3F38D}"/>
              </a:ext>
            </a:extLst>
          </p:cNvPr>
          <p:cNvSpPr>
            <a:spLocks noGrp="1"/>
          </p:cNvSpPr>
          <p:nvPr>
            <p:ph type="body" sz="quarter" idx="11" hasCustomPrompt="1"/>
          </p:nvPr>
        </p:nvSpPr>
        <p:spPr>
          <a:xfrm>
            <a:off x="184141" y="681740"/>
            <a:ext cx="4268041" cy="3518185"/>
          </a:xfrm>
          <a:prstGeom prst="rect">
            <a:avLst/>
          </a:prstGeom>
        </p:spPr>
        <p:txBody>
          <a:bodyPr/>
          <a:lstStyle>
            <a:lvl1pPr marL="0" indent="0" algn="l">
              <a:buNone/>
              <a:defRPr sz="1100">
                <a:latin typeface="Lato" panose="020F0502020204030203" pitchFamily="34" charset="0"/>
              </a:defRPr>
            </a:lvl1pPr>
          </a:lstStyle>
          <a:p>
            <a:pPr lvl="0"/>
            <a:r>
              <a:rPr lang="en-US" dirty="0"/>
              <a:t>Click to edit</a:t>
            </a:r>
          </a:p>
        </p:txBody>
      </p:sp>
      <p:sp>
        <p:nvSpPr>
          <p:cNvPr id="3" name="Picture Placeholder 2">
            <a:extLst>
              <a:ext uri="{FF2B5EF4-FFF2-40B4-BE49-F238E27FC236}">
                <a16:creationId xmlns:a16="http://schemas.microsoft.com/office/drawing/2014/main" id="{869ECFD9-C02B-4C78-8755-EDBCBEC5951E}"/>
              </a:ext>
            </a:extLst>
          </p:cNvPr>
          <p:cNvSpPr>
            <a:spLocks noGrp="1"/>
          </p:cNvSpPr>
          <p:nvPr>
            <p:ph type="pic" sz="quarter" idx="12"/>
          </p:nvPr>
        </p:nvSpPr>
        <p:spPr>
          <a:xfrm>
            <a:off x="4710113" y="681037"/>
            <a:ext cx="4249746" cy="3518887"/>
          </a:xfrm>
          <a:prstGeom prst="rect">
            <a:avLst/>
          </a:prstGeom>
        </p:spPr>
        <p:txBody>
          <a:bodyPr/>
          <a:lstStyle/>
          <a:p>
            <a:endParaRPr lang="en-US" dirty="0"/>
          </a:p>
        </p:txBody>
      </p:sp>
      <p:sp>
        <p:nvSpPr>
          <p:cNvPr id="12" name="Slide Number Placeholder 22">
            <a:extLst>
              <a:ext uri="{FF2B5EF4-FFF2-40B4-BE49-F238E27FC236}">
                <a16:creationId xmlns:a16="http://schemas.microsoft.com/office/drawing/2014/main" id="{190DAF1B-6EFE-4A31-817A-1547CADC551B}"/>
              </a:ext>
            </a:extLst>
          </p:cNvPr>
          <p:cNvSpPr txBox="1">
            <a:spLocks/>
          </p:cNvSpPr>
          <p:nvPr userDrawn="1"/>
        </p:nvSpPr>
        <p:spPr>
          <a:xfrm>
            <a:off x="6796125" y="4603420"/>
            <a:ext cx="2163669" cy="30372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9E041C8-BA61-4E81-ADE9-1DF5192AF973}" type="slidenum">
              <a:rPr lang="en-US" sz="900" smtClean="0">
                <a:solidFill>
                  <a:srgbClr val="000000"/>
                </a:solidFill>
                <a:latin typeface="Noticia Text" panose="02000503060000020004" pitchFamily="2" charset="0"/>
              </a:rPr>
              <a:pPr/>
              <a:t>‹#›</a:t>
            </a:fld>
            <a:endParaRPr lang="en-US" sz="1000" dirty="0">
              <a:solidFill>
                <a:srgbClr val="000000"/>
              </a:solidFill>
              <a:latin typeface="Noticia Text" panose="02000503060000020004" pitchFamily="2" charset="0"/>
            </a:endParaRPr>
          </a:p>
        </p:txBody>
      </p:sp>
      <p:sp>
        <p:nvSpPr>
          <p:cNvPr id="13" name="Text Placeholder 2">
            <a:extLst>
              <a:ext uri="{FF2B5EF4-FFF2-40B4-BE49-F238E27FC236}">
                <a16:creationId xmlns:a16="http://schemas.microsoft.com/office/drawing/2014/main" id="{F77B16DE-CAD8-46F3-A0ED-4CB15EA15C43}"/>
              </a:ext>
            </a:extLst>
          </p:cNvPr>
          <p:cNvSpPr>
            <a:spLocks noGrp="1"/>
          </p:cNvSpPr>
          <p:nvPr>
            <p:ph type="body" sz="quarter" idx="14"/>
          </p:nvPr>
        </p:nvSpPr>
        <p:spPr>
          <a:xfrm>
            <a:off x="195081" y="4627607"/>
            <a:ext cx="3632787" cy="298450"/>
          </a:xfrm>
          <a:prstGeom prst="rect">
            <a:avLst/>
          </a:prstGeom>
        </p:spPr>
        <p:txBody>
          <a:bodyPr/>
          <a:lstStyle>
            <a:lvl1pPr marL="0" indent="0">
              <a:buNone/>
              <a:defRPr sz="900">
                <a:solidFill>
                  <a:schemeClr val="tx1"/>
                </a:solidFill>
                <a:latin typeface="Noticia Text" panose="02000503060000020004" pitchFamily="2" charset="0"/>
              </a:defRPr>
            </a:lvl1pPr>
            <a:lvl3pPr marL="685800" indent="0">
              <a:buNone/>
              <a:defRPr/>
            </a:lvl3pPr>
          </a:lstStyle>
          <a:p>
            <a:pPr lvl="0"/>
            <a:endParaRPr lang="en-US" dirty="0"/>
          </a:p>
        </p:txBody>
      </p:sp>
    </p:spTree>
    <p:extLst>
      <p:ext uri="{BB962C8B-B14F-4D97-AF65-F5344CB8AC3E}">
        <p14:creationId xmlns:p14="http://schemas.microsoft.com/office/powerpoint/2010/main" val="26142263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and one large pic">
    <p:spTree>
      <p:nvGrpSpPr>
        <p:cNvPr id="1" name=""/>
        <p:cNvGrpSpPr/>
        <p:nvPr/>
      </p:nvGrpSpPr>
      <p:grpSpPr>
        <a:xfrm>
          <a:off x="0" y="0"/>
          <a:ext cx="0" cy="0"/>
          <a:chOff x="0" y="0"/>
          <a:chExt cx="0" cy="0"/>
        </a:xfrm>
      </p:grpSpPr>
      <p:grpSp>
        <p:nvGrpSpPr>
          <p:cNvPr id="5" name="Group 4"/>
          <p:cNvGrpSpPr/>
          <p:nvPr userDrawn="1"/>
        </p:nvGrpSpPr>
        <p:grpSpPr>
          <a:xfrm>
            <a:off x="0" y="4997956"/>
            <a:ext cx="9144000" cy="164131"/>
            <a:chOff x="0" y="0"/>
            <a:chExt cx="9144000" cy="4433777"/>
          </a:xfrm>
        </p:grpSpPr>
        <p:sp>
          <p:nvSpPr>
            <p:cNvPr id="6" name="Rectangle 5"/>
            <p:cNvSpPr/>
            <p:nvPr/>
          </p:nvSpPr>
          <p:spPr>
            <a:xfrm>
              <a:off x="3506086" y="0"/>
              <a:ext cx="5637914" cy="4433777"/>
            </a:xfrm>
            <a:prstGeom prst="rect">
              <a:avLst/>
            </a:prstGeom>
            <a:solidFill>
              <a:srgbClr val="B383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7" name="Rectangle 6"/>
            <p:cNvSpPr/>
            <p:nvPr/>
          </p:nvSpPr>
          <p:spPr>
            <a:xfrm>
              <a:off x="1517798" y="0"/>
              <a:ext cx="5637914" cy="4433777"/>
            </a:xfrm>
            <a:prstGeom prst="rect">
              <a:avLst/>
            </a:prstGeom>
            <a:solidFill>
              <a:srgbClr val="5BA3C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8" name="Rectangle 7"/>
            <p:cNvSpPr/>
            <p:nvPr/>
          </p:nvSpPr>
          <p:spPr>
            <a:xfrm>
              <a:off x="0" y="0"/>
              <a:ext cx="5637914" cy="4433777"/>
            </a:xfrm>
            <a:prstGeom prst="rect">
              <a:avLst/>
            </a:prstGeom>
            <a:solidFill>
              <a:srgbClr val="05497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grpSp>
      <p:sp>
        <p:nvSpPr>
          <p:cNvPr id="9" name="Text Placeholder 2">
            <a:extLst>
              <a:ext uri="{FF2B5EF4-FFF2-40B4-BE49-F238E27FC236}">
                <a16:creationId xmlns:a16="http://schemas.microsoft.com/office/drawing/2014/main" id="{4376557E-F3D1-418A-AA91-92C33B86FE9E}"/>
              </a:ext>
            </a:extLst>
          </p:cNvPr>
          <p:cNvSpPr>
            <a:spLocks noGrp="1"/>
          </p:cNvSpPr>
          <p:nvPr>
            <p:ph type="body" sz="quarter" idx="10" hasCustomPrompt="1"/>
          </p:nvPr>
        </p:nvSpPr>
        <p:spPr>
          <a:xfrm>
            <a:off x="190445" y="227101"/>
            <a:ext cx="4381553" cy="269997"/>
          </a:xfrm>
          <a:prstGeom prst="rect">
            <a:avLst/>
          </a:prstGeom>
        </p:spPr>
        <p:txBody>
          <a:bodyPr/>
          <a:lstStyle>
            <a:lvl1pPr marL="0" indent="0">
              <a:buNone/>
              <a:defRPr b="1">
                <a:latin typeface="Lato Black" panose="020F0A02020204030203" pitchFamily="34" charset="0"/>
              </a:defRPr>
            </a:lvl1pPr>
            <a:lvl2pPr marL="342900" indent="0">
              <a:buNone/>
              <a:defRPr/>
            </a:lvl2pPr>
            <a:lvl5pPr marL="1371600" indent="0" algn="l">
              <a:buNone/>
              <a:defRPr/>
            </a:lvl5pPr>
          </a:lstStyle>
          <a:p>
            <a:pPr lvl="0"/>
            <a:r>
              <a:rPr lang="en-US" dirty="0"/>
              <a:t>Click to edit title</a:t>
            </a:r>
          </a:p>
        </p:txBody>
      </p:sp>
      <p:cxnSp>
        <p:nvCxnSpPr>
          <p:cNvPr id="10" name="Straight Connector 9">
            <a:extLst>
              <a:ext uri="{FF2B5EF4-FFF2-40B4-BE49-F238E27FC236}">
                <a16:creationId xmlns:a16="http://schemas.microsoft.com/office/drawing/2014/main" id="{7222FA91-DF24-4892-9B50-B97CE5D9D5B4}"/>
              </a:ext>
            </a:extLst>
          </p:cNvPr>
          <p:cNvCxnSpPr/>
          <p:nvPr userDrawn="1"/>
        </p:nvCxnSpPr>
        <p:spPr>
          <a:xfrm>
            <a:off x="190447" y="509710"/>
            <a:ext cx="4381553" cy="0"/>
          </a:xfrm>
          <a:prstGeom prst="line">
            <a:avLst/>
          </a:prstGeom>
          <a:ln w="12700"/>
          <a:effectLst/>
        </p:spPr>
        <p:style>
          <a:lnRef idx="3">
            <a:schemeClr val="dk1"/>
          </a:lnRef>
          <a:fillRef idx="0">
            <a:schemeClr val="dk1"/>
          </a:fillRef>
          <a:effectRef idx="2">
            <a:schemeClr val="dk1"/>
          </a:effectRef>
          <a:fontRef idx="minor">
            <a:schemeClr val="tx1"/>
          </a:fontRef>
        </p:style>
      </p:cxnSp>
      <p:sp>
        <p:nvSpPr>
          <p:cNvPr id="11" name="Text Placeholder 4">
            <a:extLst>
              <a:ext uri="{FF2B5EF4-FFF2-40B4-BE49-F238E27FC236}">
                <a16:creationId xmlns:a16="http://schemas.microsoft.com/office/drawing/2014/main" id="{E86EDBD5-42F1-46FB-BFDD-55E29DD3F38D}"/>
              </a:ext>
            </a:extLst>
          </p:cNvPr>
          <p:cNvSpPr>
            <a:spLocks noGrp="1"/>
          </p:cNvSpPr>
          <p:nvPr>
            <p:ph type="body" sz="quarter" idx="11" hasCustomPrompt="1"/>
          </p:nvPr>
        </p:nvSpPr>
        <p:spPr>
          <a:xfrm>
            <a:off x="184141" y="681741"/>
            <a:ext cx="8775718" cy="756074"/>
          </a:xfrm>
          <a:prstGeom prst="rect">
            <a:avLst/>
          </a:prstGeom>
        </p:spPr>
        <p:txBody>
          <a:bodyPr/>
          <a:lstStyle>
            <a:lvl1pPr marL="0" indent="0" algn="l">
              <a:buNone/>
              <a:defRPr sz="1100">
                <a:latin typeface="Lato" panose="020F0502020204030203" pitchFamily="34" charset="0"/>
              </a:defRPr>
            </a:lvl1pPr>
          </a:lstStyle>
          <a:p>
            <a:pPr lvl="0"/>
            <a:r>
              <a:rPr lang="en-US" dirty="0"/>
              <a:t>Click to edit</a:t>
            </a:r>
          </a:p>
        </p:txBody>
      </p:sp>
      <p:sp>
        <p:nvSpPr>
          <p:cNvPr id="3" name="Picture Placeholder 2">
            <a:extLst>
              <a:ext uri="{FF2B5EF4-FFF2-40B4-BE49-F238E27FC236}">
                <a16:creationId xmlns:a16="http://schemas.microsoft.com/office/drawing/2014/main" id="{869ECFD9-C02B-4C78-8755-EDBCBEC5951E}"/>
              </a:ext>
            </a:extLst>
          </p:cNvPr>
          <p:cNvSpPr>
            <a:spLocks noGrp="1"/>
          </p:cNvSpPr>
          <p:nvPr>
            <p:ph type="pic" sz="quarter" idx="12"/>
          </p:nvPr>
        </p:nvSpPr>
        <p:spPr>
          <a:xfrm>
            <a:off x="914400" y="1636884"/>
            <a:ext cx="7315200" cy="2443402"/>
          </a:xfrm>
          <a:prstGeom prst="rect">
            <a:avLst/>
          </a:prstGeom>
        </p:spPr>
        <p:txBody>
          <a:bodyPr/>
          <a:lstStyle/>
          <a:p>
            <a:endParaRPr lang="en-US" dirty="0"/>
          </a:p>
        </p:txBody>
      </p:sp>
      <p:sp>
        <p:nvSpPr>
          <p:cNvPr id="13" name="Slide Number Placeholder 22">
            <a:extLst>
              <a:ext uri="{FF2B5EF4-FFF2-40B4-BE49-F238E27FC236}">
                <a16:creationId xmlns:a16="http://schemas.microsoft.com/office/drawing/2014/main" id="{684E306E-0121-4C3A-B544-636141EC933F}"/>
              </a:ext>
            </a:extLst>
          </p:cNvPr>
          <p:cNvSpPr txBox="1">
            <a:spLocks/>
          </p:cNvSpPr>
          <p:nvPr userDrawn="1"/>
        </p:nvSpPr>
        <p:spPr>
          <a:xfrm>
            <a:off x="6796125" y="4603420"/>
            <a:ext cx="2163669" cy="30372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9E041C8-BA61-4E81-ADE9-1DF5192AF973}" type="slidenum">
              <a:rPr lang="en-US" sz="900" smtClean="0">
                <a:solidFill>
                  <a:srgbClr val="000000"/>
                </a:solidFill>
                <a:latin typeface="Noticia Text" panose="02000503060000020004" pitchFamily="2" charset="0"/>
              </a:rPr>
              <a:pPr/>
              <a:t>‹#›</a:t>
            </a:fld>
            <a:endParaRPr lang="en-US" sz="1000" dirty="0">
              <a:solidFill>
                <a:srgbClr val="000000"/>
              </a:solidFill>
              <a:latin typeface="Noticia Text" panose="02000503060000020004" pitchFamily="2" charset="0"/>
            </a:endParaRPr>
          </a:p>
        </p:txBody>
      </p:sp>
      <p:sp>
        <p:nvSpPr>
          <p:cNvPr id="14" name="Text Placeholder 2">
            <a:extLst>
              <a:ext uri="{FF2B5EF4-FFF2-40B4-BE49-F238E27FC236}">
                <a16:creationId xmlns:a16="http://schemas.microsoft.com/office/drawing/2014/main" id="{5C395ABD-3029-4FAF-9AFC-1AF697051256}"/>
              </a:ext>
            </a:extLst>
          </p:cNvPr>
          <p:cNvSpPr>
            <a:spLocks noGrp="1"/>
          </p:cNvSpPr>
          <p:nvPr>
            <p:ph type="body" sz="quarter" idx="14"/>
          </p:nvPr>
        </p:nvSpPr>
        <p:spPr>
          <a:xfrm>
            <a:off x="195081" y="4627607"/>
            <a:ext cx="3632787" cy="298450"/>
          </a:xfrm>
          <a:prstGeom prst="rect">
            <a:avLst/>
          </a:prstGeom>
        </p:spPr>
        <p:txBody>
          <a:bodyPr/>
          <a:lstStyle>
            <a:lvl1pPr marL="0" indent="0">
              <a:buNone/>
              <a:defRPr sz="900">
                <a:solidFill>
                  <a:schemeClr val="tx1"/>
                </a:solidFill>
                <a:latin typeface="Noticia Text" panose="02000503060000020004" pitchFamily="2" charset="0"/>
              </a:defRPr>
            </a:lvl1pPr>
            <a:lvl3pPr marL="685800" indent="0">
              <a:buNone/>
              <a:defRPr/>
            </a:lvl3pPr>
          </a:lstStyle>
          <a:p>
            <a:pPr lvl="0"/>
            <a:endParaRPr lang="en-US" dirty="0"/>
          </a:p>
        </p:txBody>
      </p:sp>
    </p:spTree>
    <p:extLst>
      <p:ext uri="{BB962C8B-B14F-4D97-AF65-F5344CB8AC3E}">
        <p14:creationId xmlns:p14="http://schemas.microsoft.com/office/powerpoint/2010/main" val="22902620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942736483"/>
      </p:ext>
    </p:extLst>
  </p:cSld>
  <p:clrMap bg1="lt1" tx1="dk1" bg2="lt2" tx2="dk2" accent1="accent1" accent2="accent2" accent3="accent3" accent4="accent4" accent5="accent5" accent6="accent6" hlink="hlink" folHlink="folHlink"/>
  <p:sldLayoutIdLst>
    <p:sldLayoutId id="2147483649" r:id="rId1"/>
    <p:sldLayoutId id="2147483682" r:id="rId2"/>
    <p:sldLayoutId id="2147483655" r:id="rId3"/>
    <p:sldLayoutId id="2147483652" r:id="rId4"/>
    <p:sldLayoutId id="2147483676" r:id="rId5"/>
    <p:sldLayoutId id="2147483678" r:id="rId6"/>
    <p:sldLayoutId id="2147483669" r:id="rId7"/>
    <p:sldLayoutId id="2147483670" r:id="rId8"/>
    <p:sldLayoutId id="2147483683" r:id="rId9"/>
    <p:sldLayoutId id="2147483690" r:id="rId10"/>
    <p:sldLayoutId id="2147483708" r:id="rId11"/>
    <p:sldLayoutId id="2147483684" r:id="rId12"/>
    <p:sldLayoutId id="2147483686" r:id="rId13"/>
    <p:sldLayoutId id="2147483685" r:id="rId14"/>
    <p:sldLayoutId id="2147483689" r:id="rId15"/>
    <p:sldLayoutId id="2147483709" r:id="rId16"/>
    <p:sldLayoutId id="2147483673" r:id="rId17"/>
    <p:sldLayoutId id="2147483691" r:id="rId18"/>
    <p:sldLayoutId id="2147483672" r:id="rId19"/>
    <p:sldLayoutId id="2147483675" r:id="rId20"/>
    <p:sldLayoutId id="2147483654" r:id="rId21"/>
    <p:sldLayoutId id="2147483671" r:id="rId22"/>
  </p:sldLayoutIdLst>
  <p:txStyles>
    <p:titleStyle>
      <a:lvl1pPr algn="ctr" defTabSz="342900" rtl="0" eaLnBrk="1" latinLnBrk="0" hangingPunct="1">
        <a:spcBef>
          <a:spcPct val="0"/>
        </a:spcBef>
        <a:buNone/>
        <a:defRPr sz="2100" kern="1200">
          <a:solidFill>
            <a:schemeClr val="tx1"/>
          </a:solidFill>
          <a:latin typeface="Avenir Book"/>
          <a:ea typeface="+mj-ea"/>
          <a:cs typeface="+mj-cs"/>
        </a:defRPr>
      </a:lvl1pPr>
    </p:titleStyle>
    <p:bodyStyle>
      <a:lvl1pPr marL="257175" indent="-257175" algn="l" defTabSz="342900" rtl="0" eaLnBrk="1" latinLnBrk="0" hangingPunct="1">
        <a:spcBef>
          <a:spcPct val="20000"/>
        </a:spcBef>
        <a:buFont typeface="Arial"/>
        <a:buChar char="•"/>
        <a:defRPr sz="1350" kern="1200">
          <a:solidFill>
            <a:schemeClr val="tx1"/>
          </a:solidFill>
          <a:latin typeface="Avenir Book"/>
          <a:ea typeface="+mn-ea"/>
          <a:cs typeface="+mn-cs"/>
        </a:defRPr>
      </a:lvl1pPr>
      <a:lvl2pPr marL="557213" indent="-214313" algn="l" defTabSz="342900" rtl="0" eaLnBrk="1" latinLnBrk="0" hangingPunct="1">
        <a:spcBef>
          <a:spcPct val="20000"/>
        </a:spcBef>
        <a:buFont typeface="Arial"/>
        <a:buChar char="–"/>
        <a:defRPr sz="1200" kern="1200">
          <a:solidFill>
            <a:schemeClr val="tx1"/>
          </a:solidFill>
          <a:latin typeface="Avenir Book"/>
          <a:ea typeface="+mn-ea"/>
          <a:cs typeface="+mn-cs"/>
        </a:defRPr>
      </a:lvl2pPr>
      <a:lvl3pPr marL="857250" indent="-171450" algn="l" defTabSz="342900" rtl="0" eaLnBrk="1" latinLnBrk="0" hangingPunct="1">
        <a:spcBef>
          <a:spcPct val="20000"/>
        </a:spcBef>
        <a:buFont typeface="Arial"/>
        <a:buChar char="•"/>
        <a:defRPr sz="1050" kern="1200">
          <a:solidFill>
            <a:schemeClr val="tx1"/>
          </a:solidFill>
          <a:latin typeface="Avenir Book"/>
          <a:ea typeface="+mn-ea"/>
          <a:cs typeface="+mn-cs"/>
        </a:defRPr>
      </a:lvl3pPr>
      <a:lvl4pPr marL="1200150" indent="-171450" algn="l" defTabSz="342900" rtl="0" eaLnBrk="1" latinLnBrk="0" hangingPunct="1">
        <a:spcBef>
          <a:spcPct val="20000"/>
        </a:spcBef>
        <a:buFont typeface="Arial"/>
        <a:buChar char="–"/>
        <a:defRPr sz="900" kern="1200">
          <a:solidFill>
            <a:schemeClr val="tx1"/>
          </a:solidFill>
          <a:latin typeface="Avenir Book"/>
          <a:ea typeface="+mn-ea"/>
          <a:cs typeface="+mn-cs"/>
        </a:defRPr>
      </a:lvl4pPr>
      <a:lvl5pPr marL="1543050" indent="-171450" algn="l" defTabSz="342900" rtl="0" eaLnBrk="1" latinLnBrk="0" hangingPunct="1">
        <a:spcBef>
          <a:spcPct val="20000"/>
        </a:spcBef>
        <a:buFont typeface="Arial"/>
        <a:buChar char="»"/>
        <a:defRPr sz="900" kern="1200">
          <a:solidFill>
            <a:schemeClr val="tx1"/>
          </a:solidFill>
          <a:latin typeface="Avenir Book"/>
          <a:ea typeface="+mn-ea"/>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9.xml"/><Relationship Id="rId5" Type="http://schemas.openxmlformats.org/officeDocument/2006/relationships/image" Target="../media/image5.png"/><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9.xml"/><Relationship Id="rId5" Type="http://schemas.openxmlformats.org/officeDocument/2006/relationships/image" Target="../media/image9.png"/><Relationship Id="rId4" Type="http://schemas.openxmlformats.org/officeDocument/2006/relationships/image" Target="../media/image8.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0.xml.rels><?xml version="1.0" encoding="UTF-8" standalone="yes"?>
<Relationships xmlns="http://schemas.openxmlformats.org/package/2006/relationships"><Relationship Id="rId3" Type="http://schemas.openxmlformats.org/officeDocument/2006/relationships/hyperlink" Target="http://www.bsc-cdhs.org/" TargetMode="External"/><Relationship Id="rId2" Type="http://schemas.openxmlformats.org/officeDocument/2006/relationships/hyperlink" Target="http://www.omhrc.gov/omh/programs/2pgprograms/finalreport.pdf" TargetMode="External"/><Relationship Id="rId1" Type="http://schemas.openxmlformats.org/officeDocument/2006/relationships/slideLayout" Target="../slideLayouts/slideLayout19.xml"/></Relationships>
</file>

<file path=ppt/slides/_rels/slide31.xml.rels><?xml version="1.0" encoding="UTF-8" standalone="yes"?>
<Relationships xmlns="http://schemas.openxmlformats.org/package/2006/relationships"><Relationship Id="rId2" Type="http://schemas.openxmlformats.org/officeDocument/2006/relationships/hyperlink" Target="mailto:QI@healthnetworkone.com" TargetMode="External"/><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2">
            <a:extLst>
              <a:ext uri="{FF2B5EF4-FFF2-40B4-BE49-F238E27FC236}">
                <a16:creationId xmlns:a16="http://schemas.microsoft.com/office/drawing/2014/main" id="{BA676B72-6895-4729-8805-567E9732D75C}"/>
              </a:ext>
            </a:extLst>
          </p:cNvPr>
          <p:cNvSpPr txBox="1">
            <a:spLocks/>
          </p:cNvSpPr>
          <p:nvPr/>
        </p:nvSpPr>
        <p:spPr>
          <a:xfrm>
            <a:off x="195081" y="4627607"/>
            <a:ext cx="3632787" cy="298450"/>
          </a:xfrm>
          <a:prstGeom prst="rect">
            <a:avLst/>
          </a:prstGeom>
        </p:spPr>
        <p:txBody>
          <a:bodyPr/>
          <a:lstStyle>
            <a:lvl1pPr marL="257175" indent="-257175" algn="l" defTabSz="342900" rtl="0" eaLnBrk="1" latinLnBrk="0" hangingPunct="1">
              <a:spcBef>
                <a:spcPct val="20000"/>
              </a:spcBef>
              <a:buFont typeface="Arial"/>
              <a:buChar char="•"/>
              <a:defRPr sz="1350" kern="1200">
                <a:solidFill>
                  <a:schemeClr val="tx1"/>
                </a:solidFill>
                <a:latin typeface="Avenir Book"/>
                <a:ea typeface="+mn-ea"/>
                <a:cs typeface="+mn-cs"/>
              </a:defRPr>
            </a:lvl1pPr>
            <a:lvl2pPr marL="557213" indent="-214313" algn="l" defTabSz="342900" rtl="0" eaLnBrk="1" latinLnBrk="0" hangingPunct="1">
              <a:spcBef>
                <a:spcPct val="20000"/>
              </a:spcBef>
              <a:buFont typeface="Arial"/>
              <a:buChar char="–"/>
              <a:defRPr sz="1200" kern="1200">
                <a:solidFill>
                  <a:schemeClr val="tx1"/>
                </a:solidFill>
                <a:latin typeface="Avenir Book"/>
                <a:ea typeface="+mn-ea"/>
                <a:cs typeface="+mn-cs"/>
              </a:defRPr>
            </a:lvl2pPr>
            <a:lvl3pPr marL="857250" indent="-171450" algn="l" defTabSz="342900" rtl="0" eaLnBrk="1" latinLnBrk="0" hangingPunct="1">
              <a:spcBef>
                <a:spcPct val="20000"/>
              </a:spcBef>
              <a:buFont typeface="Arial"/>
              <a:buChar char="•"/>
              <a:defRPr sz="1050" kern="1200">
                <a:solidFill>
                  <a:schemeClr val="tx1"/>
                </a:solidFill>
                <a:latin typeface="Avenir Book"/>
                <a:ea typeface="+mn-ea"/>
                <a:cs typeface="+mn-cs"/>
              </a:defRPr>
            </a:lvl3pPr>
            <a:lvl4pPr marL="1200150" indent="-171450" algn="l" defTabSz="342900" rtl="0" eaLnBrk="1" latinLnBrk="0" hangingPunct="1">
              <a:spcBef>
                <a:spcPct val="20000"/>
              </a:spcBef>
              <a:buFont typeface="Arial"/>
              <a:buChar char="–"/>
              <a:defRPr sz="900" kern="1200">
                <a:solidFill>
                  <a:schemeClr val="tx1"/>
                </a:solidFill>
                <a:latin typeface="Avenir Book"/>
                <a:ea typeface="+mn-ea"/>
                <a:cs typeface="+mn-cs"/>
              </a:defRPr>
            </a:lvl4pPr>
            <a:lvl5pPr marL="1543050" indent="-171450" algn="l" defTabSz="342900" rtl="0" eaLnBrk="1" latinLnBrk="0" hangingPunct="1">
              <a:spcBef>
                <a:spcPct val="20000"/>
              </a:spcBef>
              <a:buFont typeface="Arial"/>
              <a:buChar char="»"/>
              <a:defRPr sz="900" kern="1200">
                <a:solidFill>
                  <a:schemeClr val="tx1"/>
                </a:solidFill>
                <a:latin typeface="Avenir Book"/>
                <a:ea typeface="+mn-ea"/>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a:lstStyle>
          <a:p>
            <a:pPr marL="0" indent="0">
              <a:buNone/>
            </a:pPr>
            <a:r>
              <a:rPr lang="en-US" sz="900" dirty="0">
                <a:solidFill>
                  <a:srgbClr val="000000"/>
                </a:solidFill>
                <a:latin typeface="Noticia Text" panose="02000503060000020004" pitchFamily="2" charset="0"/>
              </a:rPr>
              <a:t>Cultural Competency Training for Providers — 2025</a:t>
            </a:r>
          </a:p>
        </p:txBody>
      </p:sp>
      <p:sp>
        <p:nvSpPr>
          <p:cNvPr id="3" name="Title 2">
            <a:extLst>
              <a:ext uri="{FF2B5EF4-FFF2-40B4-BE49-F238E27FC236}">
                <a16:creationId xmlns:a16="http://schemas.microsoft.com/office/drawing/2014/main" id="{6DD368F6-5F12-4752-8B03-E2EFCDC59A6F}"/>
              </a:ext>
            </a:extLst>
          </p:cNvPr>
          <p:cNvSpPr>
            <a:spLocks noGrp="1"/>
          </p:cNvSpPr>
          <p:nvPr>
            <p:ph type="title"/>
          </p:nvPr>
        </p:nvSpPr>
        <p:spPr>
          <a:xfrm>
            <a:off x="331787" y="1254803"/>
            <a:ext cx="3956432" cy="363488"/>
          </a:xfrm>
        </p:spPr>
        <p:txBody>
          <a:bodyPr/>
          <a:lstStyle/>
          <a:p>
            <a:r>
              <a:rPr lang="en-US" dirty="0"/>
              <a:t>Training for Providers</a:t>
            </a:r>
          </a:p>
        </p:txBody>
      </p:sp>
      <p:sp>
        <p:nvSpPr>
          <p:cNvPr id="2" name="Text Placeholder 1">
            <a:extLst>
              <a:ext uri="{FF2B5EF4-FFF2-40B4-BE49-F238E27FC236}">
                <a16:creationId xmlns:a16="http://schemas.microsoft.com/office/drawing/2014/main" id="{6986E3EE-BCEA-438D-84E7-D56481B4F25B}"/>
              </a:ext>
            </a:extLst>
          </p:cNvPr>
          <p:cNvSpPr>
            <a:spLocks noGrp="1"/>
          </p:cNvSpPr>
          <p:nvPr>
            <p:ph type="body" sz="quarter" idx="10"/>
          </p:nvPr>
        </p:nvSpPr>
        <p:spPr>
          <a:xfrm>
            <a:off x="331787" y="804865"/>
            <a:ext cx="4937525" cy="449938"/>
          </a:xfrm>
        </p:spPr>
        <p:txBody>
          <a:bodyPr/>
          <a:lstStyle/>
          <a:p>
            <a:r>
              <a:rPr lang="en-US" dirty="0"/>
              <a:t>Cultural Competency</a:t>
            </a:r>
          </a:p>
        </p:txBody>
      </p:sp>
    </p:spTree>
    <p:extLst>
      <p:ext uri="{BB962C8B-B14F-4D97-AF65-F5344CB8AC3E}">
        <p14:creationId xmlns:p14="http://schemas.microsoft.com/office/powerpoint/2010/main" val="23626432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03BA27E-20F1-4687-A010-92E055BBFEF8}"/>
              </a:ext>
            </a:extLst>
          </p:cNvPr>
          <p:cNvSpPr>
            <a:spLocks noGrp="1"/>
          </p:cNvSpPr>
          <p:nvPr>
            <p:ph type="body" sz="quarter" idx="14"/>
          </p:nvPr>
        </p:nvSpPr>
        <p:spPr/>
        <p:txBody>
          <a:bodyPr/>
          <a:lstStyle/>
          <a:p>
            <a:r>
              <a:rPr lang="en-US" dirty="0">
                <a:solidFill>
                  <a:srgbClr val="000000"/>
                </a:solidFill>
              </a:rPr>
              <a:t>Cultural Competency Training for Providers — 2025</a:t>
            </a:r>
          </a:p>
        </p:txBody>
      </p:sp>
      <p:sp>
        <p:nvSpPr>
          <p:cNvPr id="11" name="TextBox 10">
            <a:extLst>
              <a:ext uri="{FF2B5EF4-FFF2-40B4-BE49-F238E27FC236}">
                <a16:creationId xmlns:a16="http://schemas.microsoft.com/office/drawing/2014/main" id="{95A494E5-8971-42F6-ABE3-13BC5BD1F147}"/>
              </a:ext>
            </a:extLst>
          </p:cNvPr>
          <p:cNvSpPr txBox="1"/>
          <p:nvPr/>
        </p:nvSpPr>
        <p:spPr>
          <a:xfrm>
            <a:off x="190446" y="671888"/>
            <a:ext cx="8447016" cy="1785104"/>
          </a:xfrm>
          <a:prstGeom prst="rect">
            <a:avLst/>
          </a:prstGeom>
          <a:noFill/>
        </p:spPr>
        <p:txBody>
          <a:bodyPr wrap="square" rtlCol="0">
            <a:spAutoFit/>
          </a:bodyPr>
          <a:lstStyle/>
          <a:p>
            <a:r>
              <a:rPr lang="en-US" sz="1100" b="1" u="sng" dirty="0"/>
              <a:t>Patients with LEP may not understand health information concerning  their care.</a:t>
            </a:r>
          </a:p>
          <a:p>
            <a:endParaRPr lang="en-US" sz="1100" b="1" u="sng" dirty="0"/>
          </a:p>
          <a:p>
            <a:pPr marL="171450" indent="-171450">
              <a:buFont typeface="Arial" panose="020B0604020202020204" pitchFamily="34" charset="0"/>
              <a:buChar char="•"/>
            </a:pPr>
            <a:r>
              <a:rPr lang="en-US" sz="1100" dirty="0"/>
              <a:t>A translation service will be used for members unable to speak English, if the  enrollee’s spoken language is outside of organizations in-house capabilities, which include: Spanish, Creole, and French.</a:t>
            </a:r>
          </a:p>
          <a:p>
            <a:pPr marL="171450" indent="-171450">
              <a:buFont typeface="Arial" panose="020B0604020202020204" pitchFamily="34" charset="0"/>
              <a:buChar char="•"/>
            </a:pPr>
            <a:endParaRPr lang="en-US" sz="1100" dirty="0"/>
          </a:p>
          <a:p>
            <a:pPr marL="171450" indent="-171450">
              <a:buFont typeface="Arial" panose="020B0604020202020204" pitchFamily="34" charset="0"/>
              <a:buChar char="•"/>
            </a:pPr>
            <a:r>
              <a:rPr lang="en-US" sz="1100" dirty="0"/>
              <a:t>The UM staff will notify providers and members of the availability of oral interpretation services and inform them how to access oral interpretation services, regardless of whether an Enrollee speaks a language that meets the threshold of a prevalent non-English language. There will be no charge to the member for translation services.</a:t>
            </a:r>
          </a:p>
          <a:p>
            <a:pPr marL="171450" indent="-171450">
              <a:buFont typeface="Arial" panose="020B0604020202020204" pitchFamily="34" charset="0"/>
              <a:buChar char="•"/>
            </a:pPr>
            <a:endParaRPr lang="en-US" sz="1100" dirty="0"/>
          </a:p>
          <a:p>
            <a:pPr marL="171450" indent="-171450">
              <a:buFont typeface="Arial" panose="020B0604020202020204" pitchFamily="34" charset="0"/>
              <a:buChar char="•"/>
            </a:pPr>
            <a:r>
              <a:rPr lang="en-US" sz="1100" dirty="0"/>
              <a:t>TTY/TDD services are available</a:t>
            </a:r>
          </a:p>
        </p:txBody>
      </p:sp>
      <p:sp>
        <p:nvSpPr>
          <p:cNvPr id="5" name="Text Placeholder 4">
            <a:extLst>
              <a:ext uri="{FF2B5EF4-FFF2-40B4-BE49-F238E27FC236}">
                <a16:creationId xmlns:a16="http://schemas.microsoft.com/office/drawing/2014/main" id="{6D6A3C42-F5A3-499E-905E-1230ED46167B}"/>
              </a:ext>
            </a:extLst>
          </p:cNvPr>
          <p:cNvSpPr>
            <a:spLocks noGrp="1"/>
          </p:cNvSpPr>
          <p:nvPr>
            <p:ph type="body" sz="quarter" idx="10"/>
          </p:nvPr>
        </p:nvSpPr>
        <p:spPr>
          <a:xfrm>
            <a:off x="190445" y="227101"/>
            <a:ext cx="7986528" cy="269997"/>
          </a:xfrm>
        </p:spPr>
        <p:txBody>
          <a:bodyPr/>
          <a:lstStyle/>
          <a:p>
            <a:r>
              <a:rPr lang="en-US" dirty="0"/>
              <a:t>Communication (Cont.)</a:t>
            </a:r>
          </a:p>
        </p:txBody>
      </p:sp>
    </p:spTree>
    <p:extLst>
      <p:ext uri="{BB962C8B-B14F-4D97-AF65-F5344CB8AC3E}">
        <p14:creationId xmlns:p14="http://schemas.microsoft.com/office/powerpoint/2010/main" val="14311465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03BA27E-20F1-4687-A010-92E055BBFEF8}"/>
              </a:ext>
            </a:extLst>
          </p:cNvPr>
          <p:cNvSpPr>
            <a:spLocks noGrp="1"/>
          </p:cNvSpPr>
          <p:nvPr>
            <p:ph type="body" sz="quarter" idx="14"/>
          </p:nvPr>
        </p:nvSpPr>
        <p:spPr/>
        <p:txBody>
          <a:bodyPr/>
          <a:lstStyle/>
          <a:p>
            <a:r>
              <a:rPr lang="en-US" dirty="0">
                <a:solidFill>
                  <a:srgbClr val="000000"/>
                </a:solidFill>
              </a:rPr>
              <a:t>Cultural Competency Training for Providers — 2025</a:t>
            </a:r>
          </a:p>
        </p:txBody>
      </p:sp>
      <p:grpSp>
        <p:nvGrpSpPr>
          <p:cNvPr id="85" name="Group 84">
            <a:extLst>
              <a:ext uri="{FF2B5EF4-FFF2-40B4-BE49-F238E27FC236}">
                <a16:creationId xmlns:a16="http://schemas.microsoft.com/office/drawing/2014/main" id="{A46A287C-F7C4-4A2F-AAD7-4EC8F8E41692}"/>
              </a:ext>
              <a:ext uri="{C183D7F6-B498-43B3-948B-1728B52AA6E4}">
                <adec:decorative xmlns:adec="http://schemas.microsoft.com/office/drawing/2017/decorative" val="1"/>
              </a:ext>
            </a:extLst>
          </p:cNvPr>
          <p:cNvGrpSpPr/>
          <p:nvPr/>
        </p:nvGrpSpPr>
        <p:grpSpPr>
          <a:xfrm>
            <a:off x="982227" y="3310744"/>
            <a:ext cx="854155" cy="769794"/>
            <a:chOff x="2595284" y="2287100"/>
            <a:chExt cx="854155" cy="769794"/>
          </a:xfrm>
        </p:grpSpPr>
        <p:sp>
          <p:nvSpPr>
            <p:cNvPr id="86" name="object 68">
              <a:extLst>
                <a:ext uri="{FF2B5EF4-FFF2-40B4-BE49-F238E27FC236}">
                  <a16:creationId xmlns:a16="http://schemas.microsoft.com/office/drawing/2014/main" id="{1272EE55-BF68-40DF-BB01-3D53818F1C13}"/>
                </a:ext>
              </a:extLst>
            </p:cNvPr>
            <p:cNvSpPr/>
            <p:nvPr/>
          </p:nvSpPr>
          <p:spPr>
            <a:xfrm>
              <a:off x="2595284" y="2287100"/>
              <a:ext cx="558165" cy="514350"/>
            </a:xfrm>
            <a:custGeom>
              <a:avLst/>
              <a:gdLst/>
              <a:ahLst/>
              <a:cxnLst/>
              <a:rect l="l" t="t" r="r" b="b"/>
              <a:pathLst>
                <a:path w="744219" h="685800">
                  <a:moveTo>
                    <a:pt x="743800" y="0"/>
                  </a:moveTo>
                  <a:lnTo>
                    <a:pt x="0" y="0"/>
                  </a:lnTo>
                  <a:lnTo>
                    <a:pt x="0" y="528535"/>
                  </a:lnTo>
                  <a:lnTo>
                    <a:pt x="373722" y="528535"/>
                  </a:lnTo>
                  <a:lnTo>
                    <a:pt x="531291" y="685279"/>
                  </a:lnTo>
                  <a:lnTo>
                    <a:pt x="531291" y="583209"/>
                  </a:lnTo>
                  <a:lnTo>
                    <a:pt x="488784" y="583209"/>
                  </a:lnTo>
                  <a:lnTo>
                    <a:pt x="391325" y="486257"/>
                  </a:lnTo>
                  <a:lnTo>
                    <a:pt x="42494" y="486257"/>
                  </a:lnTo>
                  <a:lnTo>
                    <a:pt x="42494" y="42290"/>
                  </a:lnTo>
                  <a:lnTo>
                    <a:pt x="743800" y="42291"/>
                  </a:lnTo>
                  <a:lnTo>
                    <a:pt x="743800" y="0"/>
                  </a:lnTo>
                  <a:close/>
                </a:path>
              </a:pathLst>
            </a:custGeom>
            <a:solidFill>
              <a:srgbClr val="054871"/>
            </a:solidFill>
          </p:spPr>
          <p:txBody>
            <a:bodyPr wrap="square" lIns="0" tIns="0" rIns="0" bIns="0" rtlCol="0"/>
            <a:lstStyle/>
            <a:p>
              <a:endParaRPr sz="1350" dirty="0"/>
            </a:p>
          </p:txBody>
        </p:sp>
        <p:sp>
          <p:nvSpPr>
            <p:cNvPr id="87" name="object 69">
              <a:extLst>
                <a:ext uri="{FF2B5EF4-FFF2-40B4-BE49-F238E27FC236}">
                  <a16:creationId xmlns:a16="http://schemas.microsoft.com/office/drawing/2014/main" id="{6DA48B06-22C2-42A8-90A7-832ACBC7DA9C}"/>
                </a:ext>
              </a:extLst>
            </p:cNvPr>
            <p:cNvSpPr/>
            <p:nvPr/>
          </p:nvSpPr>
          <p:spPr>
            <a:xfrm>
              <a:off x="2961871" y="2651795"/>
              <a:ext cx="63751" cy="72713"/>
            </a:xfrm>
            <a:prstGeom prst="rect">
              <a:avLst/>
            </a:prstGeom>
            <a:blipFill>
              <a:blip r:embed="rId2" cstate="print"/>
              <a:stretch>
                <a:fillRect/>
              </a:stretch>
            </a:blipFill>
          </p:spPr>
          <p:txBody>
            <a:bodyPr wrap="square" lIns="0" tIns="0" rIns="0" bIns="0" rtlCol="0"/>
            <a:lstStyle/>
            <a:p>
              <a:endParaRPr sz="1350" dirty="0"/>
            </a:p>
          </p:txBody>
        </p:sp>
        <p:sp>
          <p:nvSpPr>
            <p:cNvPr id="88" name="object 70">
              <a:extLst>
                <a:ext uri="{FF2B5EF4-FFF2-40B4-BE49-F238E27FC236}">
                  <a16:creationId xmlns:a16="http://schemas.microsoft.com/office/drawing/2014/main" id="{38E818A2-3149-4B4F-A0B1-DC8F44BE2EA7}"/>
                </a:ext>
              </a:extLst>
            </p:cNvPr>
            <p:cNvSpPr/>
            <p:nvPr/>
          </p:nvSpPr>
          <p:spPr>
            <a:xfrm>
              <a:off x="3130477" y="2312095"/>
              <a:ext cx="0" cy="206216"/>
            </a:xfrm>
            <a:custGeom>
              <a:avLst/>
              <a:gdLst/>
              <a:ahLst/>
              <a:cxnLst/>
              <a:rect l="l" t="t" r="r" b="b"/>
              <a:pathLst>
                <a:path h="274955">
                  <a:moveTo>
                    <a:pt x="0" y="0"/>
                  </a:moveTo>
                  <a:lnTo>
                    <a:pt x="0" y="274840"/>
                  </a:lnTo>
                </a:path>
              </a:pathLst>
            </a:custGeom>
            <a:ln w="42494">
              <a:solidFill>
                <a:srgbClr val="054871"/>
              </a:solidFill>
            </a:ln>
          </p:spPr>
          <p:txBody>
            <a:bodyPr wrap="square" lIns="0" tIns="0" rIns="0" bIns="0" rtlCol="0"/>
            <a:lstStyle/>
            <a:p>
              <a:endParaRPr sz="1350" dirty="0"/>
            </a:p>
          </p:txBody>
        </p:sp>
        <p:sp>
          <p:nvSpPr>
            <p:cNvPr id="89" name="object 74">
              <a:extLst>
                <a:ext uri="{FF2B5EF4-FFF2-40B4-BE49-F238E27FC236}">
                  <a16:creationId xmlns:a16="http://schemas.microsoft.com/office/drawing/2014/main" id="{536D55E2-CD77-4C54-86DB-CD911617B865}"/>
                </a:ext>
              </a:extLst>
            </p:cNvPr>
            <p:cNvSpPr/>
            <p:nvPr/>
          </p:nvSpPr>
          <p:spPr>
            <a:xfrm>
              <a:off x="2724710" y="2446303"/>
              <a:ext cx="285750" cy="0"/>
            </a:xfrm>
            <a:custGeom>
              <a:avLst/>
              <a:gdLst/>
              <a:ahLst/>
              <a:cxnLst/>
              <a:rect l="l" t="t" r="r" b="b"/>
              <a:pathLst>
                <a:path w="381000">
                  <a:moveTo>
                    <a:pt x="0" y="0"/>
                  </a:moveTo>
                  <a:lnTo>
                    <a:pt x="380695" y="0"/>
                  </a:lnTo>
                </a:path>
              </a:pathLst>
            </a:custGeom>
            <a:ln w="40335">
              <a:solidFill>
                <a:srgbClr val="B38300"/>
              </a:solidFill>
            </a:ln>
          </p:spPr>
          <p:txBody>
            <a:bodyPr wrap="square" lIns="0" tIns="0" rIns="0" bIns="0" rtlCol="0"/>
            <a:lstStyle/>
            <a:p>
              <a:endParaRPr sz="1350" dirty="0"/>
            </a:p>
          </p:txBody>
        </p:sp>
        <p:sp>
          <p:nvSpPr>
            <p:cNvPr id="90" name="object 75">
              <a:extLst>
                <a:ext uri="{FF2B5EF4-FFF2-40B4-BE49-F238E27FC236}">
                  <a16:creationId xmlns:a16="http://schemas.microsoft.com/office/drawing/2014/main" id="{AE7B8471-9B2B-42CC-9F94-D6719BC62609}"/>
                </a:ext>
              </a:extLst>
            </p:cNvPr>
            <p:cNvSpPr/>
            <p:nvPr/>
          </p:nvSpPr>
          <p:spPr>
            <a:xfrm>
              <a:off x="2724710" y="2537276"/>
              <a:ext cx="285750" cy="0"/>
            </a:xfrm>
            <a:custGeom>
              <a:avLst/>
              <a:gdLst/>
              <a:ahLst/>
              <a:cxnLst/>
              <a:rect l="l" t="t" r="r" b="b"/>
              <a:pathLst>
                <a:path w="381000">
                  <a:moveTo>
                    <a:pt x="0" y="0"/>
                  </a:moveTo>
                  <a:lnTo>
                    <a:pt x="380695" y="0"/>
                  </a:lnTo>
                </a:path>
              </a:pathLst>
            </a:custGeom>
            <a:ln w="40335">
              <a:solidFill>
                <a:srgbClr val="B38300"/>
              </a:solidFill>
            </a:ln>
          </p:spPr>
          <p:txBody>
            <a:bodyPr wrap="square" lIns="0" tIns="0" rIns="0" bIns="0" rtlCol="0"/>
            <a:lstStyle/>
            <a:p>
              <a:endParaRPr sz="1350" dirty="0"/>
            </a:p>
          </p:txBody>
        </p:sp>
        <p:sp>
          <p:nvSpPr>
            <p:cNvPr id="91" name="object 76">
              <a:extLst>
                <a:ext uri="{FF2B5EF4-FFF2-40B4-BE49-F238E27FC236}">
                  <a16:creationId xmlns:a16="http://schemas.microsoft.com/office/drawing/2014/main" id="{80A3D51E-0591-4304-A1E3-AFD91B80FCD6}"/>
                </a:ext>
              </a:extLst>
            </p:cNvPr>
            <p:cNvSpPr/>
            <p:nvPr/>
          </p:nvSpPr>
          <p:spPr>
            <a:xfrm>
              <a:off x="2961714" y="2553021"/>
              <a:ext cx="365284" cy="503873"/>
            </a:xfrm>
            <a:custGeom>
              <a:avLst/>
              <a:gdLst/>
              <a:ahLst/>
              <a:cxnLst/>
              <a:rect l="l" t="t" r="r" b="b"/>
              <a:pathLst>
                <a:path w="487044" h="671829">
                  <a:moveTo>
                    <a:pt x="379882" y="0"/>
                  </a:moveTo>
                  <a:lnTo>
                    <a:pt x="283514" y="0"/>
                  </a:lnTo>
                  <a:lnTo>
                    <a:pt x="233133" y="8064"/>
                  </a:lnTo>
                  <a:lnTo>
                    <a:pt x="189357" y="30530"/>
                  </a:lnTo>
                  <a:lnTo>
                    <a:pt x="154838" y="64757"/>
                  </a:lnTo>
                  <a:lnTo>
                    <a:pt x="132194" y="108140"/>
                  </a:lnTo>
                  <a:lnTo>
                    <a:pt x="124066" y="158051"/>
                  </a:lnTo>
                  <a:lnTo>
                    <a:pt x="124066" y="376847"/>
                  </a:lnTo>
                  <a:lnTo>
                    <a:pt x="131495" y="403694"/>
                  </a:lnTo>
                  <a:lnTo>
                    <a:pt x="150774" y="428967"/>
                  </a:lnTo>
                  <a:lnTo>
                    <a:pt x="177317" y="449770"/>
                  </a:lnTo>
                  <a:lnTo>
                    <a:pt x="206565" y="463169"/>
                  </a:lnTo>
                  <a:lnTo>
                    <a:pt x="206565" y="491947"/>
                  </a:lnTo>
                  <a:lnTo>
                    <a:pt x="104457" y="491947"/>
                  </a:lnTo>
                  <a:lnTo>
                    <a:pt x="62953" y="502462"/>
                  </a:lnTo>
                  <a:lnTo>
                    <a:pt x="29845" y="529767"/>
                  </a:lnTo>
                  <a:lnTo>
                    <a:pt x="7924" y="567461"/>
                  </a:lnTo>
                  <a:lnTo>
                    <a:pt x="0" y="609168"/>
                  </a:lnTo>
                  <a:lnTo>
                    <a:pt x="0" y="671791"/>
                  </a:lnTo>
                  <a:lnTo>
                    <a:pt x="43700" y="671791"/>
                  </a:lnTo>
                  <a:lnTo>
                    <a:pt x="43700" y="609168"/>
                  </a:lnTo>
                  <a:lnTo>
                    <a:pt x="48577" y="583488"/>
                  </a:lnTo>
                  <a:lnTo>
                    <a:pt x="61760" y="559600"/>
                  </a:lnTo>
                  <a:lnTo>
                    <a:pt x="81114" y="541985"/>
                  </a:lnTo>
                  <a:lnTo>
                    <a:pt x="104457" y="535114"/>
                  </a:lnTo>
                  <a:lnTo>
                    <a:pt x="278079" y="535114"/>
                  </a:lnTo>
                  <a:lnTo>
                    <a:pt x="250050" y="513537"/>
                  </a:lnTo>
                  <a:lnTo>
                    <a:pt x="250050" y="423608"/>
                  </a:lnTo>
                  <a:lnTo>
                    <a:pt x="228307" y="423608"/>
                  </a:lnTo>
                  <a:lnTo>
                    <a:pt x="209283" y="418388"/>
                  </a:lnTo>
                  <a:lnTo>
                    <a:pt x="189458" y="405777"/>
                  </a:lnTo>
                  <a:lnTo>
                    <a:pt x="173875" y="390398"/>
                  </a:lnTo>
                  <a:lnTo>
                    <a:pt x="167551" y="376847"/>
                  </a:lnTo>
                  <a:lnTo>
                    <a:pt x="167551" y="193395"/>
                  </a:lnTo>
                  <a:lnTo>
                    <a:pt x="224904" y="193395"/>
                  </a:lnTo>
                  <a:lnTo>
                    <a:pt x="259207" y="152349"/>
                  </a:lnTo>
                  <a:lnTo>
                    <a:pt x="478853" y="152349"/>
                  </a:lnTo>
                  <a:lnTo>
                    <a:pt x="476377" y="150228"/>
                  </a:lnTo>
                  <a:lnTo>
                    <a:pt x="167982" y="150228"/>
                  </a:lnTo>
                  <a:lnTo>
                    <a:pt x="179019" y="108330"/>
                  </a:lnTo>
                  <a:lnTo>
                    <a:pt x="204165" y="74320"/>
                  </a:lnTo>
                  <a:lnTo>
                    <a:pt x="240106" y="51511"/>
                  </a:lnTo>
                  <a:lnTo>
                    <a:pt x="283514" y="43167"/>
                  </a:lnTo>
                  <a:lnTo>
                    <a:pt x="486714" y="43167"/>
                  </a:lnTo>
                  <a:lnTo>
                    <a:pt x="473951" y="30530"/>
                  </a:lnTo>
                  <a:lnTo>
                    <a:pt x="430187" y="8064"/>
                  </a:lnTo>
                  <a:lnTo>
                    <a:pt x="379882" y="0"/>
                  </a:lnTo>
                  <a:close/>
                </a:path>
              </a:pathLst>
            </a:custGeom>
            <a:solidFill>
              <a:srgbClr val="054871"/>
            </a:solidFill>
          </p:spPr>
          <p:txBody>
            <a:bodyPr wrap="square" lIns="0" tIns="0" rIns="0" bIns="0" rtlCol="0"/>
            <a:lstStyle/>
            <a:p>
              <a:endParaRPr sz="1350" dirty="0"/>
            </a:p>
          </p:txBody>
        </p:sp>
        <p:sp>
          <p:nvSpPr>
            <p:cNvPr id="92" name="object 78">
              <a:extLst>
                <a:ext uri="{FF2B5EF4-FFF2-40B4-BE49-F238E27FC236}">
                  <a16:creationId xmlns:a16="http://schemas.microsoft.com/office/drawing/2014/main" id="{36FFA441-2D69-4C66-8E70-97442BF62AD4}"/>
                </a:ext>
              </a:extLst>
            </p:cNvPr>
            <p:cNvSpPr/>
            <p:nvPr/>
          </p:nvSpPr>
          <p:spPr>
            <a:xfrm>
              <a:off x="3117114" y="2947779"/>
              <a:ext cx="151924" cy="76200"/>
            </a:xfrm>
            <a:custGeom>
              <a:avLst/>
              <a:gdLst/>
              <a:ahLst/>
              <a:cxnLst/>
              <a:rect l="l" t="t" r="r" b="b"/>
              <a:pathLst>
                <a:path w="202564" h="101600">
                  <a:moveTo>
                    <a:pt x="70878" y="0"/>
                  </a:moveTo>
                  <a:lnTo>
                    <a:pt x="0" y="0"/>
                  </a:lnTo>
                  <a:lnTo>
                    <a:pt x="131317" y="101346"/>
                  </a:lnTo>
                  <a:lnTo>
                    <a:pt x="202336" y="46532"/>
                  </a:lnTo>
                  <a:lnTo>
                    <a:pt x="131317" y="46532"/>
                  </a:lnTo>
                  <a:lnTo>
                    <a:pt x="70878" y="0"/>
                  </a:lnTo>
                  <a:close/>
                </a:path>
              </a:pathLst>
            </a:custGeom>
            <a:solidFill>
              <a:srgbClr val="054871"/>
            </a:solidFill>
          </p:spPr>
          <p:txBody>
            <a:bodyPr wrap="square" lIns="0" tIns="0" rIns="0" bIns="0" rtlCol="0"/>
            <a:lstStyle/>
            <a:p>
              <a:endParaRPr sz="1350" dirty="0"/>
            </a:p>
          </p:txBody>
        </p:sp>
        <p:sp>
          <p:nvSpPr>
            <p:cNvPr id="93" name="object 79">
              <a:extLst>
                <a:ext uri="{FF2B5EF4-FFF2-40B4-BE49-F238E27FC236}">
                  <a16:creationId xmlns:a16="http://schemas.microsoft.com/office/drawing/2014/main" id="{318FF08F-B5F5-405D-A3F6-40A097831772}"/>
                </a:ext>
              </a:extLst>
            </p:cNvPr>
            <p:cNvSpPr/>
            <p:nvPr/>
          </p:nvSpPr>
          <p:spPr>
            <a:xfrm>
              <a:off x="3215600" y="2907856"/>
              <a:ext cx="233839" cy="81439"/>
            </a:xfrm>
            <a:custGeom>
              <a:avLst/>
              <a:gdLst/>
              <a:ahLst/>
              <a:cxnLst/>
              <a:rect l="l" t="t" r="r" b="b"/>
              <a:pathLst>
                <a:path w="311785" h="108585">
                  <a:moveTo>
                    <a:pt x="131965" y="0"/>
                  </a:moveTo>
                  <a:lnTo>
                    <a:pt x="88468" y="0"/>
                  </a:lnTo>
                  <a:lnTo>
                    <a:pt x="88468" y="40424"/>
                  </a:lnTo>
                  <a:lnTo>
                    <a:pt x="0" y="108534"/>
                  </a:lnTo>
                  <a:lnTo>
                    <a:pt x="71018" y="108534"/>
                  </a:lnTo>
                  <a:lnTo>
                    <a:pt x="131317" y="62001"/>
                  </a:lnTo>
                  <a:lnTo>
                    <a:pt x="311670" y="62001"/>
                  </a:lnTo>
                  <a:lnTo>
                    <a:pt x="308571" y="56654"/>
                  </a:lnTo>
                  <a:lnTo>
                    <a:pt x="275539" y="29349"/>
                  </a:lnTo>
                  <a:lnTo>
                    <a:pt x="234073" y="18834"/>
                  </a:lnTo>
                  <a:lnTo>
                    <a:pt x="131965" y="18834"/>
                  </a:lnTo>
                  <a:lnTo>
                    <a:pt x="131965" y="0"/>
                  </a:lnTo>
                  <a:close/>
                </a:path>
              </a:pathLst>
            </a:custGeom>
            <a:solidFill>
              <a:srgbClr val="054871"/>
            </a:solidFill>
          </p:spPr>
          <p:txBody>
            <a:bodyPr wrap="square" lIns="0" tIns="0" rIns="0" bIns="0" rtlCol="0"/>
            <a:lstStyle/>
            <a:p>
              <a:endParaRPr sz="1350" dirty="0"/>
            </a:p>
          </p:txBody>
        </p:sp>
        <p:sp>
          <p:nvSpPr>
            <p:cNvPr id="94" name="object 80">
              <a:extLst>
                <a:ext uri="{FF2B5EF4-FFF2-40B4-BE49-F238E27FC236}">
                  <a16:creationId xmlns:a16="http://schemas.microsoft.com/office/drawing/2014/main" id="{32EBAFBA-01D2-4B05-B82F-AF4DA06AFE38}"/>
                </a:ext>
              </a:extLst>
            </p:cNvPr>
            <p:cNvSpPr/>
            <p:nvPr/>
          </p:nvSpPr>
          <p:spPr>
            <a:xfrm>
              <a:off x="3178666" y="2860415"/>
              <a:ext cx="150971" cy="73819"/>
            </a:xfrm>
            <a:custGeom>
              <a:avLst/>
              <a:gdLst/>
              <a:ahLst/>
              <a:cxnLst/>
              <a:rect l="l" t="t" r="r" b="b"/>
              <a:pathLst>
                <a:path w="201294" h="98425">
                  <a:moveTo>
                    <a:pt x="76758" y="0"/>
                  </a:moveTo>
                  <a:lnTo>
                    <a:pt x="35394" y="0"/>
                  </a:lnTo>
                  <a:lnTo>
                    <a:pt x="21678" y="2781"/>
                  </a:lnTo>
                  <a:lnTo>
                    <a:pt x="10426" y="10363"/>
                  </a:lnTo>
                  <a:lnTo>
                    <a:pt x="2806" y="21602"/>
                  </a:lnTo>
                  <a:lnTo>
                    <a:pt x="0" y="35331"/>
                  </a:lnTo>
                  <a:lnTo>
                    <a:pt x="0" y="62623"/>
                  </a:lnTo>
                  <a:lnTo>
                    <a:pt x="2806" y="76352"/>
                  </a:lnTo>
                  <a:lnTo>
                    <a:pt x="10426" y="87591"/>
                  </a:lnTo>
                  <a:lnTo>
                    <a:pt x="21678" y="95173"/>
                  </a:lnTo>
                  <a:lnTo>
                    <a:pt x="35394" y="97955"/>
                  </a:lnTo>
                  <a:lnTo>
                    <a:pt x="76758" y="97955"/>
                  </a:lnTo>
                  <a:lnTo>
                    <a:pt x="89166" y="95745"/>
                  </a:lnTo>
                  <a:lnTo>
                    <a:pt x="99669" y="89649"/>
                  </a:lnTo>
                  <a:lnTo>
                    <a:pt x="107454" y="80467"/>
                  </a:lnTo>
                  <a:lnTo>
                    <a:pt x="111721" y="68961"/>
                  </a:lnTo>
                  <a:lnTo>
                    <a:pt x="118389" y="68021"/>
                  </a:lnTo>
                  <a:lnTo>
                    <a:pt x="124955" y="66751"/>
                  </a:lnTo>
                  <a:lnTo>
                    <a:pt x="131406" y="65163"/>
                  </a:lnTo>
                  <a:lnTo>
                    <a:pt x="137718" y="63258"/>
                  </a:lnTo>
                  <a:lnTo>
                    <a:pt x="181216" y="63258"/>
                  </a:lnTo>
                  <a:lnTo>
                    <a:pt x="181216" y="54584"/>
                  </a:lnTo>
                  <a:lnTo>
                    <a:pt x="43497" y="54584"/>
                  </a:lnTo>
                  <a:lnTo>
                    <a:pt x="43497" y="43154"/>
                  </a:lnTo>
                  <a:lnTo>
                    <a:pt x="181216" y="43154"/>
                  </a:lnTo>
                  <a:lnTo>
                    <a:pt x="181216" y="42303"/>
                  </a:lnTo>
                  <a:lnTo>
                    <a:pt x="201206" y="25374"/>
                  </a:lnTo>
                  <a:lnTo>
                    <a:pt x="110858" y="25374"/>
                  </a:lnTo>
                  <a:lnTo>
                    <a:pt x="106006" y="15252"/>
                  </a:lnTo>
                  <a:lnTo>
                    <a:pt x="98285" y="7213"/>
                  </a:lnTo>
                  <a:lnTo>
                    <a:pt x="88315" y="1917"/>
                  </a:lnTo>
                  <a:lnTo>
                    <a:pt x="76758" y="0"/>
                  </a:lnTo>
                  <a:close/>
                </a:path>
              </a:pathLst>
            </a:custGeom>
            <a:solidFill>
              <a:srgbClr val="054871"/>
            </a:solidFill>
          </p:spPr>
          <p:txBody>
            <a:bodyPr wrap="square" lIns="0" tIns="0" rIns="0" bIns="0" rtlCol="0"/>
            <a:lstStyle/>
            <a:p>
              <a:endParaRPr sz="1350" dirty="0"/>
            </a:p>
          </p:txBody>
        </p:sp>
        <p:sp>
          <p:nvSpPr>
            <p:cNvPr id="95" name="object 81">
              <a:extLst>
                <a:ext uri="{FF2B5EF4-FFF2-40B4-BE49-F238E27FC236}">
                  <a16:creationId xmlns:a16="http://schemas.microsoft.com/office/drawing/2014/main" id="{DD65405D-08D5-493C-8ED3-C177FCEBA2BD}"/>
                </a:ext>
              </a:extLst>
            </p:cNvPr>
            <p:cNvSpPr/>
            <p:nvPr/>
          </p:nvSpPr>
          <p:spPr>
            <a:xfrm>
              <a:off x="3230308" y="2897067"/>
              <a:ext cx="84296" cy="0"/>
            </a:xfrm>
            <a:custGeom>
              <a:avLst/>
              <a:gdLst/>
              <a:ahLst/>
              <a:cxnLst/>
              <a:rect l="l" t="t" r="r" b="b"/>
              <a:pathLst>
                <a:path w="112394">
                  <a:moveTo>
                    <a:pt x="0" y="0"/>
                  </a:moveTo>
                  <a:lnTo>
                    <a:pt x="112356" y="0"/>
                  </a:lnTo>
                </a:path>
              </a:pathLst>
            </a:custGeom>
            <a:ln w="11417">
              <a:solidFill>
                <a:srgbClr val="054871"/>
              </a:solidFill>
            </a:ln>
          </p:spPr>
          <p:txBody>
            <a:bodyPr wrap="square" lIns="0" tIns="0" rIns="0" bIns="0" rtlCol="0"/>
            <a:lstStyle/>
            <a:p>
              <a:endParaRPr sz="1350" dirty="0"/>
            </a:p>
          </p:txBody>
        </p:sp>
        <p:sp>
          <p:nvSpPr>
            <p:cNvPr id="96" name="object 82">
              <a:extLst>
                <a:ext uri="{FF2B5EF4-FFF2-40B4-BE49-F238E27FC236}">
                  <a16:creationId xmlns:a16="http://schemas.microsoft.com/office/drawing/2014/main" id="{5F39DE1B-D6F2-4C5F-A85C-87F52A55FD5A}"/>
                </a:ext>
              </a:extLst>
            </p:cNvPr>
            <p:cNvSpPr/>
            <p:nvPr/>
          </p:nvSpPr>
          <p:spPr>
            <a:xfrm>
              <a:off x="3261811" y="2667279"/>
              <a:ext cx="155258" cy="212408"/>
            </a:xfrm>
            <a:custGeom>
              <a:avLst/>
              <a:gdLst/>
              <a:ahLst/>
              <a:cxnLst/>
              <a:rect l="l" t="t" r="r" b="b"/>
              <a:pathLst>
                <a:path w="207010" h="283210">
                  <a:moveTo>
                    <a:pt x="78727" y="0"/>
                  </a:moveTo>
                  <a:lnTo>
                    <a:pt x="11925" y="0"/>
                  </a:lnTo>
                  <a:lnTo>
                    <a:pt x="56705" y="38290"/>
                  </a:lnTo>
                  <a:lnTo>
                    <a:pt x="95491" y="76593"/>
                  </a:lnTo>
                  <a:lnTo>
                    <a:pt x="95491" y="169697"/>
                  </a:lnTo>
                  <a:lnTo>
                    <a:pt x="88226" y="209880"/>
                  </a:lnTo>
                  <a:lnTo>
                    <a:pt x="68135" y="243916"/>
                  </a:lnTo>
                  <a:lnTo>
                    <a:pt x="37858" y="269138"/>
                  </a:lnTo>
                  <a:lnTo>
                    <a:pt x="0" y="282892"/>
                  </a:lnTo>
                  <a:lnTo>
                    <a:pt x="90335" y="282892"/>
                  </a:lnTo>
                  <a:lnTo>
                    <a:pt x="95110" y="278853"/>
                  </a:lnTo>
                  <a:lnTo>
                    <a:pt x="115112" y="253276"/>
                  </a:lnTo>
                  <a:lnTo>
                    <a:pt x="129527" y="223888"/>
                  </a:lnTo>
                  <a:lnTo>
                    <a:pt x="137502" y="191490"/>
                  </a:lnTo>
                  <a:lnTo>
                    <a:pt x="158597" y="191490"/>
                  </a:lnTo>
                  <a:lnTo>
                    <a:pt x="177838" y="187629"/>
                  </a:lnTo>
                  <a:lnTo>
                    <a:pt x="193560" y="177101"/>
                  </a:lnTo>
                  <a:lnTo>
                    <a:pt x="204165" y="161493"/>
                  </a:lnTo>
                  <a:lnTo>
                    <a:pt x="206883" y="148107"/>
                  </a:lnTo>
                  <a:lnTo>
                    <a:pt x="139204" y="148107"/>
                  </a:lnTo>
                  <a:lnTo>
                    <a:pt x="139204" y="54800"/>
                  </a:lnTo>
                  <a:lnTo>
                    <a:pt x="206883" y="54800"/>
                  </a:lnTo>
                  <a:lnTo>
                    <a:pt x="204165" y="41452"/>
                  </a:lnTo>
                  <a:lnTo>
                    <a:pt x="193560" y="25920"/>
                  </a:lnTo>
                  <a:lnTo>
                    <a:pt x="177838" y="15468"/>
                  </a:lnTo>
                  <a:lnTo>
                    <a:pt x="172402" y="14389"/>
                  </a:lnTo>
                  <a:lnTo>
                    <a:pt x="95491" y="14389"/>
                  </a:lnTo>
                  <a:lnTo>
                    <a:pt x="95072" y="13970"/>
                  </a:lnTo>
                  <a:lnTo>
                    <a:pt x="78727" y="0"/>
                  </a:lnTo>
                  <a:close/>
                </a:path>
              </a:pathLst>
            </a:custGeom>
            <a:solidFill>
              <a:srgbClr val="054871"/>
            </a:solidFill>
          </p:spPr>
          <p:txBody>
            <a:bodyPr wrap="square" lIns="0" tIns="0" rIns="0" bIns="0" rtlCol="0"/>
            <a:lstStyle/>
            <a:p>
              <a:endParaRPr sz="1350" dirty="0"/>
            </a:p>
          </p:txBody>
        </p:sp>
        <p:sp>
          <p:nvSpPr>
            <p:cNvPr id="97" name="object 83">
              <a:extLst>
                <a:ext uri="{FF2B5EF4-FFF2-40B4-BE49-F238E27FC236}">
                  <a16:creationId xmlns:a16="http://schemas.microsoft.com/office/drawing/2014/main" id="{AF0ECE3D-0F91-4368-B77C-843BF553AF80}"/>
                </a:ext>
              </a:extLst>
            </p:cNvPr>
            <p:cNvSpPr/>
            <p:nvPr/>
          </p:nvSpPr>
          <p:spPr>
            <a:xfrm>
              <a:off x="3400507" y="2708375"/>
              <a:ext cx="0" cy="70009"/>
            </a:xfrm>
            <a:custGeom>
              <a:avLst/>
              <a:gdLst/>
              <a:ahLst/>
              <a:cxnLst/>
              <a:rect l="l" t="t" r="r" b="b"/>
              <a:pathLst>
                <a:path h="93344">
                  <a:moveTo>
                    <a:pt x="0" y="0"/>
                  </a:moveTo>
                  <a:lnTo>
                    <a:pt x="0" y="93319"/>
                  </a:lnTo>
                </a:path>
              </a:pathLst>
            </a:custGeom>
            <a:ln w="46253">
              <a:solidFill>
                <a:srgbClr val="054871"/>
              </a:solidFill>
            </a:ln>
          </p:spPr>
          <p:txBody>
            <a:bodyPr wrap="square" lIns="0" tIns="0" rIns="0" bIns="0" rtlCol="0"/>
            <a:lstStyle/>
            <a:p>
              <a:endParaRPr sz="1350" dirty="0"/>
            </a:p>
          </p:txBody>
        </p:sp>
        <p:sp>
          <p:nvSpPr>
            <p:cNvPr id="98" name="object 84">
              <a:extLst>
                <a:ext uri="{FF2B5EF4-FFF2-40B4-BE49-F238E27FC236}">
                  <a16:creationId xmlns:a16="http://schemas.microsoft.com/office/drawing/2014/main" id="{C1B1E088-BC8F-4C5F-B7BA-E19B4A7DE00B}"/>
                </a:ext>
              </a:extLst>
            </p:cNvPr>
            <p:cNvSpPr/>
            <p:nvPr/>
          </p:nvSpPr>
          <p:spPr>
            <a:xfrm>
              <a:off x="3321280" y="2621044"/>
              <a:ext cx="69837" cy="50301"/>
            </a:xfrm>
            <a:prstGeom prst="rect">
              <a:avLst/>
            </a:prstGeom>
            <a:blipFill>
              <a:blip r:embed="rId3" cstate="print"/>
              <a:stretch>
                <a:fillRect/>
              </a:stretch>
            </a:blipFill>
          </p:spPr>
          <p:txBody>
            <a:bodyPr wrap="square" lIns="0" tIns="0" rIns="0" bIns="0" rtlCol="0"/>
            <a:lstStyle/>
            <a:p>
              <a:endParaRPr sz="1350" dirty="0"/>
            </a:p>
          </p:txBody>
        </p:sp>
        <p:sp>
          <p:nvSpPr>
            <p:cNvPr id="99" name="object 85">
              <a:extLst>
                <a:ext uri="{FF2B5EF4-FFF2-40B4-BE49-F238E27FC236}">
                  <a16:creationId xmlns:a16="http://schemas.microsoft.com/office/drawing/2014/main" id="{261BCC7F-2AB0-4D3D-9447-38F97DA99412}"/>
                </a:ext>
              </a:extLst>
            </p:cNvPr>
            <p:cNvSpPr/>
            <p:nvPr/>
          </p:nvSpPr>
          <p:spPr>
            <a:xfrm>
              <a:off x="3115046" y="2585398"/>
              <a:ext cx="241935" cy="80486"/>
            </a:xfrm>
            <a:custGeom>
              <a:avLst/>
              <a:gdLst/>
              <a:ahLst/>
              <a:cxnLst/>
              <a:rect l="l" t="t" r="r" b="b"/>
              <a:pathLst>
                <a:path w="322580" h="107314">
                  <a:moveTo>
                    <a:pt x="282270" y="0"/>
                  </a:moveTo>
                  <a:lnTo>
                    <a:pt x="175437" y="0"/>
                  </a:lnTo>
                  <a:lnTo>
                    <a:pt x="194983" y="1625"/>
                  </a:lnTo>
                  <a:lnTo>
                    <a:pt x="213461" y="6337"/>
                  </a:lnTo>
                  <a:lnTo>
                    <a:pt x="230619" y="13919"/>
                  </a:lnTo>
                  <a:lnTo>
                    <a:pt x="246214" y="24117"/>
                  </a:lnTo>
                  <a:lnTo>
                    <a:pt x="195249" y="66001"/>
                  </a:lnTo>
                  <a:lnTo>
                    <a:pt x="34302" y="66001"/>
                  </a:lnTo>
                  <a:lnTo>
                    <a:pt x="0" y="107061"/>
                  </a:lnTo>
                  <a:lnTo>
                    <a:pt x="271932" y="107061"/>
                  </a:lnTo>
                  <a:lnTo>
                    <a:pt x="243217" y="82511"/>
                  </a:lnTo>
                  <a:lnTo>
                    <a:pt x="274980" y="56489"/>
                  </a:lnTo>
                  <a:lnTo>
                    <a:pt x="322313" y="56489"/>
                  </a:lnTo>
                  <a:lnTo>
                    <a:pt x="304063" y="21590"/>
                  </a:lnTo>
                  <a:lnTo>
                    <a:pt x="282270" y="0"/>
                  </a:lnTo>
                  <a:close/>
                </a:path>
              </a:pathLst>
            </a:custGeom>
            <a:solidFill>
              <a:srgbClr val="054871"/>
            </a:solidFill>
          </p:spPr>
          <p:txBody>
            <a:bodyPr wrap="square" lIns="0" tIns="0" rIns="0" bIns="0" rtlCol="0"/>
            <a:lstStyle/>
            <a:p>
              <a:endParaRPr sz="1350" dirty="0"/>
            </a:p>
          </p:txBody>
        </p:sp>
      </p:grpSp>
      <p:sp>
        <p:nvSpPr>
          <p:cNvPr id="100" name="object 77">
            <a:extLst>
              <a:ext uri="{FF2B5EF4-FFF2-40B4-BE49-F238E27FC236}">
                <a16:creationId xmlns:a16="http://schemas.microsoft.com/office/drawing/2014/main" id="{73C8D9CF-7549-4333-9D01-C37DC71638F1}"/>
              </a:ext>
              <a:ext uri="{C183D7F6-B498-43B3-948B-1728B52AA6E4}">
                <adec:decorative xmlns:adec="http://schemas.microsoft.com/office/drawing/2017/decorative" val="1"/>
              </a:ext>
            </a:extLst>
          </p:cNvPr>
          <p:cNvSpPr/>
          <p:nvPr/>
        </p:nvSpPr>
        <p:spPr>
          <a:xfrm>
            <a:off x="1778101" y="3971423"/>
            <a:ext cx="78171" cy="102508"/>
          </a:xfrm>
          <a:prstGeom prst="rect">
            <a:avLst/>
          </a:prstGeom>
          <a:blipFill>
            <a:blip r:embed="rId4" cstate="print"/>
            <a:stretch>
              <a:fillRect/>
            </a:stretch>
          </a:blipFill>
        </p:spPr>
        <p:txBody>
          <a:bodyPr wrap="square" lIns="0" tIns="0" rIns="0" bIns="0" rtlCol="0"/>
          <a:lstStyle/>
          <a:p>
            <a:endParaRPr sz="1350" dirty="0"/>
          </a:p>
        </p:txBody>
      </p:sp>
      <p:grpSp>
        <p:nvGrpSpPr>
          <p:cNvPr id="112" name="Group 111">
            <a:extLst>
              <a:ext uri="{FF2B5EF4-FFF2-40B4-BE49-F238E27FC236}">
                <a16:creationId xmlns:a16="http://schemas.microsoft.com/office/drawing/2014/main" id="{312E176D-C48E-4391-B434-E0461D03A40E}"/>
              </a:ext>
              <a:ext uri="{C183D7F6-B498-43B3-948B-1728B52AA6E4}">
                <adec:decorative xmlns:adec="http://schemas.microsoft.com/office/drawing/2017/decorative" val="1"/>
              </a:ext>
            </a:extLst>
          </p:cNvPr>
          <p:cNvGrpSpPr/>
          <p:nvPr/>
        </p:nvGrpSpPr>
        <p:grpSpPr>
          <a:xfrm flipH="1">
            <a:off x="602248" y="2495970"/>
            <a:ext cx="607694" cy="560489"/>
            <a:chOff x="1134628" y="3463144"/>
            <a:chExt cx="557669" cy="514350"/>
          </a:xfrm>
        </p:grpSpPr>
        <p:sp>
          <p:nvSpPr>
            <p:cNvPr id="113" name="object 68">
              <a:extLst>
                <a:ext uri="{FF2B5EF4-FFF2-40B4-BE49-F238E27FC236}">
                  <a16:creationId xmlns:a16="http://schemas.microsoft.com/office/drawing/2014/main" id="{0963D887-A4DC-4BC9-AA8B-BED0A5346B4F}"/>
                </a:ext>
              </a:extLst>
            </p:cNvPr>
            <p:cNvSpPr/>
            <p:nvPr/>
          </p:nvSpPr>
          <p:spPr>
            <a:xfrm>
              <a:off x="1134628" y="3463144"/>
              <a:ext cx="557669" cy="514350"/>
            </a:xfrm>
            <a:custGeom>
              <a:avLst/>
              <a:gdLst/>
              <a:ahLst/>
              <a:cxnLst/>
              <a:rect l="l" t="t" r="r" b="b"/>
              <a:pathLst>
                <a:path w="744219" h="685800">
                  <a:moveTo>
                    <a:pt x="743800" y="0"/>
                  </a:moveTo>
                  <a:lnTo>
                    <a:pt x="0" y="0"/>
                  </a:lnTo>
                  <a:lnTo>
                    <a:pt x="0" y="528535"/>
                  </a:lnTo>
                  <a:lnTo>
                    <a:pt x="373722" y="528535"/>
                  </a:lnTo>
                  <a:lnTo>
                    <a:pt x="531291" y="685279"/>
                  </a:lnTo>
                  <a:lnTo>
                    <a:pt x="531291" y="583209"/>
                  </a:lnTo>
                  <a:lnTo>
                    <a:pt x="488784" y="583209"/>
                  </a:lnTo>
                  <a:lnTo>
                    <a:pt x="391325" y="486257"/>
                  </a:lnTo>
                  <a:lnTo>
                    <a:pt x="42494" y="486257"/>
                  </a:lnTo>
                  <a:lnTo>
                    <a:pt x="42494" y="42290"/>
                  </a:lnTo>
                  <a:lnTo>
                    <a:pt x="743800" y="42291"/>
                  </a:lnTo>
                  <a:lnTo>
                    <a:pt x="743800" y="0"/>
                  </a:lnTo>
                  <a:close/>
                </a:path>
              </a:pathLst>
            </a:custGeom>
            <a:solidFill>
              <a:srgbClr val="054871"/>
            </a:solidFill>
          </p:spPr>
          <p:txBody>
            <a:bodyPr wrap="square" lIns="0" tIns="0" rIns="0" bIns="0" rtlCol="0"/>
            <a:lstStyle/>
            <a:p>
              <a:endParaRPr sz="1350" dirty="0"/>
            </a:p>
          </p:txBody>
        </p:sp>
        <p:sp>
          <p:nvSpPr>
            <p:cNvPr id="114" name="object 69">
              <a:extLst>
                <a:ext uri="{FF2B5EF4-FFF2-40B4-BE49-F238E27FC236}">
                  <a16:creationId xmlns:a16="http://schemas.microsoft.com/office/drawing/2014/main" id="{389AA155-A2AB-4A94-B845-4EE9FE85A2F6}"/>
                </a:ext>
              </a:extLst>
            </p:cNvPr>
            <p:cNvSpPr/>
            <p:nvPr/>
          </p:nvSpPr>
          <p:spPr>
            <a:xfrm>
              <a:off x="1501214" y="3827839"/>
              <a:ext cx="63751" cy="72713"/>
            </a:xfrm>
            <a:prstGeom prst="rect">
              <a:avLst/>
            </a:prstGeom>
            <a:blipFill>
              <a:blip r:embed="rId2" cstate="print"/>
              <a:stretch>
                <a:fillRect/>
              </a:stretch>
            </a:blipFill>
          </p:spPr>
          <p:txBody>
            <a:bodyPr wrap="square" lIns="0" tIns="0" rIns="0" bIns="0" rtlCol="0"/>
            <a:lstStyle/>
            <a:p>
              <a:endParaRPr sz="1350" dirty="0"/>
            </a:p>
          </p:txBody>
        </p:sp>
        <p:sp>
          <p:nvSpPr>
            <p:cNvPr id="115" name="object 70">
              <a:extLst>
                <a:ext uri="{FF2B5EF4-FFF2-40B4-BE49-F238E27FC236}">
                  <a16:creationId xmlns:a16="http://schemas.microsoft.com/office/drawing/2014/main" id="{033F1C66-6387-4DBF-9232-401A088234FA}"/>
                </a:ext>
              </a:extLst>
            </p:cNvPr>
            <p:cNvSpPr/>
            <p:nvPr/>
          </p:nvSpPr>
          <p:spPr>
            <a:xfrm>
              <a:off x="1669820" y="3488139"/>
              <a:ext cx="0" cy="206216"/>
            </a:xfrm>
            <a:custGeom>
              <a:avLst/>
              <a:gdLst/>
              <a:ahLst/>
              <a:cxnLst/>
              <a:rect l="l" t="t" r="r" b="b"/>
              <a:pathLst>
                <a:path h="274955">
                  <a:moveTo>
                    <a:pt x="0" y="0"/>
                  </a:moveTo>
                  <a:lnTo>
                    <a:pt x="0" y="274840"/>
                  </a:lnTo>
                </a:path>
              </a:pathLst>
            </a:custGeom>
            <a:ln w="42494">
              <a:solidFill>
                <a:srgbClr val="054871"/>
              </a:solidFill>
            </a:ln>
          </p:spPr>
          <p:txBody>
            <a:bodyPr wrap="square" lIns="0" tIns="0" rIns="0" bIns="0" rtlCol="0"/>
            <a:lstStyle/>
            <a:p>
              <a:endParaRPr sz="1350" dirty="0"/>
            </a:p>
          </p:txBody>
        </p:sp>
        <p:sp>
          <p:nvSpPr>
            <p:cNvPr id="116" name="object 74">
              <a:extLst>
                <a:ext uri="{FF2B5EF4-FFF2-40B4-BE49-F238E27FC236}">
                  <a16:creationId xmlns:a16="http://schemas.microsoft.com/office/drawing/2014/main" id="{B9276F78-A25F-4C61-BBE9-107C156F1738}"/>
                </a:ext>
              </a:extLst>
            </p:cNvPr>
            <p:cNvSpPr/>
            <p:nvPr/>
          </p:nvSpPr>
          <p:spPr>
            <a:xfrm>
              <a:off x="1264053" y="3622347"/>
              <a:ext cx="285750" cy="0"/>
            </a:xfrm>
            <a:custGeom>
              <a:avLst/>
              <a:gdLst/>
              <a:ahLst/>
              <a:cxnLst/>
              <a:rect l="l" t="t" r="r" b="b"/>
              <a:pathLst>
                <a:path w="381000">
                  <a:moveTo>
                    <a:pt x="0" y="0"/>
                  </a:moveTo>
                  <a:lnTo>
                    <a:pt x="380695" y="0"/>
                  </a:lnTo>
                </a:path>
              </a:pathLst>
            </a:custGeom>
            <a:ln w="40335">
              <a:solidFill>
                <a:srgbClr val="B38300"/>
              </a:solidFill>
            </a:ln>
          </p:spPr>
          <p:txBody>
            <a:bodyPr wrap="square" lIns="0" tIns="0" rIns="0" bIns="0" rtlCol="0"/>
            <a:lstStyle/>
            <a:p>
              <a:endParaRPr sz="1350" dirty="0"/>
            </a:p>
          </p:txBody>
        </p:sp>
        <p:sp>
          <p:nvSpPr>
            <p:cNvPr id="117" name="object 75">
              <a:extLst>
                <a:ext uri="{FF2B5EF4-FFF2-40B4-BE49-F238E27FC236}">
                  <a16:creationId xmlns:a16="http://schemas.microsoft.com/office/drawing/2014/main" id="{AF09C2DD-EB65-44C6-A8F0-65716001765D}"/>
                </a:ext>
              </a:extLst>
            </p:cNvPr>
            <p:cNvSpPr/>
            <p:nvPr/>
          </p:nvSpPr>
          <p:spPr>
            <a:xfrm>
              <a:off x="1264053" y="3713320"/>
              <a:ext cx="285750" cy="0"/>
            </a:xfrm>
            <a:custGeom>
              <a:avLst/>
              <a:gdLst/>
              <a:ahLst/>
              <a:cxnLst/>
              <a:rect l="l" t="t" r="r" b="b"/>
              <a:pathLst>
                <a:path w="381000">
                  <a:moveTo>
                    <a:pt x="0" y="0"/>
                  </a:moveTo>
                  <a:lnTo>
                    <a:pt x="380695" y="0"/>
                  </a:lnTo>
                </a:path>
              </a:pathLst>
            </a:custGeom>
            <a:ln w="40335">
              <a:solidFill>
                <a:srgbClr val="B38300"/>
              </a:solidFill>
            </a:ln>
          </p:spPr>
          <p:txBody>
            <a:bodyPr wrap="square" lIns="0" tIns="0" rIns="0" bIns="0" rtlCol="0"/>
            <a:lstStyle/>
            <a:p>
              <a:endParaRPr sz="1350" dirty="0"/>
            </a:p>
          </p:txBody>
        </p:sp>
      </p:grpSp>
      <p:grpSp>
        <p:nvGrpSpPr>
          <p:cNvPr id="107" name="Group 106">
            <a:extLst>
              <a:ext uri="{FF2B5EF4-FFF2-40B4-BE49-F238E27FC236}">
                <a16:creationId xmlns:a16="http://schemas.microsoft.com/office/drawing/2014/main" id="{9A9FD1A0-DF29-4E0A-9F26-A7CBAB82B091}"/>
              </a:ext>
              <a:ext uri="{C183D7F6-B498-43B3-948B-1728B52AA6E4}">
                <adec:decorative xmlns:adec="http://schemas.microsoft.com/office/drawing/2017/decorative" val="1"/>
              </a:ext>
            </a:extLst>
          </p:cNvPr>
          <p:cNvGrpSpPr/>
          <p:nvPr/>
        </p:nvGrpSpPr>
        <p:grpSpPr>
          <a:xfrm>
            <a:off x="397334" y="2782594"/>
            <a:ext cx="400044" cy="500500"/>
            <a:chOff x="2097741" y="1231641"/>
            <a:chExt cx="400044" cy="500500"/>
          </a:xfrm>
        </p:grpSpPr>
        <p:sp>
          <p:nvSpPr>
            <p:cNvPr id="108" name="object 40">
              <a:extLst>
                <a:ext uri="{FF2B5EF4-FFF2-40B4-BE49-F238E27FC236}">
                  <a16:creationId xmlns:a16="http://schemas.microsoft.com/office/drawing/2014/main" id="{2A66F6E3-06B7-4ABA-BE92-A67B8C7A178A}"/>
                </a:ext>
              </a:extLst>
            </p:cNvPr>
            <p:cNvSpPr/>
            <p:nvPr/>
          </p:nvSpPr>
          <p:spPr>
            <a:xfrm>
              <a:off x="2181787" y="1231641"/>
              <a:ext cx="202406" cy="290513"/>
            </a:xfrm>
            <a:custGeom>
              <a:avLst/>
              <a:gdLst/>
              <a:ahLst/>
              <a:cxnLst/>
              <a:rect l="l" t="t" r="r" b="b"/>
              <a:pathLst>
                <a:path w="269875" h="387350">
                  <a:moveTo>
                    <a:pt x="173875" y="0"/>
                  </a:moveTo>
                  <a:lnTo>
                    <a:pt x="130403" y="0"/>
                  </a:lnTo>
                  <a:lnTo>
                    <a:pt x="79692" y="10147"/>
                  </a:lnTo>
                  <a:lnTo>
                    <a:pt x="38239" y="37807"/>
                  </a:lnTo>
                  <a:lnTo>
                    <a:pt x="10261" y="78803"/>
                  </a:lnTo>
                  <a:lnTo>
                    <a:pt x="0" y="128943"/>
                  </a:lnTo>
                  <a:lnTo>
                    <a:pt x="0" y="257898"/>
                  </a:lnTo>
                  <a:lnTo>
                    <a:pt x="10261" y="308038"/>
                  </a:lnTo>
                  <a:lnTo>
                    <a:pt x="38239" y="349034"/>
                  </a:lnTo>
                  <a:lnTo>
                    <a:pt x="79692" y="376694"/>
                  </a:lnTo>
                  <a:lnTo>
                    <a:pt x="130403" y="386842"/>
                  </a:lnTo>
                  <a:lnTo>
                    <a:pt x="173875" y="386842"/>
                  </a:lnTo>
                  <a:lnTo>
                    <a:pt x="224586" y="376694"/>
                  </a:lnTo>
                  <a:lnTo>
                    <a:pt x="266052" y="349034"/>
                  </a:lnTo>
                  <a:lnTo>
                    <a:pt x="269582" y="343852"/>
                  </a:lnTo>
                  <a:lnTo>
                    <a:pt x="130403" y="343852"/>
                  </a:lnTo>
                  <a:lnTo>
                    <a:pt x="96596" y="337083"/>
                  </a:lnTo>
                  <a:lnTo>
                    <a:pt x="68961" y="318643"/>
                  </a:lnTo>
                  <a:lnTo>
                    <a:pt x="50317" y="291312"/>
                  </a:lnTo>
                  <a:lnTo>
                    <a:pt x="43472" y="257898"/>
                  </a:lnTo>
                  <a:lnTo>
                    <a:pt x="43472" y="128943"/>
                  </a:lnTo>
                  <a:lnTo>
                    <a:pt x="50317" y="95516"/>
                  </a:lnTo>
                  <a:lnTo>
                    <a:pt x="68961" y="68186"/>
                  </a:lnTo>
                  <a:lnTo>
                    <a:pt x="96596" y="49745"/>
                  </a:lnTo>
                  <a:lnTo>
                    <a:pt x="130403" y="42976"/>
                  </a:lnTo>
                  <a:lnTo>
                    <a:pt x="269582" y="42976"/>
                  </a:lnTo>
                  <a:lnTo>
                    <a:pt x="266052" y="37807"/>
                  </a:lnTo>
                  <a:lnTo>
                    <a:pt x="224586" y="10147"/>
                  </a:lnTo>
                  <a:lnTo>
                    <a:pt x="173875" y="0"/>
                  </a:lnTo>
                  <a:close/>
                </a:path>
              </a:pathLst>
            </a:custGeom>
            <a:solidFill>
              <a:srgbClr val="054871"/>
            </a:solidFill>
          </p:spPr>
          <p:txBody>
            <a:bodyPr wrap="square" lIns="0" tIns="0" rIns="0" bIns="0" rtlCol="0"/>
            <a:lstStyle/>
            <a:p>
              <a:endParaRPr sz="1350" dirty="0"/>
            </a:p>
          </p:txBody>
        </p:sp>
        <p:sp>
          <p:nvSpPr>
            <p:cNvPr id="109" name="object 41">
              <a:extLst>
                <a:ext uri="{FF2B5EF4-FFF2-40B4-BE49-F238E27FC236}">
                  <a16:creationId xmlns:a16="http://schemas.microsoft.com/office/drawing/2014/main" id="{8125C84F-5083-47AE-ABBD-0836AC857785}"/>
                </a:ext>
              </a:extLst>
            </p:cNvPr>
            <p:cNvSpPr/>
            <p:nvPr/>
          </p:nvSpPr>
          <p:spPr>
            <a:xfrm>
              <a:off x="2312191" y="1263877"/>
              <a:ext cx="98108" cy="225743"/>
            </a:xfrm>
            <a:custGeom>
              <a:avLst/>
              <a:gdLst/>
              <a:ahLst/>
              <a:cxnLst/>
              <a:rect l="l" t="t" r="r" b="b"/>
              <a:pathLst>
                <a:path w="130810" h="300989">
                  <a:moveTo>
                    <a:pt x="95707" y="0"/>
                  </a:moveTo>
                  <a:lnTo>
                    <a:pt x="0" y="0"/>
                  </a:lnTo>
                  <a:lnTo>
                    <a:pt x="33807" y="6769"/>
                  </a:lnTo>
                  <a:lnTo>
                    <a:pt x="61455" y="25209"/>
                  </a:lnTo>
                  <a:lnTo>
                    <a:pt x="80098" y="52539"/>
                  </a:lnTo>
                  <a:lnTo>
                    <a:pt x="86944" y="85966"/>
                  </a:lnTo>
                  <a:lnTo>
                    <a:pt x="86944" y="214909"/>
                  </a:lnTo>
                  <a:lnTo>
                    <a:pt x="80098" y="248335"/>
                  </a:lnTo>
                  <a:lnTo>
                    <a:pt x="61455" y="275666"/>
                  </a:lnTo>
                  <a:lnTo>
                    <a:pt x="33807" y="294106"/>
                  </a:lnTo>
                  <a:lnTo>
                    <a:pt x="0" y="300875"/>
                  </a:lnTo>
                  <a:lnTo>
                    <a:pt x="95707" y="300875"/>
                  </a:lnTo>
                  <a:lnTo>
                    <a:pt x="120142" y="265049"/>
                  </a:lnTo>
                  <a:lnTo>
                    <a:pt x="130403" y="214909"/>
                  </a:lnTo>
                  <a:lnTo>
                    <a:pt x="130403" y="85966"/>
                  </a:lnTo>
                  <a:lnTo>
                    <a:pt x="120142" y="35814"/>
                  </a:lnTo>
                  <a:lnTo>
                    <a:pt x="95707" y="0"/>
                  </a:lnTo>
                  <a:close/>
                </a:path>
              </a:pathLst>
            </a:custGeom>
            <a:solidFill>
              <a:srgbClr val="054871"/>
            </a:solidFill>
          </p:spPr>
          <p:txBody>
            <a:bodyPr wrap="square" lIns="0" tIns="0" rIns="0" bIns="0" rtlCol="0"/>
            <a:lstStyle/>
            <a:p>
              <a:endParaRPr sz="1350" dirty="0"/>
            </a:p>
          </p:txBody>
        </p:sp>
        <p:sp>
          <p:nvSpPr>
            <p:cNvPr id="110" name="object 44">
              <a:extLst>
                <a:ext uri="{FF2B5EF4-FFF2-40B4-BE49-F238E27FC236}">
                  <a16:creationId xmlns:a16="http://schemas.microsoft.com/office/drawing/2014/main" id="{AD0E1383-BF93-40DA-8497-4421DD54071C}"/>
                </a:ext>
              </a:extLst>
            </p:cNvPr>
            <p:cNvSpPr/>
            <p:nvPr/>
          </p:nvSpPr>
          <p:spPr>
            <a:xfrm>
              <a:off x="2097741" y="1553547"/>
              <a:ext cx="374809" cy="178594"/>
            </a:xfrm>
            <a:custGeom>
              <a:avLst/>
              <a:gdLst/>
              <a:ahLst/>
              <a:cxnLst/>
              <a:rect l="l" t="t" r="r" b="b"/>
              <a:pathLst>
                <a:path w="499744" h="238125">
                  <a:moveTo>
                    <a:pt x="405384" y="0"/>
                  </a:moveTo>
                  <a:lnTo>
                    <a:pt x="128016" y="0"/>
                  </a:lnTo>
                  <a:lnTo>
                    <a:pt x="78232" y="10210"/>
                  </a:lnTo>
                  <a:lnTo>
                    <a:pt x="37528" y="38036"/>
                  </a:lnTo>
                  <a:lnTo>
                    <a:pt x="10071" y="79260"/>
                  </a:lnTo>
                  <a:lnTo>
                    <a:pt x="0" y="129705"/>
                  </a:lnTo>
                  <a:lnTo>
                    <a:pt x="0" y="237807"/>
                  </a:lnTo>
                  <a:lnTo>
                    <a:pt x="42672" y="237807"/>
                  </a:lnTo>
                  <a:lnTo>
                    <a:pt x="42672" y="129705"/>
                  </a:lnTo>
                  <a:lnTo>
                    <a:pt x="49390" y="96088"/>
                  </a:lnTo>
                  <a:lnTo>
                    <a:pt x="67703" y="68592"/>
                  </a:lnTo>
                  <a:lnTo>
                    <a:pt x="94830" y="50038"/>
                  </a:lnTo>
                  <a:lnTo>
                    <a:pt x="128016" y="43230"/>
                  </a:lnTo>
                  <a:lnTo>
                    <a:pt x="499338" y="43230"/>
                  </a:lnTo>
                  <a:lnTo>
                    <a:pt x="495871" y="38036"/>
                  </a:lnTo>
                  <a:lnTo>
                    <a:pt x="455168" y="10210"/>
                  </a:lnTo>
                  <a:lnTo>
                    <a:pt x="405384" y="0"/>
                  </a:lnTo>
                  <a:close/>
                </a:path>
              </a:pathLst>
            </a:custGeom>
            <a:solidFill>
              <a:srgbClr val="054871"/>
            </a:solidFill>
          </p:spPr>
          <p:txBody>
            <a:bodyPr wrap="square" lIns="0" tIns="0" rIns="0" bIns="0" rtlCol="0"/>
            <a:lstStyle/>
            <a:p>
              <a:endParaRPr sz="1350" dirty="0"/>
            </a:p>
          </p:txBody>
        </p:sp>
        <p:sp>
          <p:nvSpPr>
            <p:cNvPr id="111" name="object 45">
              <a:extLst>
                <a:ext uri="{FF2B5EF4-FFF2-40B4-BE49-F238E27FC236}">
                  <a16:creationId xmlns:a16="http://schemas.microsoft.com/office/drawing/2014/main" id="{39D9D361-D329-4B80-855A-3EE8BB6217B6}"/>
                </a:ext>
              </a:extLst>
            </p:cNvPr>
            <p:cNvSpPr/>
            <p:nvPr/>
          </p:nvSpPr>
          <p:spPr>
            <a:xfrm>
              <a:off x="2401774" y="1585975"/>
              <a:ext cx="96011" cy="145922"/>
            </a:xfrm>
            <a:prstGeom prst="rect">
              <a:avLst/>
            </a:prstGeom>
            <a:blipFill>
              <a:blip r:embed="rId5" cstate="print"/>
              <a:stretch>
                <a:fillRect/>
              </a:stretch>
            </a:blipFill>
          </p:spPr>
          <p:txBody>
            <a:bodyPr wrap="square" lIns="0" tIns="0" rIns="0" bIns="0" rtlCol="0"/>
            <a:lstStyle/>
            <a:p>
              <a:endParaRPr sz="1350" dirty="0"/>
            </a:p>
          </p:txBody>
        </p:sp>
      </p:grpSp>
      <p:sp>
        <p:nvSpPr>
          <p:cNvPr id="32" name="object 77">
            <a:extLst>
              <a:ext uri="{FF2B5EF4-FFF2-40B4-BE49-F238E27FC236}">
                <a16:creationId xmlns:a16="http://schemas.microsoft.com/office/drawing/2014/main" id="{E83301AF-9CA0-4F4E-B056-85A9EE20DC31}"/>
              </a:ext>
              <a:ext uri="{C183D7F6-B498-43B3-948B-1728B52AA6E4}">
                <adec:decorative xmlns:adec="http://schemas.microsoft.com/office/drawing/2017/decorative" val="1"/>
              </a:ext>
            </a:extLst>
          </p:cNvPr>
          <p:cNvSpPr/>
          <p:nvPr/>
        </p:nvSpPr>
        <p:spPr>
          <a:xfrm>
            <a:off x="1778101" y="2161292"/>
            <a:ext cx="78171" cy="102508"/>
          </a:xfrm>
          <a:prstGeom prst="rect">
            <a:avLst/>
          </a:prstGeom>
          <a:blipFill>
            <a:blip r:embed="rId4" cstate="print"/>
            <a:stretch>
              <a:fillRect/>
            </a:stretch>
          </a:blipFill>
        </p:spPr>
        <p:txBody>
          <a:bodyPr wrap="square" lIns="0" tIns="0" rIns="0" bIns="0" rtlCol="0"/>
          <a:lstStyle/>
          <a:p>
            <a:endParaRPr sz="1350" dirty="0"/>
          </a:p>
        </p:txBody>
      </p:sp>
      <p:grpSp>
        <p:nvGrpSpPr>
          <p:cNvPr id="4" name="Group 3">
            <a:extLst>
              <a:ext uri="{FF2B5EF4-FFF2-40B4-BE49-F238E27FC236}">
                <a16:creationId xmlns:a16="http://schemas.microsoft.com/office/drawing/2014/main" id="{8CEF3C4C-9CA1-4CF9-BD61-6EFB16965533}"/>
              </a:ext>
              <a:ext uri="{C183D7F6-B498-43B3-948B-1728B52AA6E4}">
                <adec:decorative xmlns:adec="http://schemas.microsoft.com/office/drawing/2017/decorative" val="1"/>
              </a:ext>
            </a:extLst>
          </p:cNvPr>
          <p:cNvGrpSpPr/>
          <p:nvPr/>
        </p:nvGrpSpPr>
        <p:grpSpPr>
          <a:xfrm>
            <a:off x="982227" y="1500613"/>
            <a:ext cx="854155" cy="769794"/>
            <a:chOff x="2595284" y="2287100"/>
            <a:chExt cx="854155" cy="769794"/>
          </a:xfrm>
        </p:grpSpPr>
        <p:sp>
          <p:nvSpPr>
            <p:cNvPr id="17" name="object 68">
              <a:extLst>
                <a:ext uri="{FF2B5EF4-FFF2-40B4-BE49-F238E27FC236}">
                  <a16:creationId xmlns:a16="http://schemas.microsoft.com/office/drawing/2014/main" id="{EDD9B739-4E4C-4D1F-A53D-30DDE660F495}"/>
                </a:ext>
              </a:extLst>
            </p:cNvPr>
            <p:cNvSpPr/>
            <p:nvPr/>
          </p:nvSpPr>
          <p:spPr>
            <a:xfrm>
              <a:off x="2595284" y="2287100"/>
              <a:ext cx="558165" cy="514350"/>
            </a:xfrm>
            <a:custGeom>
              <a:avLst/>
              <a:gdLst/>
              <a:ahLst/>
              <a:cxnLst/>
              <a:rect l="l" t="t" r="r" b="b"/>
              <a:pathLst>
                <a:path w="744219" h="685800">
                  <a:moveTo>
                    <a:pt x="743800" y="0"/>
                  </a:moveTo>
                  <a:lnTo>
                    <a:pt x="0" y="0"/>
                  </a:lnTo>
                  <a:lnTo>
                    <a:pt x="0" y="528535"/>
                  </a:lnTo>
                  <a:lnTo>
                    <a:pt x="373722" y="528535"/>
                  </a:lnTo>
                  <a:lnTo>
                    <a:pt x="531291" y="685279"/>
                  </a:lnTo>
                  <a:lnTo>
                    <a:pt x="531291" y="583209"/>
                  </a:lnTo>
                  <a:lnTo>
                    <a:pt x="488784" y="583209"/>
                  </a:lnTo>
                  <a:lnTo>
                    <a:pt x="391325" y="486257"/>
                  </a:lnTo>
                  <a:lnTo>
                    <a:pt x="42494" y="486257"/>
                  </a:lnTo>
                  <a:lnTo>
                    <a:pt x="42494" y="42290"/>
                  </a:lnTo>
                  <a:lnTo>
                    <a:pt x="743800" y="42291"/>
                  </a:lnTo>
                  <a:lnTo>
                    <a:pt x="743800" y="0"/>
                  </a:lnTo>
                  <a:close/>
                </a:path>
              </a:pathLst>
            </a:custGeom>
            <a:solidFill>
              <a:srgbClr val="054871"/>
            </a:solidFill>
          </p:spPr>
          <p:txBody>
            <a:bodyPr wrap="square" lIns="0" tIns="0" rIns="0" bIns="0" rtlCol="0"/>
            <a:lstStyle/>
            <a:p>
              <a:endParaRPr sz="1350" dirty="0"/>
            </a:p>
          </p:txBody>
        </p:sp>
        <p:sp>
          <p:nvSpPr>
            <p:cNvPr id="18" name="object 69">
              <a:extLst>
                <a:ext uri="{FF2B5EF4-FFF2-40B4-BE49-F238E27FC236}">
                  <a16:creationId xmlns:a16="http://schemas.microsoft.com/office/drawing/2014/main" id="{B0E1C50F-5B5D-46D9-8190-688A297E24DC}"/>
                </a:ext>
              </a:extLst>
            </p:cNvPr>
            <p:cNvSpPr/>
            <p:nvPr/>
          </p:nvSpPr>
          <p:spPr>
            <a:xfrm>
              <a:off x="2961871" y="2651795"/>
              <a:ext cx="63751" cy="72713"/>
            </a:xfrm>
            <a:prstGeom prst="rect">
              <a:avLst/>
            </a:prstGeom>
            <a:blipFill>
              <a:blip r:embed="rId2" cstate="print"/>
              <a:stretch>
                <a:fillRect/>
              </a:stretch>
            </a:blipFill>
          </p:spPr>
          <p:txBody>
            <a:bodyPr wrap="square" lIns="0" tIns="0" rIns="0" bIns="0" rtlCol="0"/>
            <a:lstStyle/>
            <a:p>
              <a:endParaRPr sz="1350" dirty="0"/>
            </a:p>
          </p:txBody>
        </p:sp>
        <p:sp>
          <p:nvSpPr>
            <p:cNvPr id="19" name="object 70">
              <a:extLst>
                <a:ext uri="{FF2B5EF4-FFF2-40B4-BE49-F238E27FC236}">
                  <a16:creationId xmlns:a16="http://schemas.microsoft.com/office/drawing/2014/main" id="{9E81FEB0-3892-4863-B85B-7B6973792490}"/>
                </a:ext>
              </a:extLst>
            </p:cNvPr>
            <p:cNvSpPr/>
            <p:nvPr/>
          </p:nvSpPr>
          <p:spPr>
            <a:xfrm>
              <a:off x="3130477" y="2312095"/>
              <a:ext cx="0" cy="206216"/>
            </a:xfrm>
            <a:custGeom>
              <a:avLst/>
              <a:gdLst/>
              <a:ahLst/>
              <a:cxnLst/>
              <a:rect l="l" t="t" r="r" b="b"/>
              <a:pathLst>
                <a:path h="274955">
                  <a:moveTo>
                    <a:pt x="0" y="0"/>
                  </a:moveTo>
                  <a:lnTo>
                    <a:pt x="0" y="274840"/>
                  </a:lnTo>
                </a:path>
              </a:pathLst>
            </a:custGeom>
            <a:ln w="42494">
              <a:solidFill>
                <a:srgbClr val="054871"/>
              </a:solidFill>
            </a:ln>
          </p:spPr>
          <p:txBody>
            <a:bodyPr wrap="square" lIns="0" tIns="0" rIns="0" bIns="0" rtlCol="0"/>
            <a:lstStyle/>
            <a:p>
              <a:endParaRPr sz="1350" dirty="0"/>
            </a:p>
          </p:txBody>
        </p:sp>
        <p:sp>
          <p:nvSpPr>
            <p:cNvPr id="20" name="object 74">
              <a:extLst>
                <a:ext uri="{FF2B5EF4-FFF2-40B4-BE49-F238E27FC236}">
                  <a16:creationId xmlns:a16="http://schemas.microsoft.com/office/drawing/2014/main" id="{A5A854FD-B509-4E0E-BC01-DEFE8958843A}"/>
                </a:ext>
              </a:extLst>
            </p:cNvPr>
            <p:cNvSpPr/>
            <p:nvPr/>
          </p:nvSpPr>
          <p:spPr>
            <a:xfrm>
              <a:off x="2724710" y="2446303"/>
              <a:ext cx="285750" cy="0"/>
            </a:xfrm>
            <a:custGeom>
              <a:avLst/>
              <a:gdLst/>
              <a:ahLst/>
              <a:cxnLst/>
              <a:rect l="l" t="t" r="r" b="b"/>
              <a:pathLst>
                <a:path w="381000">
                  <a:moveTo>
                    <a:pt x="0" y="0"/>
                  </a:moveTo>
                  <a:lnTo>
                    <a:pt x="380695" y="0"/>
                  </a:lnTo>
                </a:path>
              </a:pathLst>
            </a:custGeom>
            <a:ln w="40335">
              <a:solidFill>
                <a:srgbClr val="B38300"/>
              </a:solidFill>
            </a:ln>
          </p:spPr>
          <p:txBody>
            <a:bodyPr wrap="square" lIns="0" tIns="0" rIns="0" bIns="0" rtlCol="0"/>
            <a:lstStyle/>
            <a:p>
              <a:endParaRPr sz="1350" dirty="0"/>
            </a:p>
          </p:txBody>
        </p:sp>
        <p:sp>
          <p:nvSpPr>
            <p:cNvPr id="21" name="object 75">
              <a:extLst>
                <a:ext uri="{FF2B5EF4-FFF2-40B4-BE49-F238E27FC236}">
                  <a16:creationId xmlns:a16="http://schemas.microsoft.com/office/drawing/2014/main" id="{E0AC2F2D-0C6D-4630-9321-0D8FFB07DB0F}"/>
                </a:ext>
              </a:extLst>
            </p:cNvPr>
            <p:cNvSpPr/>
            <p:nvPr/>
          </p:nvSpPr>
          <p:spPr>
            <a:xfrm>
              <a:off x="2724710" y="2537276"/>
              <a:ext cx="285750" cy="0"/>
            </a:xfrm>
            <a:custGeom>
              <a:avLst/>
              <a:gdLst/>
              <a:ahLst/>
              <a:cxnLst/>
              <a:rect l="l" t="t" r="r" b="b"/>
              <a:pathLst>
                <a:path w="381000">
                  <a:moveTo>
                    <a:pt x="0" y="0"/>
                  </a:moveTo>
                  <a:lnTo>
                    <a:pt x="380695" y="0"/>
                  </a:lnTo>
                </a:path>
              </a:pathLst>
            </a:custGeom>
            <a:ln w="40335">
              <a:solidFill>
                <a:srgbClr val="B38300"/>
              </a:solidFill>
            </a:ln>
          </p:spPr>
          <p:txBody>
            <a:bodyPr wrap="square" lIns="0" tIns="0" rIns="0" bIns="0" rtlCol="0"/>
            <a:lstStyle/>
            <a:p>
              <a:endParaRPr sz="1350" dirty="0"/>
            </a:p>
          </p:txBody>
        </p:sp>
        <p:sp>
          <p:nvSpPr>
            <p:cNvPr id="22" name="object 76">
              <a:extLst>
                <a:ext uri="{FF2B5EF4-FFF2-40B4-BE49-F238E27FC236}">
                  <a16:creationId xmlns:a16="http://schemas.microsoft.com/office/drawing/2014/main" id="{29972188-6CCC-4F5D-BF39-E4E38F3A72C4}"/>
                </a:ext>
              </a:extLst>
            </p:cNvPr>
            <p:cNvSpPr/>
            <p:nvPr/>
          </p:nvSpPr>
          <p:spPr>
            <a:xfrm>
              <a:off x="2961714" y="2553021"/>
              <a:ext cx="365284" cy="503873"/>
            </a:xfrm>
            <a:custGeom>
              <a:avLst/>
              <a:gdLst/>
              <a:ahLst/>
              <a:cxnLst/>
              <a:rect l="l" t="t" r="r" b="b"/>
              <a:pathLst>
                <a:path w="487044" h="671829">
                  <a:moveTo>
                    <a:pt x="379882" y="0"/>
                  </a:moveTo>
                  <a:lnTo>
                    <a:pt x="283514" y="0"/>
                  </a:lnTo>
                  <a:lnTo>
                    <a:pt x="233133" y="8064"/>
                  </a:lnTo>
                  <a:lnTo>
                    <a:pt x="189357" y="30530"/>
                  </a:lnTo>
                  <a:lnTo>
                    <a:pt x="154838" y="64757"/>
                  </a:lnTo>
                  <a:lnTo>
                    <a:pt x="132194" y="108140"/>
                  </a:lnTo>
                  <a:lnTo>
                    <a:pt x="124066" y="158051"/>
                  </a:lnTo>
                  <a:lnTo>
                    <a:pt x="124066" y="376847"/>
                  </a:lnTo>
                  <a:lnTo>
                    <a:pt x="131495" y="403694"/>
                  </a:lnTo>
                  <a:lnTo>
                    <a:pt x="150774" y="428967"/>
                  </a:lnTo>
                  <a:lnTo>
                    <a:pt x="177317" y="449770"/>
                  </a:lnTo>
                  <a:lnTo>
                    <a:pt x="206565" y="463169"/>
                  </a:lnTo>
                  <a:lnTo>
                    <a:pt x="206565" y="491947"/>
                  </a:lnTo>
                  <a:lnTo>
                    <a:pt x="104457" y="491947"/>
                  </a:lnTo>
                  <a:lnTo>
                    <a:pt x="62953" y="502462"/>
                  </a:lnTo>
                  <a:lnTo>
                    <a:pt x="29845" y="529767"/>
                  </a:lnTo>
                  <a:lnTo>
                    <a:pt x="7924" y="567461"/>
                  </a:lnTo>
                  <a:lnTo>
                    <a:pt x="0" y="609168"/>
                  </a:lnTo>
                  <a:lnTo>
                    <a:pt x="0" y="671791"/>
                  </a:lnTo>
                  <a:lnTo>
                    <a:pt x="43700" y="671791"/>
                  </a:lnTo>
                  <a:lnTo>
                    <a:pt x="43700" y="609168"/>
                  </a:lnTo>
                  <a:lnTo>
                    <a:pt x="48577" y="583488"/>
                  </a:lnTo>
                  <a:lnTo>
                    <a:pt x="61760" y="559600"/>
                  </a:lnTo>
                  <a:lnTo>
                    <a:pt x="81114" y="541985"/>
                  </a:lnTo>
                  <a:lnTo>
                    <a:pt x="104457" y="535114"/>
                  </a:lnTo>
                  <a:lnTo>
                    <a:pt x="278079" y="535114"/>
                  </a:lnTo>
                  <a:lnTo>
                    <a:pt x="250050" y="513537"/>
                  </a:lnTo>
                  <a:lnTo>
                    <a:pt x="250050" y="423608"/>
                  </a:lnTo>
                  <a:lnTo>
                    <a:pt x="228307" y="423608"/>
                  </a:lnTo>
                  <a:lnTo>
                    <a:pt x="209283" y="418388"/>
                  </a:lnTo>
                  <a:lnTo>
                    <a:pt x="189458" y="405777"/>
                  </a:lnTo>
                  <a:lnTo>
                    <a:pt x="173875" y="390398"/>
                  </a:lnTo>
                  <a:lnTo>
                    <a:pt x="167551" y="376847"/>
                  </a:lnTo>
                  <a:lnTo>
                    <a:pt x="167551" y="193395"/>
                  </a:lnTo>
                  <a:lnTo>
                    <a:pt x="224904" y="193395"/>
                  </a:lnTo>
                  <a:lnTo>
                    <a:pt x="259207" y="152349"/>
                  </a:lnTo>
                  <a:lnTo>
                    <a:pt x="478853" y="152349"/>
                  </a:lnTo>
                  <a:lnTo>
                    <a:pt x="476377" y="150228"/>
                  </a:lnTo>
                  <a:lnTo>
                    <a:pt x="167982" y="150228"/>
                  </a:lnTo>
                  <a:lnTo>
                    <a:pt x="179019" y="108330"/>
                  </a:lnTo>
                  <a:lnTo>
                    <a:pt x="204165" y="74320"/>
                  </a:lnTo>
                  <a:lnTo>
                    <a:pt x="240106" y="51511"/>
                  </a:lnTo>
                  <a:lnTo>
                    <a:pt x="283514" y="43167"/>
                  </a:lnTo>
                  <a:lnTo>
                    <a:pt x="486714" y="43167"/>
                  </a:lnTo>
                  <a:lnTo>
                    <a:pt x="473951" y="30530"/>
                  </a:lnTo>
                  <a:lnTo>
                    <a:pt x="430187" y="8064"/>
                  </a:lnTo>
                  <a:lnTo>
                    <a:pt x="379882" y="0"/>
                  </a:lnTo>
                  <a:close/>
                </a:path>
              </a:pathLst>
            </a:custGeom>
            <a:solidFill>
              <a:srgbClr val="054871"/>
            </a:solidFill>
          </p:spPr>
          <p:txBody>
            <a:bodyPr wrap="square" lIns="0" tIns="0" rIns="0" bIns="0" rtlCol="0"/>
            <a:lstStyle/>
            <a:p>
              <a:endParaRPr sz="1350" dirty="0"/>
            </a:p>
          </p:txBody>
        </p:sp>
        <p:sp>
          <p:nvSpPr>
            <p:cNvPr id="23" name="object 78">
              <a:extLst>
                <a:ext uri="{FF2B5EF4-FFF2-40B4-BE49-F238E27FC236}">
                  <a16:creationId xmlns:a16="http://schemas.microsoft.com/office/drawing/2014/main" id="{B5B52C79-D389-485E-BC1D-D43BC0BFB5DA}"/>
                </a:ext>
              </a:extLst>
            </p:cNvPr>
            <p:cNvSpPr/>
            <p:nvPr/>
          </p:nvSpPr>
          <p:spPr>
            <a:xfrm>
              <a:off x="3117114" y="2947779"/>
              <a:ext cx="151924" cy="76200"/>
            </a:xfrm>
            <a:custGeom>
              <a:avLst/>
              <a:gdLst/>
              <a:ahLst/>
              <a:cxnLst/>
              <a:rect l="l" t="t" r="r" b="b"/>
              <a:pathLst>
                <a:path w="202564" h="101600">
                  <a:moveTo>
                    <a:pt x="70878" y="0"/>
                  </a:moveTo>
                  <a:lnTo>
                    <a:pt x="0" y="0"/>
                  </a:lnTo>
                  <a:lnTo>
                    <a:pt x="131317" y="101346"/>
                  </a:lnTo>
                  <a:lnTo>
                    <a:pt x="202336" y="46532"/>
                  </a:lnTo>
                  <a:lnTo>
                    <a:pt x="131317" y="46532"/>
                  </a:lnTo>
                  <a:lnTo>
                    <a:pt x="70878" y="0"/>
                  </a:lnTo>
                  <a:close/>
                </a:path>
              </a:pathLst>
            </a:custGeom>
            <a:solidFill>
              <a:srgbClr val="054871"/>
            </a:solidFill>
          </p:spPr>
          <p:txBody>
            <a:bodyPr wrap="square" lIns="0" tIns="0" rIns="0" bIns="0" rtlCol="0"/>
            <a:lstStyle/>
            <a:p>
              <a:endParaRPr sz="1350" dirty="0"/>
            </a:p>
          </p:txBody>
        </p:sp>
        <p:sp>
          <p:nvSpPr>
            <p:cNvPr id="24" name="object 79">
              <a:extLst>
                <a:ext uri="{FF2B5EF4-FFF2-40B4-BE49-F238E27FC236}">
                  <a16:creationId xmlns:a16="http://schemas.microsoft.com/office/drawing/2014/main" id="{9932CCC8-6B58-42E1-BCDB-4FA254B85885}"/>
                </a:ext>
              </a:extLst>
            </p:cNvPr>
            <p:cNvSpPr/>
            <p:nvPr/>
          </p:nvSpPr>
          <p:spPr>
            <a:xfrm>
              <a:off x="3215600" y="2907856"/>
              <a:ext cx="233839" cy="81439"/>
            </a:xfrm>
            <a:custGeom>
              <a:avLst/>
              <a:gdLst/>
              <a:ahLst/>
              <a:cxnLst/>
              <a:rect l="l" t="t" r="r" b="b"/>
              <a:pathLst>
                <a:path w="311785" h="108585">
                  <a:moveTo>
                    <a:pt x="131965" y="0"/>
                  </a:moveTo>
                  <a:lnTo>
                    <a:pt x="88468" y="0"/>
                  </a:lnTo>
                  <a:lnTo>
                    <a:pt x="88468" y="40424"/>
                  </a:lnTo>
                  <a:lnTo>
                    <a:pt x="0" y="108534"/>
                  </a:lnTo>
                  <a:lnTo>
                    <a:pt x="71018" y="108534"/>
                  </a:lnTo>
                  <a:lnTo>
                    <a:pt x="131317" y="62001"/>
                  </a:lnTo>
                  <a:lnTo>
                    <a:pt x="311670" y="62001"/>
                  </a:lnTo>
                  <a:lnTo>
                    <a:pt x="308571" y="56654"/>
                  </a:lnTo>
                  <a:lnTo>
                    <a:pt x="275539" y="29349"/>
                  </a:lnTo>
                  <a:lnTo>
                    <a:pt x="234073" y="18834"/>
                  </a:lnTo>
                  <a:lnTo>
                    <a:pt x="131965" y="18834"/>
                  </a:lnTo>
                  <a:lnTo>
                    <a:pt x="131965" y="0"/>
                  </a:lnTo>
                  <a:close/>
                </a:path>
              </a:pathLst>
            </a:custGeom>
            <a:solidFill>
              <a:srgbClr val="054871"/>
            </a:solidFill>
          </p:spPr>
          <p:txBody>
            <a:bodyPr wrap="square" lIns="0" tIns="0" rIns="0" bIns="0" rtlCol="0"/>
            <a:lstStyle/>
            <a:p>
              <a:endParaRPr sz="1350" dirty="0"/>
            </a:p>
          </p:txBody>
        </p:sp>
        <p:sp>
          <p:nvSpPr>
            <p:cNvPr id="25" name="object 80">
              <a:extLst>
                <a:ext uri="{FF2B5EF4-FFF2-40B4-BE49-F238E27FC236}">
                  <a16:creationId xmlns:a16="http://schemas.microsoft.com/office/drawing/2014/main" id="{7D25F1B4-C76F-48C9-8E6B-7218A83EC64B}"/>
                </a:ext>
              </a:extLst>
            </p:cNvPr>
            <p:cNvSpPr/>
            <p:nvPr/>
          </p:nvSpPr>
          <p:spPr>
            <a:xfrm>
              <a:off x="3178666" y="2860415"/>
              <a:ext cx="150971" cy="73819"/>
            </a:xfrm>
            <a:custGeom>
              <a:avLst/>
              <a:gdLst/>
              <a:ahLst/>
              <a:cxnLst/>
              <a:rect l="l" t="t" r="r" b="b"/>
              <a:pathLst>
                <a:path w="201294" h="98425">
                  <a:moveTo>
                    <a:pt x="76758" y="0"/>
                  </a:moveTo>
                  <a:lnTo>
                    <a:pt x="35394" y="0"/>
                  </a:lnTo>
                  <a:lnTo>
                    <a:pt x="21678" y="2781"/>
                  </a:lnTo>
                  <a:lnTo>
                    <a:pt x="10426" y="10363"/>
                  </a:lnTo>
                  <a:lnTo>
                    <a:pt x="2806" y="21602"/>
                  </a:lnTo>
                  <a:lnTo>
                    <a:pt x="0" y="35331"/>
                  </a:lnTo>
                  <a:lnTo>
                    <a:pt x="0" y="62623"/>
                  </a:lnTo>
                  <a:lnTo>
                    <a:pt x="2806" y="76352"/>
                  </a:lnTo>
                  <a:lnTo>
                    <a:pt x="10426" y="87591"/>
                  </a:lnTo>
                  <a:lnTo>
                    <a:pt x="21678" y="95173"/>
                  </a:lnTo>
                  <a:lnTo>
                    <a:pt x="35394" y="97955"/>
                  </a:lnTo>
                  <a:lnTo>
                    <a:pt x="76758" y="97955"/>
                  </a:lnTo>
                  <a:lnTo>
                    <a:pt x="89166" y="95745"/>
                  </a:lnTo>
                  <a:lnTo>
                    <a:pt x="99669" y="89649"/>
                  </a:lnTo>
                  <a:lnTo>
                    <a:pt x="107454" y="80467"/>
                  </a:lnTo>
                  <a:lnTo>
                    <a:pt x="111721" y="68961"/>
                  </a:lnTo>
                  <a:lnTo>
                    <a:pt x="118389" y="68021"/>
                  </a:lnTo>
                  <a:lnTo>
                    <a:pt x="124955" y="66751"/>
                  </a:lnTo>
                  <a:lnTo>
                    <a:pt x="131406" y="65163"/>
                  </a:lnTo>
                  <a:lnTo>
                    <a:pt x="137718" y="63258"/>
                  </a:lnTo>
                  <a:lnTo>
                    <a:pt x="181216" y="63258"/>
                  </a:lnTo>
                  <a:lnTo>
                    <a:pt x="181216" y="54584"/>
                  </a:lnTo>
                  <a:lnTo>
                    <a:pt x="43497" y="54584"/>
                  </a:lnTo>
                  <a:lnTo>
                    <a:pt x="43497" y="43154"/>
                  </a:lnTo>
                  <a:lnTo>
                    <a:pt x="181216" y="43154"/>
                  </a:lnTo>
                  <a:lnTo>
                    <a:pt x="181216" y="42303"/>
                  </a:lnTo>
                  <a:lnTo>
                    <a:pt x="201206" y="25374"/>
                  </a:lnTo>
                  <a:lnTo>
                    <a:pt x="110858" y="25374"/>
                  </a:lnTo>
                  <a:lnTo>
                    <a:pt x="106006" y="15252"/>
                  </a:lnTo>
                  <a:lnTo>
                    <a:pt x="98285" y="7213"/>
                  </a:lnTo>
                  <a:lnTo>
                    <a:pt x="88315" y="1917"/>
                  </a:lnTo>
                  <a:lnTo>
                    <a:pt x="76758" y="0"/>
                  </a:lnTo>
                  <a:close/>
                </a:path>
              </a:pathLst>
            </a:custGeom>
            <a:solidFill>
              <a:srgbClr val="054871"/>
            </a:solidFill>
          </p:spPr>
          <p:txBody>
            <a:bodyPr wrap="square" lIns="0" tIns="0" rIns="0" bIns="0" rtlCol="0"/>
            <a:lstStyle/>
            <a:p>
              <a:endParaRPr sz="1350" dirty="0"/>
            </a:p>
          </p:txBody>
        </p:sp>
        <p:sp>
          <p:nvSpPr>
            <p:cNvPr id="26" name="object 81">
              <a:extLst>
                <a:ext uri="{FF2B5EF4-FFF2-40B4-BE49-F238E27FC236}">
                  <a16:creationId xmlns:a16="http://schemas.microsoft.com/office/drawing/2014/main" id="{A9A96409-91A4-4E5D-8B73-7D95FB7EFFB9}"/>
                </a:ext>
              </a:extLst>
            </p:cNvPr>
            <p:cNvSpPr/>
            <p:nvPr/>
          </p:nvSpPr>
          <p:spPr>
            <a:xfrm>
              <a:off x="3230308" y="2897067"/>
              <a:ext cx="84296" cy="0"/>
            </a:xfrm>
            <a:custGeom>
              <a:avLst/>
              <a:gdLst/>
              <a:ahLst/>
              <a:cxnLst/>
              <a:rect l="l" t="t" r="r" b="b"/>
              <a:pathLst>
                <a:path w="112394">
                  <a:moveTo>
                    <a:pt x="0" y="0"/>
                  </a:moveTo>
                  <a:lnTo>
                    <a:pt x="112356" y="0"/>
                  </a:lnTo>
                </a:path>
              </a:pathLst>
            </a:custGeom>
            <a:ln w="11417">
              <a:solidFill>
                <a:srgbClr val="054871"/>
              </a:solidFill>
            </a:ln>
          </p:spPr>
          <p:txBody>
            <a:bodyPr wrap="square" lIns="0" tIns="0" rIns="0" bIns="0" rtlCol="0"/>
            <a:lstStyle/>
            <a:p>
              <a:endParaRPr sz="1350" dirty="0"/>
            </a:p>
          </p:txBody>
        </p:sp>
        <p:sp>
          <p:nvSpPr>
            <p:cNvPr id="27" name="object 82">
              <a:extLst>
                <a:ext uri="{FF2B5EF4-FFF2-40B4-BE49-F238E27FC236}">
                  <a16:creationId xmlns:a16="http://schemas.microsoft.com/office/drawing/2014/main" id="{0DDC96AA-2CA6-42B5-9D69-D013DB0A166D}"/>
                </a:ext>
              </a:extLst>
            </p:cNvPr>
            <p:cNvSpPr/>
            <p:nvPr/>
          </p:nvSpPr>
          <p:spPr>
            <a:xfrm>
              <a:off x="3261811" y="2667279"/>
              <a:ext cx="155258" cy="212408"/>
            </a:xfrm>
            <a:custGeom>
              <a:avLst/>
              <a:gdLst/>
              <a:ahLst/>
              <a:cxnLst/>
              <a:rect l="l" t="t" r="r" b="b"/>
              <a:pathLst>
                <a:path w="207010" h="283210">
                  <a:moveTo>
                    <a:pt x="78727" y="0"/>
                  </a:moveTo>
                  <a:lnTo>
                    <a:pt x="11925" y="0"/>
                  </a:lnTo>
                  <a:lnTo>
                    <a:pt x="56705" y="38290"/>
                  </a:lnTo>
                  <a:lnTo>
                    <a:pt x="95491" y="76593"/>
                  </a:lnTo>
                  <a:lnTo>
                    <a:pt x="95491" y="169697"/>
                  </a:lnTo>
                  <a:lnTo>
                    <a:pt x="88226" y="209880"/>
                  </a:lnTo>
                  <a:lnTo>
                    <a:pt x="68135" y="243916"/>
                  </a:lnTo>
                  <a:lnTo>
                    <a:pt x="37858" y="269138"/>
                  </a:lnTo>
                  <a:lnTo>
                    <a:pt x="0" y="282892"/>
                  </a:lnTo>
                  <a:lnTo>
                    <a:pt x="90335" y="282892"/>
                  </a:lnTo>
                  <a:lnTo>
                    <a:pt x="95110" y="278853"/>
                  </a:lnTo>
                  <a:lnTo>
                    <a:pt x="115112" y="253276"/>
                  </a:lnTo>
                  <a:lnTo>
                    <a:pt x="129527" y="223888"/>
                  </a:lnTo>
                  <a:lnTo>
                    <a:pt x="137502" y="191490"/>
                  </a:lnTo>
                  <a:lnTo>
                    <a:pt x="158597" y="191490"/>
                  </a:lnTo>
                  <a:lnTo>
                    <a:pt x="177838" y="187629"/>
                  </a:lnTo>
                  <a:lnTo>
                    <a:pt x="193560" y="177101"/>
                  </a:lnTo>
                  <a:lnTo>
                    <a:pt x="204165" y="161493"/>
                  </a:lnTo>
                  <a:lnTo>
                    <a:pt x="206883" y="148107"/>
                  </a:lnTo>
                  <a:lnTo>
                    <a:pt x="139204" y="148107"/>
                  </a:lnTo>
                  <a:lnTo>
                    <a:pt x="139204" y="54800"/>
                  </a:lnTo>
                  <a:lnTo>
                    <a:pt x="206883" y="54800"/>
                  </a:lnTo>
                  <a:lnTo>
                    <a:pt x="204165" y="41452"/>
                  </a:lnTo>
                  <a:lnTo>
                    <a:pt x="193560" y="25920"/>
                  </a:lnTo>
                  <a:lnTo>
                    <a:pt x="177838" y="15468"/>
                  </a:lnTo>
                  <a:lnTo>
                    <a:pt x="172402" y="14389"/>
                  </a:lnTo>
                  <a:lnTo>
                    <a:pt x="95491" y="14389"/>
                  </a:lnTo>
                  <a:lnTo>
                    <a:pt x="95072" y="13970"/>
                  </a:lnTo>
                  <a:lnTo>
                    <a:pt x="78727" y="0"/>
                  </a:lnTo>
                  <a:close/>
                </a:path>
              </a:pathLst>
            </a:custGeom>
            <a:solidFill>
              <a:srgbClr val="054871"/>
            </a:solidFill>
          </p:spPr>
          <p:txBody>
            <a:bodyPr wrap="square" lIns="0" tIns="0" rIns="0" bIns="0" rtlCol="0"/>
            <a:lstStyle/>
            <a:p>
              <a:endParaRPr sz="1350" dirty="0"/>
            </a:p>
          </p:txBody>
        </p:sp>
        <p:sp>
          <p:nvSpPr>
            <p:cNvPr id="28" name="object 83">
              <a:extLst>
                <a:ext uri="{FF2B5EF4-FFF2-40B4-BE49-F238E27FC236}">
                  <a16:creationId xmlns:a16="http://schemas.microsoft.com/office/drawing/2014/main" id="{5351E0F0-E524-40FA-8E7C-FA170771D0EE}"/>
                </a:ext>
              </a:extLst>
            </p:cNvPr>
            <p:cNvSpPr/>
            <p:nvPr/>
          </p:nvSpPr>
          <p:spPr>
            <a:xfrm>
              <a:off x="3400507" y="2708375"/>
              <a:ext cx="0" cy="70009"/>
            </a:xfrm>
            <a:custGeom>
              <a:avLst/>
              <a:gdLst/>
              <a:ahLst/>
              <a:cxnLst/>
              <a:rect l="l" t="t" r="r" b="b"/>
              <a:pathLst>
                <a:path h="93344">
                  <a:moveTo>
                    <a:pt x="0" y="0"/>
                  </a:moveTo>
                  <a:lnTo>
                    <a:pt x="0" y="93319"/>
                  </a:lnTo>
                </a:path>
              </a:pathLst>
            </a:custGeom>
            <a:ln w="46253">
              <a:solidFill>
                <a:srgbClr val="054871"/>
              </a:solidFill>
            </a:ln>
          </p:spPr>
          <p:txBody>
            <a:bodyPr wrap="square" lIns="0" tIns="0" rIns="0" bIns="0" rtlCol="0"/>
            <a:lstStyle/>
            <a:p>
              <a:endParaRPr sz="1350" dirty="0"/>
            </a:p>
          </p:txBody>
        </p:sp>
        <p:sp>
          <p:nvSpPr>
            <p:cNvPr id="29" name="object 84">
              <a:extLst>
                <a:ext uri="{FF2B5EF4-FFF2-40B4-BE49-F238E27FC236}">
                  <a16:creationId xmlns:a16="http://schemas.microsoft.com/office/drawing/2014/main" id="{058ECF7D-D76F-4485-A7DE-5758734F2385}"/>
                </a:ext>
              </a:extLst>
            </p:cNvPr>
            <p:cNvSpPr/>
            <p:nvPr/>
          </p:nvSpPr>
          <p:spPr>
            <a:xfrm>
              <a:off x="3321280" y="2621044"/>
              <a:ext cx="69837" cy="50301"/>
            </a:xfrm>
            <a:prstGeom prst="rect">
              <a:avLst/>
            </a:prstGeom>
            <a:blipFill>
              <a:blip r:embed="rId3" cstate="print"/>
              <a:stretch>
                <a:fillRect/>
              </a:stretch>
            </a:blipFill>
          </p:spPr>
          <p:txBody>
            <a:bodyPr wrap="square" lIns="0" tIns="0" rIns="0" bIns="0" rtlCol="0"/>
            <a:lstStyle/>
            <a:p>
              <a:endParaRPr sz="1350" dirty="0"/>
            </a:p>
          </p:txBody>
        </p:sp>
        <p:sp>
          <p:nvSpPr>
            <p:cNvPr id="30" name="object 85">
              <a:extLst>
                <a:ext uri="{FF2B5EF4-FFF2-40B4-BE49-F238E27FC236}">
                  <a16:creationId xmlns:a16="http://schemas.microsoft.com/office/drawing/2014/main" id="{A730447E-20D0-4349-A07B-F4EF5235217D}"/>
                </a:ext>
              </a:extLst>
            </p:cNvPr>
            <p:cNvSpPr/>
            <p:nvPr/>
          </p:nvSpPr>
          <p:spPr>
            <a:xfrm>
              <a:off x="3115046" y="2585398"/>
              <a:ext cx="241935" cy="80486"/>
            </a:xfrm>
            <a:custGeom>
              <a:avLst/>
              <a:gdLst/>
              <a:ahLst/>
              <a:cxnLst/>
              <a:rect l="l" t="t" r="r" b="b"/>
              <a:pathLst>
                <a:path w="322580" h="107314">
                  <a:moveTo>
                    <a:pt x="282270" y="0"/>
                  </a:moveTo>
                  <a:lnTo>
                    <a:pt x="175437" y="0"/>
                  </a:lnTo>
                  <a:lnTo>
                    <a:pt x="194983" y="1625"/>
                  </a:lnTo>
                  <a:lnTo>
                    <a:pt x="213461" y="6337"/>
                  </a:lnTo>
                  <a:lnTo>
                    <a:pt x="230619" y="13919"/>
                  </a:lnTo>
                  <a:lnTo>
                    <a:pt x="246214" y="24117"/>
                  </a:lnTo>
                  <a:lnTo>
                    <a:pt x="195249" y="66001"/>
                  </a:lnTo>
                  <a:lnTo>
                    <a:pt x="34302" y="66001"/>
                  </a:lnTo>
                  <a:lnTo>
                    <a:pt x="0" y="107061"/>
                  </a:lnTo>
                  <a:lnTo>
                    <a:pt x="271932" y="107061"/>
                  </a:lnTo>
                  <a:lnTo>
                    <a:pt x="243217" y="82511"/>
                  </a:lnTo>
                  <a:lnTo>
                    <a:pt x="274980" y="56489"/>
                  </a:lnTo>
                  <a:lnTo>
                    <a:pt x="322313" y="56489"/>
                  </a:lnTo>
                  <a:lnTo>
                    <a:pt x="304063" y="21590"/>
                  </a:lnTo>
                  <a:lnTo>
                    <a:pt x="282270" y="0"/>
                  </a:lnTo>
                  <a:close/>
                </a:path>
              </a:pathLst>
            </a:custGeom>
            <a:solidFill>
              <a:srgbClr val="054871"/>
            </a:solidFill>
          </p:spPr>
          <p:txBody>
            <a:bodyPr wrap="square" lIns="0" tIns="0" rIns="0" bIns="0" rtlCol="0"/>
            <a:lstStyle/>
            <a:p>
              <a:endParaRPr sz="1350" dirty="0"/>
            </a:p>
          </p:txBody>
        </p:sp>
      </p:grpSp>
      <p:grpSp>
        <p:nvGrpSpPr>
          <p:cNvPr id="106" name="Group 105">
            <a:extLst>
              <a:ext uri="{FF2B5EF4-FFF2-40B4-BE49-F238E27FC236}">
                <a16:creationId xmlns:a16="http://schemas.microsoft.com/office/drawing/2014/main" id="{277E007C-C40C-4F18-871F-AEB803E2F0A7}"/>
              </a:ext>
              <a:ext uri="{C183D7F6-B498-43B3-948B-1728B52AA6E4}">
                <adec:decorative xmlns:adec="http://schemas.microsoft.com/office/drawing/2017/decorative" val="1"/>
              </a:ext>
            </a:extLst>
          </p:cNvPr>
          <p:cNvGrpSpPr/>
          <p:nvPr/>
        </p:nvGrpSpPr>
        <p:grpSpPr>
          <a:xfrm flipH="1">
            <a:off x="602251" y="707075"/>
            <a:ext cx="608234" cy="560489"/>
            <a:chOff x="1134627" y="3463144"/>
            <a:chExt cx="558165" cy="514350"/>
          </a:xfrm>
        </p:grpSpPr>
        <p:sp>
          <p:nvSpPr>
            <p:cNvPr id="101" name="object 68">
              <a:extLst>
                <a:ext uri="{FF2B5EF4-FFF2-40B4-BE49-F238E27FC236}">
                  <a16:creationId xmlns:a16="http://schemas.microsoft.com/office/drawing/2014/main" id="{A688B428-7781-4864-8801-8C904F52B608}"/>
                </a:ext>
              </a:extLst>
            </p:cNvPr>
            <p:cNvSpPr/>
            <p:nvPr/>
          </p:nvSpPr>
          <p:spPr>
            <a:xfrm>
              <a:off x="1134627" y="3463144"/>
              <a:ext cx="558165" cy="514350"/>
            </a:xfrm>
            <a:custGeom>
              <a:avLst/>
              <a:gdLst/>
              <a:ahLst/>
              <a:cxnLst/>
              <a:rect l="l" t="t" r="r" b="b"/>
              <a:pathLst>
                <a:path w="744219" h="685800">
                  <a:moveTo>
                    <a:pt x="743800" y="0"/>
                  </a:moveTo>
                  <a:lnTo>
                    <a:pt x="0" y="0"/>
                  </a:lnTo>
                  <a:lnTo>
                    <a:pt x="0" y="528535"/>
                  </a:lnTo>
                  <a:lnTo>
                    <a:pt x="373722" y="528535"/>
                  </a:lnTo>
                  <a:lnTo>
                    <a:pt x="531291" y="685279"/>
                  </a:lnTo>
                  <a:lnTo>
                    <a:pt x="531291" y="583209"/>
                  </a:lnTo>
                  <a:lnTo>
                    <a:pt x="488784" y="583209"/>
                  </a:lnTo>
                  <a:lnTo>
                    <a:pt x="391325" y="486257"/>
                  </a:lnTo>
                  <a:lnTo>
                    <a:pt x="42494" y="486257"/>
                  </a:lnTo>
                  <a:lnTo>
                    <a:pt x="42494" y="42290"/>
                  </a:lnTo>
                  <a:lnTo>
                    <a:pt x="743800" y="42291"/>
                  </a:lnTo>
                  <a:lnTo>
                    <a:pt x="743800" y="0"/>
                  </a:lnTo>
                  <a:close/>
                </a:path>
              </a:pathLst>
            </a:custGeom>
            <a:solidFill>
              <a:srgbClr val="054871"/>
            </a:solidFill>
          </p:spPr>
          <p:txBody>
            <a:bodyPr wrap="square" lIns="0" tIns="0" rIns="0" bIns="0" rtlCol="0"/>
            <a:lstStyle/>
            <a:p>
              <a:endParaRPr sz="1350" dirty="0"/>
            </a:p>
          </p:txBody>
        </p:sp>
        <p:sp>
          <p:nvSpPr>
            <p:cNvPr id="102" name="object 69">
              <a:extLst>
                <a:ext uri="{FF2B5EF4-FFF2-40B4-BE49-F238E27FC236}">
                  <a16:creationId xmlns:a16="http://schemas.microsoft.com/office/drawing/2014/main" id="{2138ACCE-F7F5-49D4-BC3D-9D68AB977122}"/>
                </a:ext>
              </a:extLst>
            </p:cNvPr>
            <p:cNvSpPr/>
            <p:nvPr/>
          </p:nvSpPr>
          <p:spPr>
            <a:xfrm>
              <a:off x="1501214" y="3827839"/>
              <a:ext cx="63751" cy="72713"/>
            </a:xfrm>
            <a:prstGeom prst="rect">
              <a:avLst/>
            </a:prstGeom>
            <a:blipFill>
              <a:blip r:embed="rId2" cstate="print"/>
              <a:stretch>
                <a:fillRect/>
              </a:stretch>
            </a:blipFill>
          </p:spPr>
          <p:txBody>
            <a:bodyPr wrap="square" lIns="0" tIns="0" rIns="0" bIns="0" rtlCol="0"/>
            <a:lstStyle/>
            <a:p>
              <a:endParaRPr sz="1350" dirty="0"/>
            </a:p>
          </p:txBody>
        </p:sp>
        <p:sp>
          <p:nvSpPr>
            <p:cNvPr id="103" name="object 70">
              <a:extLst>
                <a:ext uri="{FF2B5EF4-FFF2-40B4-BE49-F238E27FC236}">
                  <a16:creationId xmlns:a16="http://schemas.microsoft.com/office/drawing/2014/main" id="{B88E501B-21B0-412B-8446-F656CD09F5CC}"/>
                </a:ext>
              </a:extLst>
            </p:cNvPr>
            <p:cNvSpPr/>
            <p:nvPr/>
          </p:nvSpPr>
          <p:spPr>
            <a:xfrm>
              <a:off x="1669820" y="3488139"/>
              <a:ext cx="0" cy="206216"/>
            </a:xfrm>
            <a:custGeom>
              <a:avLst/>
              <a:gdLst/>
              <a:ahLst/>
              <a:cxnLst/>
              <a:rect l="l" t="t" r="r" b="b"/>
              <a:pathLst>
                <a:path h="274955">
                  <a:moveTo>
                    <a:pt x="0" y="0"/>
                  </a:moveTo>
                  <a:lnTo>
                    <a:pt x="0" y="274840"/>
                  </a:lnTo>
                </a:path>
              </a:pathLst>
            </a:custGeom>
            <a:ln w="42494">
              <a:solidFill>
                <a:srgbClr val="054871"/>
              </a:solidFill>
            </a:ln>
          </p:spPr>
          <p:txBody>
            <a:bodyPr wrap="square" lIns="0" tIns="0" rIns="0" bIns="0" rtlCol="0"/>
            <a:lstStyle/>
            <a:p>
              <a:endParaRPr sz="1350" dirty="0"/>
            </a:p>
          </p:txBody>
        </p:sp>
        <p:sp>
          <p:nvSpPr>
            <p:cNvPr id="104" name="object 74">
              <a:extLst>
                <a:ext uri="{FF2B5EF4-FFF2-40B4-BE49-F238E27FC236}">
                  <a16:creationId xmlns:a16="http://schemas.microsoft.com/office/drawing/2014/main" id="{899BC08B-B6F3-4926-8029-E7D646139783}"/>
                </a:ext>
              </a:extLst>
            </p:cNvPr>
            <p:cNvSpPr/>
            <p:nvPr/>
          </p:nvSpPr>
          <p:spPr>
            <a:xfrm>
              <a:off x="1264053" y="3622347"/>
              <a:ext cx="285750" cy="0"/>
            </a:xfrm>
            <a:custGeom>
              <a:avLst/>
              <a:gdLst/>
              <a:ahLst/>
              <a:cxnLst/>
              <a:rect l="l" t="t" r="r" b="b"/>
              <a:pathLst>
                <a:path w="381000">
                  <a:moveTo>
                    <a:pt x="0" y="0"/>
                  </a:moveTo>
                  <a:lnTo>
                    <a:pt x="380695" y="0"/>
                  </a:lnTo>
                </a:path>
              </a:pathLst>
            </a:custGeom>
            <a:ln w="40335">
              <a:solidFill>
                <a:srgbClr val="B38300"/>
              </a:solidFill>
            </a:ln>
          </p:spPr>
          <p:txBody>
            <a:bodyPr wrap="square" lIns="0" tIns="0" rIns="0" bIns="0" rtlCol="0"/>
            <a:lstStyle/>
            <a:p>
              <a:endParaRPr sz="1350" dirty="0"/>
            </a:p>
          </p:txBody>
        </p:sp>
        <p:sp>
          <p:nvSpPr>
            <p:cNvPr id="105" name="object 75">
              <a:extLst>
                <a:ext uri="{FF2B5EF4-FFF2-40B4-BE49-F238E27FC236}">
                  <a16:creationId xmlns:a16="http://schemas.microsoft.com/office/drawing/2014/main" id="{5D9499A3-7D5F-4381-9830-ED704AE57140}"/>
                </a:ext>
              </a:extLst>
            </p:cNvPr>
            <p:cNvSpPr/>
            <p:nvPr/>
          </p:nvSpPr>
          <p:spPr>
            <a:xfrm>
              <a:off x="1264053" y="3713320"/>
              <a:ext cx="285750" cy="0"/>
            </a:xfrm>
            <a:custGeom>
              <a:avLst/>
              <a:gdLst/>
              <a:ahLst/>
              <a:cxnLst/>
              <a:rect l="l" t="t" r="r" b="b"/>
              <a:pathLst>
                <a:path w="381000">
                  <a:moveTo>
                    <a:pt x="0" y="0"/>
                  </a:moveTo>
                  <a:lnTo>
                    <a:pt x="380695" y="0"/>
                  </a:lnTo>
                </a:path>
              </a:pathLst>
            </a:custGeom>
            <a:ln w="40335">
              <a:solidFill>
                <a:srgbClr val="B38300"/>
              </a:solidFill>
            </a:ln>
          </p:spPr>
          <p:txBody>
            <a:bodyPr wrap="square" lIns="0" tIns="0" rIns="0" bIns="0" rtlCol="0"/>
            <a:lstStyle/>
            <a:p>
              <a:endParaRPr sz="1350" dirty="0"/>
            </a:p>
          </p:txBody>
        </p:sp>
      </p:grpSp>
      <p:grpSp>
        <p:nvGrpSpPr>
          <p:cNvPr id="2" name="Group 1">
            <a:extLst>
              <a:ext uri="{FF2B5EF4-FFF2-40B4-BE49-F238E27FC236}">
                <a16:creationId xmlns:a16="http://schemas.microsoft.com/office/drawing/2014/main" id="{0863DC8D-B029-4EE2-88B1-4606ADC9DDC4}"/>
              </a:ext>
              <a:ext uri="{C183D7F6-B498-43B3-948B-1728B52AA6E4}">
                <adec:decorative xmlns:adec="http://schemas.microsoft.com/office/drawing/2017/decorative" val="1"/>
              </a:ext>
            </a:extLst>
          </p:cNvPr>
          <p:cNvGrpSpPr/>
          <p:nvPr/>
        </p:nvGrpSpPr>
        <p:grpSpPr>
          <a:xfrm>
            <a:off x="397875" y="993699"/>
            <a:ext cx="400044" cy="500500"/>
            <a:chOff x="2097741" y="1231641"/>
            <a:chExt cx="400044" cy="500500"/>
          </a:xfrm>
        </p:grpSpPr>
        <p:sp>
          <p:nvSpPr>
            <p:cNvPr id="10" name="object 40">
              <a:extLst>
                <a:ext uri="{FF2B5EF4-FFF2-40B4-BE49-F238E27FC236}">
                  <a16:creationId xmlns:a16="http://schemas.microsoft.com/office/drawing/2014/main" id="{DB115A42-83A9-44AC-AC92-E20C98C7CC98}"/>
                </a:ext>
              </a:extLst>
            </p:cNvPr>
            <p:cNvSpPr/>
            <p:nvPr/>
          </p:nvSpPr>
          <p:spPr>
            <a:xfrm>
              <a:off x="2181787" y="1231641"/>
              <a:ext cx="202406" cy="290513"/>
            </a:xfrm>
            <a:custGeom>
              <a:avLst/>
              <a:gdLst/>
              <a:ahLst/>
              <a:cxnLst/>
              <a:rect l="l" t="t" r="r" b="b"/>
              <a:pathLst>
                <a:path w="269875" h="387350">
                  <a:moveTo>
                    <a:pt x="173875" y="0"/>
                  </a:moveTo>
                  <a:lnTo>
                    <a:pt x="130403" y="0"/>
                  </a:lnTo>
                  <a:lnTo>
                    <a:pt x="79692" y="10147"/>
                  </a:lnTo>
                  <a:lnTo>
                    <a:pt x="38239" y="37807"/>
                  </a:lnTo>
                  <a:lnTo>
                    <a:pt x="10261" y="78803"/>
                  </a:lnTo>
                  <a:lnTo>
                    <a:pt x="0" y="128943"/>
                  </a:lnTo>
                  <a:lnTo>
                    <a:pt x="0" y="257898"/>
                  </a:lnTo>
                  <a:lnTo>
                    <a:pt x="10261" y="308038"/>
                  </a:lnTo>
                  <a:lnTo>
                    <a:pt x="38239" y="349034"/>
                  </a:lnTo>
                  <a:lnTo>
                    <a:pt x="79692" y="376694"/>
                  </a:lnTo>
                  <a:lnTo>
                    <a:pt x="130403" y="386842"/>
                  </a:lnTo>
                  <a:lnTo>
                    <a:pt x="173875" y="386842"/>
                  </a:lnTo>
                  <a:lnTo>
                    <a:pt x="224586" y="376694"/>
                  </a:lnTo>
                  <a:lnTo>
                    <a:pt x="266052" y="349034"/>
                  </a:lnTo>
                  <a:lnTo>
                    <a:pt x="269582" y="343852"/>
                  </a:lnTo>
                  <a:lnTo>
                    <a:pt x="130403" y="343852"/>
                  </a:lnTo>
                  <a:lnTo>
                    <a:pt x="96596" y="337083"/>
                  </a:lnTo>
                  <a:lnTo>
                    <a:pt x="68961" y="318643"/>
                  </a:lnTo>
                  <a:lnTo>
                    <a:pt x="50317" y="291312"/>
                  </a:lnTo>
                  <a:lnTo>
                    <a:pt x="43472" y="257898"/>
                  </a:lnTo>
                  <a:lnTo>
                    <a:pt x="43472" y="128943"/>
                  </a:lnTo>
                  <a:lnTo>
                    <a:pt x="50317" y="95516"/>
                  </a:lnTo>
                  <a:lnTo>
                    <a:pt x="68961" y="68186"/>
                  </a:lnTo>
                  <a:lnTo>
                    <a:pt x="96596" y="49745"/>
                  </a:lnTo>
                  <a:lnTo>
                    <a:pt x="130403" y="42976"/>
                  </a:lnTo>
                  <a:lnTo>
                    <a:pt x="269582" y="42976"/>
                  </a:lnTo>
                  <a:lnTo>
                    <a:pt x="266052" y="37807"/>
                  </a:lnTo>
                  <a:lnTo>
                    <a:pt x="224586" y="10147"/>
                  </a:lnTo>
                  <a:lnTo>
                    <a:pt x="173875" y="0"/>
                  </a:lnTo>
                  <a:close/>
                </a:path>
              </a:pathLst>
            </a:custGeom>
            <a:solidFill>
              <a:srgbClr val="054871"/>
            </a:solidFill>
          </p:spPr>
          <p:txBody>
            <a:bodyPr wrap="square" lIns="0" tIns="0" rIns="0" bIns="0" rtlCol="0"/>
            <a:lstStyle/>
            <a:p>
              <a:endParaRPr sz="1350" dirty="0"/>
            </a:p>
          </p:txBody>
        </p:sp>
        <p:sp>
          <p:nvSpPr>
            <p:cNvPr id="12" name="object 41">
              <a:extLst>
                <a:ext uri="{FF2B5EF4-FFF2-40B4-BE49-F238E27FC236}">
                  <a16:creationId xmlns:a16="http://schemas.microsoft.com/office/drawing/2014/main" id="{B4C0EC2C-F597-404B-A6DE-86F046E456F2}"/>
                </a:ext>
              </a:extLst>
            </p:cNvPr>
            <p:cNvSpPr/>
            <p:nvPr/>
          </p:nvSpPr>
          <p:spPr>
            <a:xfrm>
              <a:off x="2312191" y="1263877"/>
              <a:ext cx="98108" cy="225743"/>
            </a:xfrm>
            <a:custGeom>
              <a:avLst/>
              <a:gdLst/>
              <a:ahLst/>
              <a:cxnLst/>
              <a:rect l="l" t="t" r="r" b="b"/>
              <a:pathLst>
                <a:path w="130810" h="300989">
                  <a:moveTo>
                    <a:pt x="95707" y="0"/>
                  </a:moveTo>
                  <a:lnTo>
                    <a:pt x="0" y="0"/>
                  </a:lnTo>
                  <a:lnTo>
                    <a:pt x="33807" y="6769"/>
                  </a:lnTo>
                  <a:lnTo>
                    <a:pt x="61455" y="25209"/>
                  </a:lnTo>
                  <a:lnTo>
                    <a:pt x="80098" y="52539"/>
                  </a:lnTo>
                  <a:lnTo>
                    <a:pt x="86944" y="85966"/>
                  </a:lnTo>
                  <a:lnTo>
                    <a:pt x="86944" y="214909"/>
                  </a:lnTo>
                  <a:lnTo>
                    <a:pt x="80098" y="248335"/>
                  </a:lnTo>
                  <a:lnTo>
                    <a:pt x="61455" y="275666"/>
                  </a:lnTo>
                  <a:lnTo>
                    <a:pt x="33807" y="294106"/>
                  </a:lnTo>
                  <a:lnTo>
                    <a:pt x="0" y="300875"/>
                  </a:lnTo>
                  <a:lnTo>
                    <a:pt x="95707" y="300875"/>
                  </a:lnTo>
                  <a:lnTo>
                    <a:pt x="120142" y="265049"/>
                  </a:lnTo>
                  <a:lnTo>
                    <a:pt x="130403" y="214909"/>
                  </a:lnTo>
                  <a:lnTo>
                    <a:pt x="130403" y="85966"/>
                  </a:lnTo>
                  <a:lnTo>
                    <a:pt x="120142" y="35814"/>
                  </a:lnTo>
                  <a:lnTo>
                    <a:pt x="95707" y="0"/>
                  </a:lnTo>
                  <a:close/>
                </a:path>
              </a:pathLst>
            </a:custGeom>
            <a:solidFill>
              <a:srgbClr val="054871"/>
            </a:solidFill>
          </p:spPr>
          <p:txBody>
            <a:bodyPr wrap="square" lIns="0" tIns="0" rIns="0" bIns="0" rtlCol="0"/>
            <a:lstStyle/>
            <a:p>
              <a:endParaRPr sz="1350" dirty="0"/>
            </a:p>
          </p:txBody>
        </p:sp>
        <p:sp>
          <p:nvSpPr>
            <p:cNvPr id="13" name="object 44">
              <a:extLst>
                <a:ext uri="{FF2B5EF4-FFF2-40B4-BE49-F238E27FC236}">
                  <a16:creationId xmlns:a16="http://schemas.microsoft.com/office/drawing/2014/main" id="{2ACE3305-2438-46C3-8E2D-50D147532E85}"/>
                </a:ext>
              </a:extLst>
            </p:cNvPr>
            <p:cNvSpPr/>
            <p:nvPr/>
          </p:nvSpPr>
          <p:spPr>
            <a:xfrm>
              <a:off x="2097741" y="1553547"/>
              <a:ext cx="374809" cy="178594"/>
            </a:xfrm>
            <a:custGeom>
              <a:avLst/>
              <a:gdLst/>
              <a:ahLst/>
              <a:cxnLst/>
              <a:rect l="l" t="t" r="r" b="b"/>
              <a:pathLst>
                <a:path w="499744" h="238125">
                  <a:moveTo>
                    <a:pt x="405384" y="0"/>
                  </a:moveTo>
                  <a:lnTo>
                    <a:pt x="128016" y="0"/>
                  </a:lnTo>
                  <a:lnTo>
                    <a:pt x="78232" y="10210"/>
                  </a:lnTo>
                  <a:lnTo>
                    <a:pt x="37528" y="38036"/>
                  </a:lnTo>
                  <a:lnTo>
                    <a:pt x="10071" y="79260"/>
                  </a:lnTo>
                  <a:lnTo>
                    <a:pt x="0" y="129705"/>
                  </a:lnTo>
                  <a:lnTo>
                    <a:pt x="0" y="237807"/>
                  </a:lnTo>
                  <a:lnTo>
                    <a:pt x="42672" y="237807"/>
                  </a:lnTo>
                  <a:lnTo>
                    <a:pt x="42672" y="129705"/>
                  </a:lnTo>
                  <a:lnTo>
                    <a:pt x="49390" y="96088"/>
                  </a:lnTo>
                  <a:lnTo>
                    <a:pt x="67703" y="68592"/>
                  </a:lnTo>
                  <a:lnTo>
                    <a:pt x="94830" y="50038"/>
                  </a:lnTo>
                  <a:lnTo>
                    <a:pt x="128016" y="43230"/>
                  </a:lnTo>
                  <a:lnTo>
                    <a:pt x="499338" y="43230"/>
                  </a:lnTo>
                  <a:lnTo>
                    <a:pt x="495871" y="38036"/>
                  </a:lnTo>
                  <a:lnTo>
                    <a:pt x="455168" y="10210"/>
                  </a:lnTo>
                  <a:lnTo>
                    <a:pt x="405384" y="0"/>
                  </a:lnTo>
                  <a:close/>
                </a:path>
              </a:pathLst>
            </a:custGeom>
            <a:solidFill>
              <a:srgbClr val="054871"/>
            </a:solidFill>
          </p:spPr>
          <p:txBody>
            <a:bodyPr wrap="square" lIns="0" tIns="0" rIns="0" bIns="0" rtlCol="0"/>
            <a:lstStyle/>
            <a:p>
              <a:endParaRPr sz="1350" dirty="0"/>
            </a:p>
          </p:txBody>
        </p:sp>
        <p:sp>
          <p:nvSpPr>
            <p:cNvPr id="14" name="object 45">
              <a:extLst>
                <a:ext uri="{FF2B5EF4-FFF2-40B4-BE49-F238E27FC236}">
                  <a16:creationId xmlns:a16="http://schemas.microsoft.com/office/drawing/2014/main" id="{FFF6B6EB-F8BE-4AD6-8BB9-6BB1FE46B777}"/>
                </a:ext>
              </a:extLst>
            </p:cNvPr>
            <p:cNvSpPr/>
            <p:nvPr/>
          </p:nvSpPr>
          <p:spPr>
            <a:xfrm>
              <a:off x="2401774" y="1585975"/>
              <a:ext cx="96011" cy="145922"/>
            </a:xfrm>
            <a:prstGeom prst="rect">
              <a:avLst/>
            </a:prstGeom>
            <a:blipFill>
              <a:blip r:embed="rId5" cstate="print"/>
              <a:stretch>
                <a:fillRect/>
              </a:stretch>
            </a:blipFill>
          </p:spPr>
          <p:txBody>
            <a:bodyPr wrap="square" lIns="0" tIns="0" rIns="0" bIns="0" rtlCol="0"/>
            <a:lstStyle/>
            <a:p>
              <a:endParaRPr sz="1350" dirty="0"/>
            </a:p>
          </p:txBody>
        </p:sp>
      </p:grpSp>
      <p:sp>
        <p:nvSpPr>
          <p:cNvPr id="11" name="TextBox 10">
            <a:extLst>
              <a:ext uri="{FF2B5EF4-FFF2-40B4-BE49-F238E27FC236}">
                <a16:creationId xmlns:a16="http://schemas.microsoft.com/office/drawing/2014/main" id="{95A494E5-8971-42F6-ABE3-13BC5BD1F147}"/>
              </a:ext>
            </a:extLst>
          </p:cNvPr>
          <p:cNvSpPr txBox="1"/>
          <p:nvPr/>
        </p:nvSpPr>
        <p:spPr>
          <a:xfrm>
            <a:off x="1295713" y="671887"/>
            <a:ext cx="7341750" cy="3139321"/>
          </a:xfrm>
          <a:prstGeom prst="rect">
            <a:avLst/>
          </a:prstGeom>
          <a:noFill/>
        </p:spPr>
        <p:txBody>
          <a:bodyPr wrap="square" rtlCol="0">
            <a:spAutoFit/>
          </a:bodyPr>
          <a:lstStyle/>
          <a:p>
            <a:r>
              <a:rPr lang="en-US" sz="1100" b="1" dirty="0"/>
              <a:t>Patient: </a:t>
            </a:r>
            <a:r>
              <a:rPr lang="en-US" sz="1100" dirty="0"/>
              <a:t>If they tell you they forgot their glasses, because they are ashamed they can’t read well.</a:t>
            </a:r>
          </a:p>
          <a:p>
            <a:endParaRPr lang="en-US" sz="1100" b="1" dirty="0"/>
          </a:p>
          <a:p>
            <a:endParaRPr lang="en-US" sz="1100" b="1" dirty="0"/>
          </a:p>
          <a:p>
            <a:r>
              <a:rPr lang="en-US" sz="1100" b="1" dirty="0"/>
              <a:t>        </a:t>
            </a:r>
          </a:p>
          <a:p>
            <a:endParaRPr lang="en-US" sz="1100" b="1" dirty="0"/>
          </a:p>
          <a:p>
            <a:r>
              <a:rPr lang="en-US" sz="1100" b="1" dirty="0"/>
              <a:t>               Response from provider: </a:t>
            </a:r>
            <a:r>
              <a:rPr lang="en-US" sz="1100" dirty="0"/>
              <a:t>Give clear instructions in different ways. Use “teach back” method.</a:t>
            </a:r>
          </a:p>
          <a:p>
            <a:endParaRPr lang="en-US" sz="1100" dirty="0"/>
          </a:p>
          <a:p>
            <a:endParaRPr lang="en-US" sz="1100" dirty="0"/>
          </a:p>
          <a:p>
            <a:endParaRPr lang="en-US" sz="1100" dirty="0"/>
          </a:p>
          <a:p>
            <a:endParaRPr lang="en-US" sz="1100" dirty="0"/>
          </a:p>
          <a:p>
            <a:endParaRPr lang="en-US" sz="1100" dirty="0"/>
          </a:p>
          <a:p>
            <a:r>
              <a:rPr lang="en-US" sz="1100" b="1" dirty="0"/>
              <a:t>Patient: </a:t>
            </a:r>
            <a:r>
              <a:rPr lang="en-US" sz="1100" dirty="0"/>
              <a:t>I am more comfortable with a female doctor.</a:t>
            </a:r>
          </a:p>
          <a:p>
            <a:endParaRPr lang="en-US" sz="1100" dirty="0"/>
          </a:p>
          <a:p>
            <a:endParaRPr lang="en-US" sz="1100" b="1" dirty="0"/>
          </a:p>
          <a:p>
            <a:endParaRPr lang="en-US" sz="1100" b="1" dirty="0"/>
          </a:p>
          <a:p>
            <a:r>
              <a:rPr lang="en-US" sz="1100" b="1" dirty="0"/>
              <a:t>                 </a:t>
            </a:r>
          </a:p>
          <a:p>
            <a:r>
              <a:rPr lang="en-US" sz="1100" b="1" dirty="0"/>
              <a:t>               Response from provider: </a:t>
            </a:r>
            <a:r>
              <a:rPr lang="en-US" sz="1100" dirty="0"/>
              <a:t>Office staff should confirm preferences during appointment scheduling.</a:t>
            </a:r>
          </a:p>
          <a:p>
            <a:endParaRPr lang="en-US" sz="1100" dirty="0"/>
          </a:p>
        </p:txBody>
      </p:sp>
      <p:sp>
        <p:nvSpPr>
          <p:cNvPr id="5" name="Text Placeholder 4">
            <a:extLst>
              <a:ext uri="{FF2B5EF4-FFF2-40B4-BE49-F238E27FC236}">
                <a16:creationId xmlns:a16="http://schemas.microsoft.com/office/drawing/2014/main" id="{6D6A3C42-F5A3-499E-905E-1230ED46167B}"/>
              </a:ext>
            </a:extLst>
          </p:cNvPr>
          <p:cNvSpPr>
            <a:spLocks noGrp="1"/>
          </p:cNvSpPr>
          <p:nvPr>
            <p:ph type="body" sz="quarter" idx="10"/>
          </p:nvPr>
        </p:nvSpPr>
        <p:spPr>
          <a:xfrm>
            <a:off x="190445" y="227101"/>
            <a:ext cx="7986528" cy="269997"/>
          </a:xfrm>
        </p:spPr>
        <p:txBody>
          <a:bodyPr/>
          <a:lstStyle/>
          <a:p>
            <a:r>
              <a:rPr lang="en-US" dirty="0"/>
              <a:t>Positive Communication</a:t>
            </a:r>
          </a:p>
        </p:txBody>
      </p:sp>
    </p:spTree>
    <p:extLst>
      <p:ext uri="{BB962C8B-B14F-4D97-AF65-F5344CB8AC3E}">
        <p14:creationId xmlns:p14="http://schemas.microsoft.com/office/powerpoint/2010/main" val="36450783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03BA27E-20F1-4687-A010-92E055BBFEF8}"/>
              </a:ext>
            </a:extLst>
          </p:cNvPr>
          <p:cNvSpPr>
            <a:spLocks noGrp="1"/>
          </p:cNvSpPr>
          <p:nvPr>
            <p:ph type="body" sz="quarter" idx="14"/>
          </p:nvPr>
        </p:nvSpPr>
        <p:spPr/>
        <p:txBody>
          <a:bodyPr/>
          <a:lstStyle/>
          <a:p>
            <a:r>
              <a:rPr lang="en-US" dirty="0">
                <a:solidFill>
                  <a:srgbClr val="000000"/>
                </a:solidFill>
              </a:rPr>
              <a:t>Cultural Competency Training for Providers — 2025</a:t>
            </a:r>
          </a:p>
        </p:txBody>
      </p:sp>
      <p:sp>
        <p:nvSpPr>
          <p:cNvPr id="11" name="TextBox 10">
            <a:extLst>
              <a:ext uri="{FF2B5EF4-FFF2-40B4-BE49-F238E27FC236}">
                <a16:creationId xmlns:a16="http://schemas.microsoft.com/office/drawing/2014/main" id="{95A494E5-8971-42F6-ABE3-13BC5BD1F147}"/>
              </a:ext>
            </a:extLst>
          </p:cNvPr>
          <p:cNvSpPr txBox="1"/>
          <p:nvPr/>
        </p:nvSpPr>
        <p:spPr>
          <a:xfrm>
            <a:off x="190446" y="671888"/>
            <a:ext cx="8447016" cy="1446550"/>
          </a:xfrm>
          <a:prstGeom prst="rect">
            <a:avLst/>
          </a:prstGeom>
          <a:noFill/>
        </p:spPr>
        <p:txBody>
          <a:bodyPr wrap="square" rtlCol="0">
            <a:spAutoFit/>
          </a:bodyPr>
          <a:lstStyle/>
          <a:p>
            <a:pPr marL="171450" indent="-171450">
              <a:buFont typeface="Arial" panose="020B0604020202020204" pitchFamily="34" charset="0"/>
              <a:buChar char="•"/>
            </a:pPr>
            <a:r>
              <a:rPr lang="en-US" sz="1100" dirty="0"/>
              <a:t>Emotional intelligence (EQ) is the ability to identify, use, understand, and manage your own emotions in positive ways to relieve stress, communicate effectively, empathize with others, overcome challenges and defuse conflict.</a:t>
            </a:r>
          </a:p>
          <a:p>
            <a:pPr marL="171450" indent="-171450">
              <a:buFont typeface="Arial" panose="020B0604020202020204" pitchFamily="34" charset="0"/>
              <a:buChar char="•"/>
            </a:pPr>
            <a:endParaRPr lang="en-US" sz="1100" dirty="0"/>
          </a:p>
          <a:p>
            <a:pPr marL="171450" indent="-171450">
              <a:buFont typeface="Arial" panose="020B0604020202020204" pitchFamily="34" charset="0"/>
              <a:buChar char="•"/>
            </a:pPr>
            <a:r>
              <a:rPr lang="en-US" sz="1100" dirty="0"/>
              <a:t>By understanding your emotions and how to control them, you’re better able to  express how you feel and understand how others are feeling.</a:t>
            </a:r>
          </a:p>
          <a:p>
            <a:pPr marL="171450" indent="-171450">
              <a:buFont typeface="Arial" panose="020B0604020202020204" pitchFamily="34" charset="0"/>
              <a:buChar char="•"/>
            </a:pPr>
            <a:endParaRPr lang="en-US" sz="1100" dirty="0"/>
          </a:p>
          <a:p>
            <a:pPr marL="171450" indent="-171450">
              <a:buFont typeface="Arial" panose="020B0604020202020204" pitchFamily="34" charset="0"/>
              <a:buChar char="•"/>
            </a:pPr>
            <a:r>
              <a:rPr lang="en-US" sz="1100" dirty="0"/>
              <a:t>This allows you to communicate more effectively and forge stronger relationships, both at work and in your personal life.</a:t>
            </a:r>
          </a:p>
          <a:p>
            <a:endParaRPr lang="en-US" sz="1100" dirty="0"/>
          </a:p>
        </p:txBody>
      </p:sp>
      <p:sp>
        <p:nvSpPr>
          <p:cNvPr id="5" name="Text Placeholder 4">
            <a:extLst>
              <a:ext uri="{FF2B5EF4-FFF2-40B4-BE49-F238E27FC236}">
                <a16:creationId xmlns:a16="http://schemas.microsoft.com/office/drawing/2014/main" id="{6D6A3C42-F5A3-499E-905E-1230ED46167B}"/>
              </a:ext>
            </a:extLst>
          </p:cNvPr>
          <p:cNvSpPr>
            <a:spLocks noGrp="1"/>
          </p:cNvSpPr>
          <p:nvPr>
            <p:ph type="body" sz="quarter" idx="10"/>
          </p:nvPr>
        </p:nvSpPr>
        <p:spPr>
          <a:xfrm>
            <a:off x="190445" y="227101"/>
            <a:ext cx="7986528" cy="269997"/>
          </a:xfrm>
        </p:spPr>
        <p:txBody>
          <a:bodyPr/>
          <a:lstStyle/>
          <a:p>
            <a:r>
              <a:rPr lang="en-US" dirty="0"/>
              <a:t>Emotional Intelligence</a:t>
            </a:r>
          </a:p>
        </p:txBody>
      </p:sp>
    </p:spTree>
    <p:extLst>
      <p:ext uri="{BB962C8B-B14F-4D97-AF65-F5344CB8AC3E}">
        <p14:creationId xmlns:p14="http://schemas.microsoft.com/office/powerpoint/2010/main" val="35397930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03BA27E-20F1-4687-A010-92E055BBFEF8}"/>
              </a:ext>
            </a:extLst>
          </p:cNvPr>
          <p:cNvSpPr>
            <a:spLocks noGrp="1"/>
          </p:cNvSpPr>
          <p:nvPr>
            <p:ph type="body" sz="quarter" idx="14"/>
          </p:nvPr>
        </p:nvSpPr>
        <p:spPr/>
        <p:txBody>
          <a:bodyPr/>
          <a:lstStyle/>
          <a:p>
            <a:r>
              <a:rPr lang="en-US" dirty="0">
                <a:solidFill>
                  <a:srgbClr val="000000"/>
                </a:solidFill>
              </a:rPr>
              <a:t>Cultural Competency Training for Providers — 2025</a:t>
            </a:r>
          </a:p>
        </p:txBody>
      </p:sp>
      <p:sp>
        <p:nvSpPr>
          <p:cNvPr id="25" name="TextBox 24">
            <a:extLst>
              <a:ext uri="{FF2B5EF4-FFF2-40B4-BE49-F238E27FC236}">
                <a16:creationId xmlns:a16="http://schemas.microsoft.com/office/drawing/2014/main" id="{B226B223-6EFD-4D97-9F76-AFE4713A8D2B}"/>
              </a:ext>
            </a:extLst>
          </p:cNvPr>
          <p:cNvSpPr txBox="1"/>
          <p:nvPr/>
        </p:nvSpPr>
        <p:spPr>
          <a:xfrm>
            <a:off x="935353" y="1337009"/>
            <a:ext cx="7386794" cy="261610"/>
          </a:xfrm>
          <a:prstGeom prst="rect">
            <a:avLst/>
          </a:prstGeom>
          <a:noFill/>
        </p:spPr>
        <p:txBody>
          <a:bodyPr wrap="square" rtlCol="0">
            <a:spAutoFit/>
          </a:bodyPr>
          <a:lstStyle/>
          <a:p>
            <a:r>
              <a:rPr lang="en-US" sz="1100" b="1" i="1" dirty="0"/>
              <a:t>Speak up on the spot, saying that such jokes are inappropriate and will not be tolerated in your organization.</a:t>
            </a:r>
          </a:p>
        </p:txBody>
      </p:sp>
      <p:grpSp>
        <p:nvGrpSpPr>
          <p:cNvPr id="24" name="Group 23">
            <a:extLst>
              <a:ext uri="{FF2B5EF4-FFF2-40B4-BE49-F238E27FC236}">
                <a16:creationId xmlns:a16="http://schemas.microsoft.com/office/drawing/2014/main" id="{381D8E2D-36F5-4829-9132-2A4017755D85}"/>
              </a:ext>
            </a:extLst>
          </p:cNvPr>
          <p:cNvGrpSpPr/>
          <p:nvPr/>
        </p:nvGrpSpPr>
        <p:grpSpPr>
          <a:xfrm>
            <a:off x="297425" y="1200502"/>
            <a:ext cx="618310" cy="544957"/>
            <a:chOff x="376360" y="1148320"/>
            <a:chExt cx="714833" cy="630029"/>
          </a:xfrm>
        </p:grpSpPr>
        <p:grpSp>
          <p:nvGrpSpPr>
            <p:cNvPr id="2" name="Group 1">
              <a:extLst>
                <a:ext uri="{FF2B5EF4-FFF2-40B4-BE49-F238E27FC236}">
                  <a16:creationId xmlns:a16="http://schemas.microsoft.com/office/drawing/2014/main" id="{738058EB-3032-445E-A2F0-FDC7450E5558}"/>
                </a:ext>
              </a:extLst>
            </p:cNvPr>
            <p:cNvGrpSpPr/>
            <p:nvPr/>
          </p:nvGrpSpPr>
          <p:grpSpPr>
            <a:xfrm>
              <a:off x="398902" y="1148320"/>
              <a:ext cx="692291" cy="622349"/>
              <a:chOff x="340546" y="1174983"/>
              <a:chExt cx="1021658" cy="918442"/>
            </a:xfrm>
          </p:grpSpPr>
          <p:grpSp>
            <p:nvGrpSpPr>
              <p:cNvPr id="8" name="Group 7">
                <a:extLst>
                  <a:ext uri="{FF2B5EF4-FFF2-40B4-BE49-F238E27FC236}">
                    <a16:creationId xmlns:a16="http://schemas.microsoft.com/office/drawing/2014/main" id="{D4520ADD-620A-4931-BC58-14D22D680D5C}"/>
                  </a:ext>
                </a:extLst>
              </p:cNvPr>
              <p:cNvGrpSpPr/>
              <p:nvPr/>
            </p:nvGrpSpPr>
            <p:grpSpPr>
              <a:xfrm>
                <a:off x="340546" y="1174983"/>
                <a:ext cx="995152" cy="578301"/>
                <a:chOff x="578224" y="2771608"/>
                <a:chExt cx="995152" cy="578301"/>
              </a:xfrm>
            </p:grpSpPr>
            <p:sp>
              <p:nvSpPr>
                <p:cNvPr id="9" name="object 8">
                  <a:extLst>
                    <a:ext uri="{FF2B5EF4-FFF2-40B4-BE49-F238E27FC236}">
                      <a16:creationId xmlns:a16="http://schemas.microsoft.com/office/drawing/2014/main" id="{1440AB0D-2472-449C-8ADB-A9DBDC793DE2}"/>
                    </a:ext>
                  </a:extLst>
                </p:cNvPr>
                <p:cNvSpPr/>
                <p:nvPr/>
              </p:nvSpPr>
              <p:spPr>
                <a:xfrm>
                  <a:off x="578224" y="2897154"/>
                  <a:ext cx="403860" cy="452755"/>
                </a:xfrm>
                <a:custGeom>
                  <a:avLst/>
                  <a:gdLst/>
                  <a:ahLst/>
                  <a:cxnLst/>
                  <a:rect l="l" t="t" r="r" b="b"/>
                  <a:pathLst>
                    <a:path w="403859" h="452754">
                      <a:moveTo>
                        <a:pt x="339712" y="0"/>
                      </a:moveTo>
                      <a:lnTo>
                        <a:pt x="63690" y="0"/>
                      </a:lnTo>
                      <a:lnTo>
                        <a:pt x="38925" y="5029"/>
                      </a:lnTo>
                      <a:lnTo>
                        <a:pt x="18668" y="18745"/>
                      </a:lnTo>
                      <a:lnTo>
                        <a:pt x="5016" y="39052"/>
                      </a:lnTo>
                      <a:lnTo>
                        <a:pt x="0" y="63906"/>
                      </a:lnTo>
                      <a:lnTo>
                        <a:pt x="0" y="276936"/>
                      </a:lnTo>
                      <a:lnTo>
                        <a:pt x="5016" y="301790"/>
                      </a:lnTo>
                      <a:lnTo>
                        <a:pt x="18668" y="322097"/>
                      </a:lnTo>
                      <a:lnTo>
                        <a:pt x="38925" y="335813"/>
                      </a:lnTo>
                      <a:lnTo>
                        <a:pt x="63690" y="340842"/>
                      </a:lnTo>
                      <a:lnTo>
                        <a:pt x="278549" y="340842"/>
                      </a:lnTo>
                      <a:lnTo>
                        <a:pt x="403402" y="452196"/>
                      </a:lnTo>
                      <a:lnTo>
                        <a:pt x="403402" y="357301"/>
                      </a:lnTo>
                      <a:lnTo>
                        <a:pt x="360946" y="357301"/>
                      </a:lnTo>
                      <a:lnTo>
                        <a:pt x="294703" y="298234"/>
                      </a:lnTo>
                      <a:lnTo>
                        <a:pt x="63690" y="298234"/>
                      </a:lnTo>
                      <a:lnTo>
                        <a:pt x="55435" y="296557"/>
                      </a:lnTo>
                      <a:lnTo>
                        <a:pt x="48679" y="291985"/>
                      </a:lnTo>
                      <a:lnTo>
                        <a:pt x="44132" y="285216"/>
                      </a:lnTo>
                      <a:lnTo>
                        <a:pt x="42456" y="276936"/>
                      </a:lnTo>
                      <a:lnTo>
                        <a:pt x="42456" y="63906"/>
                      </a:lnTo>
                      <a:lnTo>
                        <a:pt x="44132" y="55626"/>
                      </a:lnTo>
                      <a:lnTo>
                        <a:pt x="48679" y="48856"/>
                      </a:lnTo>
                      <a:lnTo>
                        <a:pt x="55435" y="44284"/>
                      </a:lnTo>
                      <a:lnTo>
                        <a:pt x="63690" y="42608"/>
                      </a:lnTo>
                      <a:lnTo>
                        <a:pt x="339712" y="42608"/>
                      </a:lnTo>
                      <a:lnTo>
                        <a:pt x="339712" y="0"/>
                      </a:lnTo>
                      <a:close/>
                    </a:path>
                  </a:pathLst>
                </a:custGeom>
                <a:solidFill>
                  <a:srgbClr val="B38300"/>
                </a:solidFill>
              </p:spPr>
              <p:txBody>
                <a:bodyPr wrap="square" lIns="0" tIns="0" rIns="0" bIns="0" rtlCol="0"/>
                <a:lstStyle/>
                <a:p>
                  <a:endParaRPr dirty="0"/>
                </a:p>
              </p:txBody>
            </p:sp>
            <p:sp>
              <p:nvSpPr>
                <p:cNvPr id="10" name="object 9">
                  <a:extLst>
                    <a:ext uri="{FF2B5EF4-FFF2-40B4-BE49-F238E27FC236}">
                      <a16:creationId xmlns:a16="http://schemas.microsoft.com/office/drawing/2014/main" id="{3CEE2BE6-8C30-414F-9336-99635C558834}"/>
                    </a:ext>
                  </a:extLst>
                </p:cNvPr>
                <p:cNvSpPr/>
                <p:nvPr/>
              </p:nvSpPr>
              <p:spPr>
                <a:xfrm>
                  <a:off x="939176" y="3174088"/>
                  <a:ext cx="127381" cy="80378"/>
                </a:xfrm>
                <a:prstGeom prst="rect">
                  <a:avLst/>
                </a:prstGeom>
                <a:blipFill>
                  <a:blip r:embed="rId2" cstate="print"/>
                  <a:stretch>
                    <a:fillRect/>
                  </a:stretch>
                </a:blipFill>
              </p:spPr>
              <p:txBody>
                <a:bodyPr wrap="square" lIns="0" tIns="0" rIns="0" bIns="0" rtlCol="0"/>
                <a:lstStyle/>
                <a:p>
                  <a:endParaRPr dirty="0"/>
                </a:p>
              </p:txBody>
            </p:sp>
            <p:sp>
              <p:nvSpPr>
                <p:cNvPr id="12" name="object 12">
                  <a:extLst>
                    <a:ext uri="{FF2B5EF4-FFF2-40B4-BE49-F238E27FC236}">
                      <a16:creationId xmlns:a16="http://schemas.microsoft.com/office/drawing/2014/main" id="{C65D18DC-4F41-4D93-AAD9-1B538DBE8369}"/>
                    </a:ext>
                  </a:extLst>
                </p:cNvPr>
                <p:cNvSpPr/>
                <p:nvPr/>
              </p:nvSpPr>
              <p:spPr>
                <a:xfrm>
                  <a:off x="959221" y="2771608"/>
                  <a:ext cx="610234" cy="475753"/>
                </a:xfrm>
                <a:custGeom>
                  <a:avLst/>
                  <a:gdLst/>
                  <a:ahLst/>
                  <a:cxnLst/>
                  <a:rect l="l" t="t" r="r" b="b"/>
                  <a:pathLst>
                    <a:path w="610235" h="518160">
                      <a:moveTo>
                        <a:pt x="550481" y="0"/>
                      </a:moveTo>
                      <a:lnTo>
                        <a:pt x="63512" y="0"/>
                      </a:lnTo>
                      <a:lnTo>
                        <a:pt x="38811" y="5003"/>
                      </a:lnTo>
                      <a:lnTo>
                        <a:pt x="18618" y="18656"/>
                      </a:lnTo>
                      <a:lnTo>
                        <a:pt x="5003" y="38874"/>
                      </a:lnTo>
                      <a:lnTo>
                        <a:pt x="0" y="63614"/>
                      </a:lnTo>
                      <a:lnTo>
                        <a:pt x="0" y="339305"/>
                      </a:lnTo>
                      <a:lnTo>
                        <a:pt x="5003" y="364045"/>
                      </a:lnTo>
                      <a:lnTo>
                        <a:pt x="18618" y="384263"/>
                      </a:lnTo>
                      <a:lnTo>
                        <a:pt x="38811" y="397916"/>
                      </a:lnTo>
                      <a:lnTo>
                        <a:pt x="63512" y="402920"/>
                      </a:lnTo>
                      <a:lnTo>
                        <a:pt x="402272" y="402920"/>
                      </a:lnTo>
                      <a:lnTo>
                        <a:pt x="402272" y="517728"/>
                      </a:lnTo>
                      <a:lnTo>
                        <a:pt x="504507" y="415340"/>
                      </a:lnTo>
                      <a:lnTo>
                        <a:pt x="444614" y="415340"/>
                      </a:lnTo>
                      <a:lnTo>
                        <a:pt x="444614" y="360514"/>
                      </a:lnTo>
                      <a:lnTo>
                        <a:pt x="63512" y="360514"/>
                      </a:lnTo>
                      <a:lnTo>
                        <a:pt x="55283" y="358838"/>
                      </a:lnTo>
                      <a:lnTo>
                        <a:pt x="48552" y="354291"/>
                      </a:lnTo>
                      <a:lnTo>
                        <a:pt x="44005" y="347548"/>
                      </a:lnTo>
                      <a:lnTo>
                        <a:pt x="42341" y="339305"/>
                      </a:lnTo>
                      <a:lnTo>
                        <a:pt x="42341" y="63614"/>
                      </a:lnTo>
                      <a:lnTo>
                        <a:pt x="44005" y="55372"/>
                      </a:lnTo>
                      <a:lnTo>
                        <a:pt x="48552" y="48628"/>
                      </a:lnTo>
                      <a:lnTo>
                        <a:pt x="55283" y="44081"/>
                      </a:lnTo>
                      <a:lnTo>
                        <a:pt x="63512" y="42405"/>
                      </a:lnTo>
                      <a:lnTo>
                        <a:pt x="609714" y="42405"/>
                      </a:lnTo>
                      <a:lnTo>
                        <a:pt x="609003" y="38874"/>
                      </a:lnTo>
                      <a:lnTo>
                        <a:pt x="595376" y="18656"/>
                      </a:lnTo>
                      <a:lnTo>
                        <a:pt x="575183" y="5003"/>
                      </a:lnTo>
                      <a:lnTo>
                        <a:pt x="550481" y="0"/>
                      </a:lnTo>
                      <a:close/>
                    </a:path>
                  </a:pathLst>
                </a:custGeom>
                <a:solidFill>
                  <a:srgbClr val="B38300"/>
                </a:solidFill>
              </p:spPr>
              <p:txBody>
                <a:bodyPr wrap="square" lIns="0" tIns="0" rIns="0" bIns="0" rtlCol="0"/>
                <a:lstStyle/>
                <a:p>
                  <a:endParaRPr dirty="0"/>
                </a:p>
              </p:txBody>
            </p:sp>
            <p:sp>
              <p:nvSpPr>
                <p:cNvPr id="13" name="object 13">
                  <a:extLst>
                    <a:ext uri="{FF2B5EF4-FFF2-40B4-BE49-F238E27FC236}">
                      <a16:creationId xmlns:a16="http://schemas.microsoft.com/office/drawing/2014/main" id="{CC73B175-88DC-4374-8EFD-1942BF778FD2}"/>
                    </a:ext>
                  </a:extLst>
                </p:cNvPr>
                <p:cNvSpPr/>
                <p:nvPr/>
              </p:nvSpPr>
              <p:spPr>
                <a:xfrm>
                  <a:off x="1403831" y="2771609"/>
                  <a:ext cx="169545" cy="402478"/>
                </a:xfrm>
                <a:custGeom>
                  <a:avLst/>
                  <a:gdLst/>
                  <a:ahLst/>
                  <a:cxnLst/>
                  <a:rect l="l" t="t" r="r" b="b"/>
                  <a:pathLst>
                    <a:path w="169544" h="373380">
                      <a:moveTo>
                        <a:pt x="165100" y="0"/>
                      </a:moveTo>
                      <a:lnTo>
                        <a:pt x="105867" y="0"/>
                      </a:lnTo>
                      <a:lnTo>
                        <a:pt x="114109" y="1676"/>
                      </a:lnTo>
                      <a:lnTo>
                        <a:pt x="120840" y="6223"/>
                      </a:lnTo>
                      <a:lnTo>
                        <a:pt x="125374" y="12966"/>
                      </a:lnTo>
                      <a:lnTo>
                        <a:pt x="127050" y="21209"/>
                      </a:lnTo>
                      <a:lnTo>
                        <a:pt x="127050" y="296900"/>
                      </a:lnTo>
                      <a:lnTo>
                        <a:pt x="125374" y="305142"/>
                      </a:lnTo>
                      <a:lnTo>
                        <a:pt x="120840" y="311886"/>
                      </a:lnTo>
                      <a:lnTo>
                        <a:pt x="114109" y="316433"/>
                      </a:lnTo>
                      <a:lnTo>
                        <a:pt x="105867" y="318109"/>
                      </a:lnTo>
                      <a:lnTo>
                        <a:pt x="54762" y="318109"/>
                      </a:lnTo>
                      <a:lnTo>
                        <a:pt x="0" y="372935"/>
                      </a:lnTo>
                      <a:lnTo>
                        <a:pt x="59893" y="372935"/>
                      </a:lnTo>
                      <a:lnTo>
                        <a:pt x="72301" y="360514"/>
                      </a:lnTo>
                      <a:lnTo>
                        <a:pt x="105867" y="360514"/>
                      </a:lnTo>
                      <a:lnTo>
                        <a:pt x="130568" y="355511"/>
                      </a:lnTo>
                      <a:lnTo>
                        <a:pt x="150761" y="341858"/>
                      </a:lnTo>
                      <a:lnTo>
                        <a:pt x="164388" y="321640"/>
                      </a:lnTo>
                      <a:lnTo>
                        <a:pt x="169379" y="296900"/>
                      </a:lnTo>
                      <a:lnTo>
                        <a:pt x="169379" y="21209"/>
                      </a:lnTo>
                      <a:lnTo>
                        <a:pt x="165100" y="0"/>
                      </a:lnTo>
                      <a:close/>
                    </a:path>
                  </a:pathLst>
                </a:custGeom>
                <a:solidFill>
                  <a:srgbClr val="B38300"/>
                </a:solidFill>
              </p:spPr>
              <p:txBody>
                <a:bodyPr wrap="square" lIns="0" tIns="0" rIns="0" bIns="0" rtlCol="0"/>
                <a:lstStyle/>
                <a:p>
                  <a:endParaRPr dirty="0"/>
                </a:p>
              </p:txBody>
            </p:sp>
          </p:grpSp>
          <p:grpSp>
            <p:nvGrpSpPr>
              <p:cNvPr id="15" name="Group 14">
                <a:extLst>
                  <a:ext uri="{FF2B5EF4-FFF2-40B4-BE49-F238E27FC236}">
                    <a16:creationId xmlns:a16="http://schemas.microsoft.com/office/drawing/2014/main" id="{18E6A39C-F661-4033-8103-185E12F43260}"/>
                  </a:ext>
                </a:extLst>
              </p:cNvPr>
              <p:cNvGrpSpPr/>
              <p:nvPr/>
            </p:nvGrpSpPr>
            <p:grpSpPr>
              <a:xfrm>
                <a:off x="956115" y="1711081"/>
                <a:ext cx="406089" cy="382344"/>
                <a:chOff x="1193793" y="3307706"/>
                <a:chExt cx="406089" cy="382344"/>
              </a:xfrm>
            </p:grpSpPr>
            <p:sp>
              <p:nvSpPr>
                <p:cNvPr id="16" name="object 6">
                  <a:extLst>
                    <a:ext uri="{FF2B5EF4-FFF2-40B4-BE49-F238E27FC236}">
                      <a16:creationId xmlns:a16="http://schemas.microsoft.com/office/drawing/2014/main" id="{2F2BF964-690A-493E-B273-F77C73F9ECC1}"/>
                    </a:ext>
                  </a:extLst>
                </p:cNvPr>
                <p:cNvSpPr/>
                <p:nvPr/>
              </p:nvSpPr>
              <p:spPr>
                <a:xfrm>
                  <a:off x="1193793" y="3558566"/>
                  <a:ext cx="406089" cy="131484"/>
                </a:xfrm>
                <a:custGeom>
                  <a:avLst/>
                  <a:gdLst/>
                  <a:ahLst/>
                  <a:cxnLst/>
                  <a:rect l="l" t="t" r="r" b="b"/>
                  <a:pathLst>
                    <a:path w="426084" h="191135">
                      <a:moveTo>
                        <a:pt x="276580" y="0"/>
                      </a:moveTo>
                      <a:lnTo>
                        <a:pt x="148920" y="0"/>
                      </a:lnTo>
                      <a:lnTo>
                        <a:pt x="101904" y="7581"/>
                      </a:lnTo>
                      <a:lnTo>
                        <a:pt x="61023" y="28676"/>
                      </a:lnTo>
                      <a:lnTo>
                        <a:pt x="28765" y="60833"/>
                      </a:lnTo>
                      <a:lnTo>
                        <a:pt x="7607" y="101587"/>
                      </a:lnTo>
                      <a:lnTo>
                        <a:pt x="0" y="148463"/>
                      </a:lnTo>
                      <a:lnTo>
                        <a:pt x="0" y="190881"/>
                      </a:lnTo>
                      <a:lnTo>
                        <a:pt x="425500" y="190881"/>
                      </a:lnTo>
                      <a:lnTo>
                        <a:pt x="425500" y="148463"/>
                      </a:lnTo>
                      <a:lnTo>
                        <a:pt x="42545" y="148463"/>
                      </a:lnTo>
                      <a:lnTo>
                        <a:pt x="50914" y="107226"/>
                      </a:lnTo>
                      <a:lnTo>
                        <a:pt x="73736" y="73520"/>
                      </a:lnTo>
                      <a:lnTo>
                        <a:pt x="107556" y="50774"/>
                      </a:lnTo>
                      <a:lnTo>
                        <a:pt x="148920" y="42418"/>
                      </a:lnTo>
                      <a:lnTo>
                        <a:pt x="378256" y="42418"/>
                      </a:lnTo>
                      <a:lnTo>
                        <a:pt x="364477" y="28676"/>
                      </a:lnTo>
                      <a:lnTo>
                        <a:pt x="323596" y="7581"/>
                      </a:lnTo>
                      <a:lnTo>
                        <a:pt x="276580" y="0"/>
                      </a:lnTo>
                      <a:close/>
                    </a:path>
                  </a:pathLst>
                </a:custGeom>
                <a:solidFill>
                  <a:srgbClr val="054871"/>
                </a:solidFill>
              </p:spPr>
              <p:txBody>
                <a:bodyPr wrap="square" lIns="0" tIns="0" rIns="0" bIns="0" rtlCol="0"/>
                <a:lstStyle/>
                <a:p>
                  <a:endParaRPr dirty="0"/>
                </a:p>
              </p:txBody>
            </p:sp>
            <p:sp>
              <p:nvSpPr>
                <p:cNvPr id="17" name="object 7">
                  <a:extLst>
                    <a:ext uri="{FF2B5EF4-FFF2-40B4-BE49-F238E27FC236}">
                      <a16:creationId xmlns:a16="http://schemas.microsoft.com/office/drawing/2014/main" id="{6F755E07-F142-438E-BA08-B13EBDA186DE}"/>
                    </a:ext>
                  </a:extLst>
                </p:cNvPr>
                <p:cNvSpPr/>
                <p:nvPr/>
              </p:nvSpPr>
              <p:spPr>
                <a:xfrm>
                  <a:off x="1450963" y="3587679"/>
                  <a:ext cx="148919" cy="102371"/>
                </a:xfrm>
                <a:prstGeom prst="rect">
                  <a:avLst/>
                </a:prstGeom>
                <a:blipFill>
                  <a:blip r:embed="rId3" cstate="print"/>
                  <a:stretch>
                    <a:fillRect/>
                  </a:stretch>
                </a:blipFill>
              </p:spPr>
              <p:txBody>
                <a:bodyPr wrap="square" lIns="0" tIns="0" rIns="0" bIns="0" rtlCol="0"/>
                <a:lstStyle/>
                <a:p>
                  <a:endParaRPr dirty="0"/>
                </a:p>
              </p:txBody>
            </p:sp>
            <p:sp>
              <p:nvSpPr>
                <p:cNvPr id="18" name="object 17">
                  <a:extLst>
                    <a:ext uri="{FF2B5EF4-FFF2-40B4-BE49-F238E27FC236}">
                      <a16:creationId xmlns:a16="http://schemas.microsoft.com/office/drawing/2014/main" id="{91E48F5B-DBCC-46C2-89B5-9B617DA206EB}"/>
                    </a:ext>
                  </a:extLst>
                </p:cNvPr>
                <p:cNvSpPr/>
                <p:nvPr/>
              </p:nvSpPr>
              <p:spPr>
                <a:xfrm>
                  <a:off x="1290918" y="3307706"/>
                  <a:ext cx="215150" cy="209930"/>
                </a:xfrm>
                <a:prstGeom prst="rect">
                  <a:avLst/>
                </a:prstGeom>
                <a:blipFill>
                  <a:blip r:embed="rId4" cstate="print"/>
                  <a:stretch>
                    <a:fillRect/>
                  </a:stretch>
                </a:blipFill>
              </p:spPr>
              <p:txBody>
                <a:bodyPr wrap="square" lIns="0" tIns="0" rIns="0" bIns="0" rtlCol="0"/>
                <a:lstStyle/>
                <a:p>
                  <a:endParaRPr dirty="0"/>
                </a:p>
              </p:txBody>
            </p:sp>
          </p:grpSp>
          <p:sp>
            <p:nvSpPr>
              <p:cNvPr id="19" name="object 18">
                <a:extLst>
                  <a:ext uri="{FF2B5EF4-FFF2-40B4-BE49-F238E27FC236}">
                    <a16:creationId xmlns:a16="http://schemas.microsoft.com/office/drawing/2014/main" id="{A6442EAA-012D-4E64-8DF1-8D87E9DE1CAB}"/>
                  </a:ext>
                </a:extLst>
              </p:cNvPr>
              <p:cNvSpPr/>
              <p:nvPr/>
            </p:nvSpPr>
            <p:spPr>
              <a:xfrm>
                <a:off x="726028" y="1802485"/>
                <a:ext cx="192734" cy="191286"/>
              </a:xfrm>
              <a:prstGeom prst="rect">
                <a:avLst/>
              </a:prstGeom>
              <a:blipFill>
                <a:blip r:embed="rId5" cstate="print"/>
                <a:stretch>
                  <a:fillRect/>
                </a:stretch>
              </a:blipFill>
            </p:spPr>
            <p:txBody>
              <a:bodyPr wrap="square" lIns="0" tIns="0" rIns="0" bIns="0" rtlCol="0"/>
              <a:lstStyle/>
              <a:p>
                <a:endParaRPr dirty="0"/>
              </a:p>
            </p:txBody>
          </p:sp>
          <p:sp>
            <p:nvSpPr>
              <p:cNvPr id="20" name="object 19">
                <a:extLst>
                  <a:ext uri="{FF2B5EF4-FFF2-40B4-BE49-F238E27FC236}">
                    <a16:creationId xmlns:a16="http://schemas.microsoft.com/office/drawing/2014/main" id="{A2C854EE-9C6A-4AAE-80E4-A7D2791B532F}"/>
                  </a:ext>
                </a:extLst>
              </p:cNvPr>
              <p:cNvSpPr/>
              <p:nvPr/>
            </p:nvSpPr>
            <p:spPr>
              <a:xfrm flipV="1">
                <a:off x="757406" y="1971750"/>
                <a:ext cx="125731" cy="78003"/>
              </a:xfrm>
              <a:custGeom>
                <a:avLst/>
                <a:gdLst/>
                <a:ahLst/>
                <a:cxnLst/>
                <a:rect l="l" t="t" r="r" b="b"/>
                <a:pathLst>
                  <a:path w="125730">
                    <a:moveTo>
                      <a:pt x="0" y="0"/>
                    </a:moveTo>
                    <a:lnTo>
                      <a:pt x="125501" y="0"/>
                    </a:lnTo>
                  </a:path>
                </a:pathLst>
              </a:custGeom>
              <a:ln w="46659">
                <a:solidFill>
                  <a:srgbClr val="054871"/>
                </a:solidFill>
              </a:ln>
            </p:spPr>
            <p:txBody>
              <a:bodyPr wrap="square" lIns="0" tIns="0" rIns="0" bIns="0" rtlCol="0"/>
              <a:lstStyle/>
              <a:p>
                <a:endParaRPr dirty="0"/>
              </a:p>
            </p:txBody>
          </p:sp>
        </p:grpSp>
        <p:grpSp>
          <p:nvGrpSpPr>
            <p:cNvPr id="4" name="Group 3">
              <a:extLst>
                <a:ext uri="{FF2B5EF4-FFF2-40B4-BE49-F238E27FC236}">
                  <a16:creationId xmlns:a16="http://schemas.microsoft.com/office/drawing/2014/main" id="{9D0CC3C1-0CD4-4DEA-A4B9-F7A3D6BC9912}"/>
                </a:ext>
              </a:extLst>
            </p:cNvPr>
            <p:cNvGrpSpPr/>
            <p:nvPr/>
          </p:nvGrpSpPr>
          <p:grpSpPr>
            <a:xfrm>
              <a:off x="376360" y="1519268"/>
              <a:ext cx="275172" cy="259081"/>
              <a:chOff x="139540" y="1637673"/>
              <a:chExt cx="275172" cy="259081"/>
            </a:xfrm>
          </p:grpSpPr>
          <p:sp>
            <p:nvSpPr>
              <p:cNvPr id="21" name="object 6">
                <a:extLst>
                  <a:ext uri="{FF2B5EF4-FFF2-40B4-BE49-F238E27FC236}">
                    <a16:creationId xmlns:a16="http://schemas.microsoft.com/office/drawing/2014/main" id="{545EE47C-DD24-4FE7-BBCE-A5D1CCE0A471}"/>
                  </a:ext>
                </a:extLst>
              </p:cNvPr>
              <p:cNvSpPr/>
              <p:nvPr/>
            </p:nvSpPr>
            <p:spPr>
              <a:xfrm>
                <a:off x="139540" y="1807659"/>
                <a:ext cx="275172" cy="89095"/>
              </a:xfrm>
              <a:custGeom>
                <a:avLst/>
                <a:gdLst/>
                <a:ahLst/>
                <a:cxnLst/>
                <a:rect l="l" t="t" r="r" b="b"/>
                <a:pathLst>
                  <a:path w="426084" h="191135">
                    <a:moveTo>
                      <a:pt x="276580" y="0"/>
                    </a:moveTo>
                    <a:lnTo>
                      <a:pt x="148920" y="0"/>
                    </a:lnTo>
                    <a:lnTo>
                      <a:pt x="101904" y="7581"/>
                    </a:lnTo>
                    <a:lnTo>
                      <a:pt x="61023" y="28676"/>
                    </a:lnTo>
                    <a:lnTo>
                      <a:pt x="28765" y="60833"/>
                    </a:lnTo>
                    <a:lnTo>
                      <a:pt x="7607" y="101587"/>
                    </a:lnTo>
                    <a:lnTo>
                      <a:pt x="0" y="148463"/>
                    </a:lnTo>
                    <a:lnTo>
                      <a:pt x="0" y="190881"/>
                    </a:lnTo>
                    <a:lnTo>
                      <a:pt x="425500" y="190881"/>
                    </a:lnTo>
                    <a:lnTo>
                      <a:pt x="425500" y="148463"/>
                    </a:lnTo>
                    <a:lnTo>
                      <a:pt x="42545" y="148463"/>
                    </a:lnTo>
                    <a:lnTo>
                      <a:pt x="50914" y="107226"/>
                    </a:lnTo>
                    <a:lnTo>
                      <a:pt x="73736" y="73520"/>
                    </a:lnTo>
                    <a:lnTo>
                      <a:pt x="107556" y="50774"/>
                    </a:lnTo>
                    <a:lnTo>
                      <a:pt x="148920" y="42418"/>
                    </a:lnTo>
                    <a:lnTo>
                      <a:pt x="378256" y="42418"/>
                    </a:lnTo>
                    <a:lnTo>
                      <a:pt x="364477" y="28676"/>
                    </a:lnTo>
                    <a:lnTo>
                      <a:pt x="323596" y="7581"/>
                    </a:lnTo>
                    <a:lnTo>
                      <a:pt x="276580" y="0"/>
                    </a:lnTo>
                    <a:close/>
                  </a:path>
                </a:pathLst>
              </a:custGeom>
              <a:solidFill>
                <a:srgbClr val="054871"/>
              </a:solidFill>
            </p:spPr>
            <p:txBody>
              <a:bodyPr wrap="square" lIns="0" tIns="0" rIns="0" bIns="0" rtlCol="0"/>
              <a:lstStyle/>
              <a:p>
                <a:endParaRPr dirty="0"/>
              </a:p>
            </p:txBody>
          </p:sp>
          <p:sp>
            <p:nvSpPr>
              <p:cNvPr id="22" name="object 7">
                <a:extLst>
                  <a:ext uri="{FF2B5EF4-FFF2-40B4-BE49-F238E27FC236}">
                    <a16:creationId xmlns:a16="http://schemas.microsoft.com/office/drawing/2014/main" id="{11144923-7682-4532-9283-73A71C8A59A0}"/>
                  </a:ext>
                </a:extLst>
              </p:cNvPr>
              <p:cNvSpPr/>
              <p:nvPr/>
            </p:nvSpPr>
            <p:spPr>
              <a:xfrm>
                <a:off x="313802" y="1827386"/>
                <a:ext cx="100910" cy="69368"/>
              </a:xfrm>
              <a:prstGeom prst="rect">
                <a:avLst/>
              </a:prstGeom>
              <a:blipFill>
                <a:blip r:embed="rId3" cstate="print"/>
                <a:stretch>
                  <a:fillRect/>
                </a:stretch>
              </a:blipFill>
            </p:spPr>
            <p:txBody>
              <a:bodyPr wrap="square" lIns="0" tIns="0" rIns="0" bIns="0" rtlCol="0"/>
              <a:lstStyle/>
              <a:p>
                <a:endParaRPr dirty="0"/>
              </a:p>
            </p:txBody>
          </p:sp>
          <p:sp>
            <p:nvSpPr>
              <p:cNvPr id="23" name="object 17">
                <a:extLst>
                  <a:ext uri="{FF2B5EF4-FFF2-40B4-BE49-F238E27FC236}">
                    <a16:creationId xmlns:a16="http://schemas.microsoft.com/office/drawing/2014/main" id="{23B1EBA1-66FC-4FD2-A4E7-DD159BE821EE}"/>
                  </a:ext>
                </a:extLst>
              </p:cNvPr>
              <p:cNvSpPr/>
              <p:nvPr/>
            </p:nvSpPr>
            <p:spPr>
              <a:xfrm>
                <a:off x="205353" y="1637673"/>
                <a:ext cx="145789" cy="142251"/>
              </a:xfrm>
              <a:prstGeom prst="rect">
                <a:avLst/>
              </a:prstGeom>
              <a:blipFill>
                <a:blip r:embed="rId4" cstate="print"/>
                <a:stretch>
                  <a:fillRect/>
                </a:stretch>
              </a:blipFill>
            </p:spPr>
            <p:txBody>
              <a:bodyPr wrap="square" lIns="0" tIns="0" rIns="0" bIns="0" rtlCol="0"/>
              <a:lstStyle/>
              <a:p>
                <a:endParaRPr dirty="0"/>
              </a:p>
            </p:txBody>
          </p:sp>
        </p:grpSp>
      </p:grpSp>
      <p:sp>
        <p:nvSpPr>
          <p:cNvPr id="11" name="TextBox 10">
            <a:extLst>
              <a:ext uri="{FF2B5EF4-FFF2-40B4-BE49-F238E27FC236}">
                <a16:creationId xmlns:a16="http://schemas.microsoft.com/office/drawing/2014/main" id="{95A494E5-8971-42F6-ABE3-13BC5BD1F147}"/>
              </a:ext>
            </a:extLst>
          </p:cNvPr>
          <p:cNvSpPr txBox="1"/>
          <p:nvPr/>
        </p:nvSpPr>
        <p:spPr>
          <a:xfrm>
            <a:off x="190446" y="671888"/>
            <a:ext cx="8447016" cy="1954381"/>
          </a:xfrm>
          <a:prstGeom prst="rect">
            <a:avLst/>
          </a:prstGeom>
          <a:noFill/>
        </p:spPr>
        <p:txBody>
          <a:bodyPr wrap="square" rtlCol="0">
            <a:spAutoFit/>
          </a:bodyPr>
          <a:lstStyle/>
          <a:p>
            <a:r>
              <a:rPr lang="en-US" sz="1100" dirty="0"/>
              <a:t>You are a manager in an organization or practice owner that is trying to encourage respect for racial and ethnic diversity. You overhear someone telling a racist joke. What do you do?</a:t>
            </a:r>
          </a:p>
          <a:p>
            <a:endParaRPr lang="en-US" sz="1100" dirty="0"/>
          </a:p>
          <a:p>
            <a:endParaRPr lang="en-US" sz="1100" b="1" i="1" dirty="0">
              <a:solidFill>
                <a:srgbClr val="C00000"/>
              </a:solidFill>
            </a:endParaRPr>
          </a:p>
          <a:p>
            <a:endParaRPr lang="en-US" sz="1100" dirty="0"/>
          </a:p>
          <a:p>
            <a:endParaRPr lang="en-US" sz="1100" dirty="0"/>
          </a:p>
          <a:p>
            <a:endParaRPr lang="en-US" sz="1100" dirty="0"/>
          </a:p>
          <a:p>
            <a:r>
              <a:rPr lang="en-US" sz="1100" dirty="0"/>
              <a:t>The most effective way to create an atmosphere that welcomes diversity is to make clear in public that the social norms of your organization do not tolerate such expressions. Confronting the behavior privately lets the individual know the behavior is unacceptable but does not communicate it to the team. Instead of trying to change prejudices (a much harder task), keep people from acting on them.</a:t>
            </a:r>
          </a:p>
        </p:txBody>
      </p:sp>
      <p:sp>
        <p:nvSpPr>
          <p:cNvPr id="5" name="Text Placeholder 4">
            <a:extLst>
              <a:ext uri="{FF2B5EF4-FFF2-40B4-BE49-F238E27FC236}">
                <a16:creationId xmlns:a16="http://schemas.microsoft.com/office/drawing/2014/main" id="{6D6A3C42-F5A3-499E-905E-1230ED46167B}"/>
              </a:ext>
            </a:extLst>
          </p:cNvPr>
          <p:cNvSpPr>
            <a:spLocks noGrp="1"/>
          </p:cNvSpPr>
          <p:nvPr>
            <p:ph type="body" sz="quarter" idx="10"/>
          </p:nvPr>
        </p:nvSpPr>
        <p:spPr>
          <a:xfrm>
            <a:off x="190445" y="227101"/>
            <a:ext cx="7986528" cy="269997"/>
          </a:xfrm>
        </p:spPr>
        <p:txBody>
          <a:bodyPr/>
          <a:lstStyle/>
          <a:p>
            <a:r>
              <a:rPr lang="en-US" dirty="0"/>
              <a:t>Emotional Intelligence at work</a:t>
            </a:r>
          </a:p>
        </p:txBody>
      </p:sp>
    </p:spTree>
    <p:extLst>
      <p:ext uri="{BB962C8B-B14F-4D97-AF65-F5344CB8AC3E}">
        <p14:creationId xmlns:p14="http://schemas.microsoft.com/office/powerpoint/2010/main" val="25742816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03BA27E-20F1-4687-A010-92E055BBFEF8}"/>
              </a:ext>
            </a:extLst>
          </p:cNvPr>
          <p:cNvSpPr>
            <a:spLocks noGrp="1"/>
          </p:cNvSpPr>
          <p:nvPr>
            <p:ph type="body" sz="quarter" idx="14"/>
          </p:nvPr>
        </p:nvSpPr>
        <p:spPr/>
        <p:txBody>
          <a:bodyPr/>
          <a:lstStyle/>
          <a:p>
            <a:r>
              <a:rPr lang="en-US" dirty="0">
                <a:solidFill>
                  <a:srgbClr val="000000"/>
                </a:solidFill>
              </a:rPr>
              <a:t>Cultural Competency Training for Providers — 2025</a:t>
            </a:r>
          </a:p>
        </p:txBody>
      </p:sp>
      <p:sp>
        <p:nvSpPr>
          <p:cNvPr id="11" name="TextBox 10">
            <a:extLst>
              <a:ext uri="{FF2B5EF4-FFF2-40B4-BE49-F238E27FC236}">
                <a16:creationId xmlns:a16="http://schemas.microsoft.com/office/drawing/2014/main" id="{95A494E5-8971-42F6-ABE3-13BC5BD1F147}"/>
              </a:ext>
            </a:extLst>
          </p:cNvPr>
          <p:cNvSpPr txBox="1"/>
          <p:nvPr/>
        </p:nvSpPr>
        <p:spPr>
          <a:xfrm>
            <a:off x="190446" y="671888"/>
            <a:ext cx="8447016" cy="1785104"/>
          </a:xfrm>
          <a:prstGeom prst="rect">
            <a:avLst/>
          </a:prstGeom>
          <a:noFill/>
        </p:spPr>
        <p:txBody>
          <a:bodyPr wrap="square" rtlCol="0">
            <a:spAutoFit/>
          </a:bodyPr>
          <a:lstStyle/>
          <a:p>
            <a:r>
              <a:rPr lang="en-US" sz="1100" dirty="0"/>
              <a:t>Teach back method is a way of confirming the patient understands by asking the patient to state in their own words what they need to know or do about their health, which:</a:t>
            </a:r>
          </a:p>
          <a:p>
            <a:endParaRPr lang="en-US" sz="1100" dirty="0"/>
          </a:p>
          <a:p>
            <a:pPr marL="171450" indent="-171450">
              <a:buFont typeface="Arial" panose="020B0604020202020204" pitchFamily="34" charset="0"/>
              <a:buChar char="•"/>
            </a:pPr>
            <a:r>
              <a:rPr lang="en-US" sz="1100" dirty="0"/>
              <a:t>Improves patient understanding and adherence</a:t>
            </a:r>
          </a:p>
          <a:p>
            <a:pPr marL="171450" indent="-171450">
              <a:buFont typeface="Arial" panose="020B0604020202020204" pitchFamily="34" charset="0"/>
              <a:buChar char="•"/>
            </a:pPr>
            <a:endParaRPr lang="en-US" sz="1100" dirty="0"/>
          </a:p>
          <a:p>
            <a:pPr marL="171450" indent="-171450">
              <a:buFont typeface="Arial" panose="020B0604020202020204" pitchFamily="34" charset="0"/>
              <a:buChar char="•"/>
            </a:pPr>
            <a:r>
              <a:rPr lang="en-US" sz="1100" dirty="0"/>
              <a:t>Decrease call backs &amp; cancelled appointments</a:t>
            </a:r>
          </a:p>
          <a:p>
            <a:pPr marL="171450" indent="-171450">
              <a:buFont typeface="Arial" panose="020B0604020202020204" pitchFamily="34" charset="0"/>
              <a:buChar char="•"/>
            </a:pPr>
            <a:endParaRPr lang="en-US" sz="1100" dirty="0"/>
          </a:p>
          <a:p>
            <a:pPr marL="171450" indent="-171450">
              <a:buFont typeface="Arial" panose="020B0604020202020204" pitchFamily="34" charset="0"/>
              <a:buChar char="•"/>
            </a:pPr>
            <a:r>
              <a:rPr lang="en-US" sz="1100" dirty="0"/>
              <a:t>Improve outcomes and satisfaction</a:t>
            </a:r>
          </a:p>
          <a:p>
            <a:pPr marL="171450" indent="-171450">
              <a:buFont typeface="Arial" panose="020B0604020202020204" pitchFamily="34" charset="0"/>
              <a:buChar char="•"/>
            </a:pPr>
            <a:endParaRPr lang="en-US" sz="1100" dirty="0"/>
          </a:p>
          <a:p>
            <a:pPr marL="171450" indent="-171450">
              <a:buFont typeface="Arial" panose="020B0604020202020204" pitchFamily="34" charset="0"/>
              <a:buChar char="•"/>
            </a:pPr>
            <a:r>
              <a:rPr lang="en-US" sz="1100" dirty="0"/>
              <a:t>Use clear plain language when talking to patients</a:t>
            </a:r>
          </a:p>
        </p:txBody>
      </p:sp>
      <p:sp>
        <p:nvSpPr>
          <p:cNvPr id="5" name="Text Placeholder 4">
            <a:extLst>
              <a:ext uri="{FF2B5EF4-FFF2-40B4-BE49-F238E27FC236}">
                <a16:creationId xmlns:a16="http://schemas.microsoft.com/office/drawing/2014/main" id="{6D6A3C42-F5A3-499E-905E-1230ED46167B}"/>
              </a:ext>
            </a:extLst>
          </p:cNvPr>
          <p:cNvSpPr>
            <a:spLocks noGrp="1"/>
          </p:cNvSpPr>
          <p:nvPr>
            <p:ph type="body" sz="quarter" idx="10"/>
          </p:nvPr>
        </p:nvSpPr>
        <p:spPr>
          <a:xfrm>
            <a:off x="190445" y="227101"/>
            <a:ext cx="7986528" cy="269997"/>
          </a:xfrm>
        </p:spPr>
        <p:txBody>
          <a:bodyPr/>
          <a:lstStyle/>
          <a:p>
            <a:r>
              <a:rPr lang="en-US" dirty="0"/>
              <a:t>Tools</a:t>
            </a:r>
          </a:p>
        </p:txBody>
      </p:sp>
    </p:spTree>
    <p:extLst>
      <p:ext uri="{BB962C8B-B14F-4D97-AF65-F5344CB8AC3E}">
        <p14:creationId xmlns:p14="http://schemas.microsoft.com/office/powerpoint/2010/main" val="25029744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03BA27E-20F1-4687-A010-92E055BBFEF8}"/>
              </a:ext>
            </a:extLst>
          </p:cNvPr>
          <p:cNvSpPr>
            <a:spLocks noGrp="1"/>
          </p:cNvSpPr>
          <p:nvPr>
            <p:ph type="body" sz="quarter" idx="14"/>
          </p:nvPr>
        </p:nvSpPr>
        <p:spPr/>
        <p:txBody>
          <a:bodyPr/>
          <a:lstStyle/>
          <a:p>
            <a:r>
              <a:rPr lang="en-US" dirty="0">
                <a:solidFill>
                  <a:srgbClr val="000000"/>
                </a:solidFill>
              </a:rPr>
              <a:t>Cultural Competency Training for Providers — 2025</a:t>
            </a:r>
          </a:p>
        </p:txBody>
      </p:sp>
      <p:sp>
        <p:nvSpPr>
          <p:cNvPr id="11" name="TextBox 10">
            <a:extLst>
              <a:ext uri="{FF2B5EF4-FFF2-40B4-BE49-F238E27FC236}">
                <a16:creationId xmlns:a16="http://schemas.microsoft.com/office/drawing/2014/main" id="{95A494E5-8971-42F6-ABE3-13BC5BD1F147}"/>
              </a:ext>
            </a:extLst>
          </p:cNvPr>
          <p:cNvSpPr txBox="1"/>
          <p:nvPr/>
        </p:nvSpPr>
        <p:spPr>
          <a:xfrm>
            <a:off x="190445" y="671888"/>
            <a:ext cx="8657525" cy="2462213"/>
          </a:xfrm>
          <a:prstGeom prst="rect">
            <a:avLst/>
          </a:prstGeom>
          <a:noFill/>
        </p:spPr>
        <p:txBody>
          <a:bodyPr wrap="square" rtlCol="0">
            <a:spAutoFit/>
          </a:bodyPr>
          <a:lstStyle/>
          <a:p>
            <a:pPr marL="171450" indent="-171450">
              <a:buFont typeface="Arial" panose="020B0604020202020204" pitchFamily="34" charset="0"/>
              <a:buChar char="•"/>
            </a:pPr>
            <a:r>
              <a:rPr lang="en-US" sz="1100" dirty="0"/>
              <a:t>A subculture is an ethnic, regional, economic, or social group</a:t>
            </a:r>
          </a:p>
          <a:p>
            <a:pPr marL="171450" indent="-171450">
              <a:buFont typeface="Arial" panose="020B0604020202020204" pitchFamily="34" charset="0"/>
              <a:buChar char="•"/>
            </a:pPr>
            <a:endParaRPr lang="en-US" sz="1100" dirty="0"/>
          </a:p>
          <a:p>
            <a:pPr marL="171450" indent="-171450">
              <a:buFont typeface="Arial" panose="020B0604020202020204" pitchFamily="34" charset="0"/>
              <a:buChar char="•"/>
            </a:pPr>
            <a:r>
              <a:rPr lang="en-US" sz="1100" dirty="0"/>
              <a:t>Cross-cultural health care teaches people in the health care industry how to relate to people of different sections of society.</a:t>
            </a:r>
          </a:p>
          <a:p>
            <a:endParaRPr lang="en-US" sz="1100" b="1" u="sng" dirty="0"/>
          </a:p>
          <a:p>
            <a:endParaRPr lang="en-US" sz="1100" b="1" u="sng" dirty="0"/>
          </a:p>
          <a:p>
            <a:r>
              <a:rPr lang="en-US" sz="1100" b="1" dirty="0"/>
              <a:t>Cultural differences, it is important to understand and respect the values, beliefs, and customs, norms, and traditions of different people.</a:t>
            </a:r>
          </a:p>
          <a:p>
            <a:endParaRPr lang="en-US" sz="1100" b="1" u="sng" dirty="0"/>
          </a:p>
          <a:p>
            <a:pPr marL="171450" indent="-171450">
              <a:buFont typeface="Arial" panose="020B0604020202020204" pitchFamily="34" charset="0"/>
              <a:buChar char="•"/>
            </a:pPr>
            <a:r>
              <a:rPr lang="en-US" sz="1100" dirty="0"/>
              <a:t>Consider the person’s cultural views concerning</a:t>
            </a:r>
          </a:p>
          <a:p>
            <a:pPr marL="171450" indent="-171450">
              <a:buFont typeface="Arial" panose="020B0604020202020204" pitchFamily="34" charset="0"/>
              <a:buChar char="•"/>
            </a:pPr>
            <a:endParaRPr lang="en-US" sz="1100" dirty="0"/>
          </a:p>
          <a:p>
            <a:pPr marL="171450" indent="-171450">
              <a:buFont typeface="Arial" panose="020B0604020202020204" pitchFamily="34" charset="0"/>
              <a:buChar char="•"/>
            </a:pPr>
            <a:r>
              <a:rPr lang="en-US" sz="1100" dirty="0"/>
              <a:t>Eye contact</a:t>
            </a:r>
          </a:p>
          <a:p>
            <a:pPr marL="171450" indent="-171450">
              <a:buFont typeface="Arial" panose="020B0604020202020204" pitchFamily="34" charset="0"/>
              <a:buChar char="•"/>
            </a:pPr>
            <a:endParaRPr lang="en-US" sz="1100" dirty="0"/>
          </a:p>
          <a:p>
            <a:pPr marL="171450" indent="-171450">
              <a:buFont typeface="Arial" panose="020B0604020202020204" pitchFamily="34" charset="0"/>
              <a:buChar char="•"/>
            </a:pPr>
            <a:r>
              <a:rPr lang="en-US" sz="1100" dirty="0"/>
              <a:t>Personal space</a:t>
            </a:r>
          </a:p>
          <a:p>
            <a:pPr marL="171450" indent="-171450">
              <a:buFont typeface="Arial" panose="020B0604020202020204" pitchFamily="34" charset="0"/>
              <a:buChar char="•"/>
            </a:pPr>
            <a:endParaRPr lang="en-US" sz="1100" dirty="0"/>
          </a:p>
          <a:p>
            <a:pPr marL="171450" indent="-171450">
              <a:buFont typeface="Arial" panose="020B0604020202020204" pitchFamily="34" charset="0"/>
              <a:buChar char="•"/>
            </a:pPr>
            <a:r>
              <a:rPr lang="en-US" sz="1100" dirty="0"/>
              <a:t>Respect for authority</a:t>
            </a:r>
          </a:p>
        </p:txBody>
      </p:sp>
      <p:sp>
        <p:nvSpPr>
          <p:cNvPr id="5" name="Text Placeholder 4">
            <a:extLst>
              <a:ext uri="{FF2B5EF4-FFF2-40B4-BE49-F238E27FC236}">
                <a16:creationId xmlns:a16="http://schemas.microsoft.com/office/drawing/2014/main" id="{6D6A3C42-F5A3-499E-905E-1230ED46167B}"/>
              </a:ext>
            </a:extLst>
          </p:cNvPr>
          <p:cNvSpPr>
            <a:spLocks noGrp="1"/>
          </p:cNvSpPr>
          <p:nvPr>
            <p:ph type="body" sz="quarter" idx="10"/>
          </p:nvPr>
        </p:nvSpPr>
        <p:spPr>
          <a:xfrm>
            <a:off x="190445" y="227101"/>
            <a:ext cx="7986528" cy="269997"/>
          </a:xfrm>
        </p:spPr>
        <p:txBody>
          <a:bodyPr/>
          <a:lstStyle/>
          <a:p>
            <a:r>
              <a:rPr lang="en-US" dirty="0"/>
              <a:t>Subculture</a:t>
            </a:r>
          </a:p>
        </p:txBody>
      </p:sp>
    </p:spTree>
    <p:extLst>
      <p:ext uri="{BB962C8B-B14F-4D97-AF65-F5344CB8AC3E}">
        <p14:creationId xmlns:p14="http://schemas.microsoft.com/office/powerpoint/2010/main" val="35823186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03BA27E-20F1-4687-A010-92E055BBFEF8}"/>
              </a:ext>
            </a:extLst>
          </p:cNvPr>
          <p:cNvSpPr>
            <a:spLocks noGrp="1"/>
          </p:cNvSpPr>
          <p:nvPr>
            <p:ph type="body" sz="quarter" idx="14"/>
          </p:nvPr>
        </p:nvSpPr>
        <p:spPr/>
        <p:txBody>
          <a:bodyPr/>
          <a:lstStyle/>
          <a:p>
            <a:r>
              <a:rPr lang="en-US" dirty="0">
                <a:solidFill>
                  <a:srgbClr val="000000"/>
                </a:solidFill>
              </a:rPr>
              <a:t>Cultural Competency Training for Providers — 2025</a:t>
            </a:r>
          </a:p>
        </p:txBody>
      </p:sp>
      <p:sp>
        <p:nvSpPr>
          <p:cNvPr id="11" name="TextBox 10">
            <a:extLst>
              <a:ext uri="{FF2B5EF4-FFF2-40B4-BE49-F238E27FC236}">
                <a16:creationId xmlns:a16="http://schemas.microsoft.com/office/drawing/2014/main" id="{95A494E5-8971-42F6-ABE3-13BC5BD1F147}"/>
              </a:ext>
            </a:extLst>
          </p:cNvPr>
          <p:cNvSpPr txBox="1"/>
          <p:nvPr/>
        </p:nvSpPr>
        <p:spPr>
          <a:xfrm>
            <a:off x="190445" y="671888"/>
            <a:ext cx="8657525" cy="2462213"/>
          </a:xfrm>
          <a:prstGeom prst="rect">
            <a:avLst/>
          </a:prstGeom>
          <a:noFill/>
        </p:spPr>
        <p:txBody>
          <a:bodyPr wrap="square" rtlCol="0">
            <a:spAutoFit/>
          </a:bodyPr>
          <a:lstStyle/>
          <a:p>
            <a:r>
              <a:rPr lang="en-US" sz="1100" dirty="0"/>
              <a:t>Ask a person with a disability first before providing assistance like holding their arm to help them out of a chair. When dealing with seniors, consider the possible challenges and impairments:</a:t>
            </a:r>
          </a:p>
          <a:p>
            <a:endParaRPr lang="en-US" sz="1100" dirty="0"/>
          </a:p>
          <a:p>
            <a:pPr marL="171450" indent="-171450">
              <a:buFont typeface="Arial" panose="020B0604020202020204" pitchFamily="34" charset="0"/>
              <a:buChar char="•"/>
            </a:pPr>
            <a:r>
              <a:rPr lang="en-US" sz="1100" dirty="0"/>
              <a:t>Hearing</a:t>
            </a:r>
          </a:p>
          <a:p>
            <a:pPr marL="171450" indent="-171450">
              <a:buFont typeface="Arial" panose="020B0604020202020204" pitchFamily="34" charset="0"/>
              <a:buChar char="•"/>
            </a:pPr>
            <a:endParaRPr lang="en-US" sz="1100" dirty="0"/>
          </a:p>
          <a:p>
            <a:pPr marL="171450" indent="-171450">
              <a:buFont typeface="Arial" panose="020B0604020202020204" pitchFamily="34" charset="0"/>
              <a:buChar char="•"/>
            </a:pPr>
            <a:r>
              <a:rPr lang="en-US" sz="1100" dirty="0"/>
              <a:t>Visual</a:t>
            </a:r>
          </a:p>
          <a:p>
            <a:pPr marL="171450" indent="-171450">
              <a:buFont typeface="Arial" panose="020B0604020202020204" pitchFamily="34" charset="0"/>
              <a:buChar char="•"/>
            </a:pPr>
            <a:endParaRPr lang="en-US" sz="1100" dirty="0"/>
          </a:p>
          <a:p>
            <a:pPr marL="171450" indent="-171450">
              <a:buFont typeface="Arial" panose="020B0604020202020204" pitchFamily="34" charset="0"/>
              <a:buChar char="•"/>
            </a:pPr>
            <a:r>
              <a:rPr lang="en-US" sz="1100" dirty="0"/>
              <a:t>Cognitive</a:t>
            </a:r>
          </a:p>
          <a:p>
            <a:pPr marL="171450" indent="-171450">
              <a:buFont typeface="Arial" panose="020B0604020202020204" pitchFamily="34" charset="0"/>
              <a:buChar char="•"/>
            </a:pPr>
            <a:endParaRPr lang="en-US" sz="1100" dirty="0"/>
          </a:p>
          <a:p>
            <a:pPr marL="171450" indent="-171450">
              <a:buFont typeface="Arial" panose="020B0604020202020204" pitchFamily="34" charset="0"/>
              <a:buChar char="•"/>
            </a:pPr>
            <a:r>
              <a:rPr lang="en-US" sz="1100" dirty="0"/>
              <a:t>Physical</a:t>
            </a:r>
          </a:p>
          <a:p>
            <a:pPr marL="171450" indent="-171450">
              <a:buFont typeface="Arial" panose="020B0604020202020204" pitchFamily="34" charset="0"/>
              <a:buChar char="•"/>
            </a:pPr>
            <a:endParaRPr lang="en-US" sz="1100" dirty="0"/>
          </a:p>
          <a:p>
            <a:pPr marL="171450" indent="-171450">
              <a:buFont typeface="Arial" panose="020B0604020202020204" pitchFamily="34" charset="0"/>
              <a:buChar char="•"/>
            </a:pPr>
            <a:r>
              <a:rPr lang="en-US" sz="1100" dirty="0"/>
              <a:t>Taking multiple medications</a:t>
            </a:r>
          </a:p>
          <a:p>
            <a:pPr marL="171450" indent="-171450">
              <a:buFont typeface="Arial" panose="020B0604020202020204" pitchFamily="34" charset="0"/>
              <a:buChar char="•"/>
            </a:pPr>
            <a:endParaRPr lang="en-US" sz="1100" dirty="0"/>
          </a:p>
          <a:p>
            <a:pPr marL="171450" indent="-171450">
              <a:buFont typeface="Arial" panose="020B0604020202020204" pitchFamily="34" charset="0"/>
              <a:buChar char="•"/>
            </a:pPr>
            <a:r>
              <a:rPr lang="en-US" sz="1100" dirty="0"/>
              <a:t>Dependent on care givers</a:t>
            </a:r>
          </a:p>
        </p:txBody>
      </p:sp>
      <p:sp>
        <p:nvSpPr>
          <p:cNvPr id="5" name="Text Placeholder 4">
            <a:extLst>
              <a:ext uri="{FF2B5EF4-FFF2-40B4-BE49-F238E27FC236}">
                <a16:creationId xmlns:a16="http://schemas.microsoft.com/office/drawing/2014/main" id="{6D6A3C42-F5A3-499E-905E-1230ED46167B}"/>
              </a:ext>
            </a:extLst>
          </p:cNvPr>
          <p:cNvSpPr>
            <a:spLocks noGrp="1"/>
          </p:cNvSpPr>
          <p:nvPr>
            <p:ph type="body" sz="quarter" idx="10"/>
          </p:nvPr>
        </p:nvSpPr>
        <p:spPr>
          <a:xfrm>
            <a:off x="190445" y="227101"/>
            <a:ext cx="7986528" cy="269997"/>
          </a:xfrm>
        </p:spPr>
        <p:txBody>
          <a:bodyPr/>
          <a:lstStyle/>
          <a:p>
            <a:r>
              <a:rPr lang="en-US" dirty="0"/>
              <a:t>Seniors &amp; People with Disabilities</a:t>
            </a:r>
          </a:p>
        </p:txBody>
      </p:sp>
    </p:spTree>
    <p:extLst>
      <p:ext uri="{BB962C8B-B14F-4D97-AF65-F5344CB8AC3E}">
        <p14:creationId xmlns:p14="http://schemas.microsoft.com/office/powerpoint/2010/main" val="25419198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03BA27E-20F1-4687-A010-92E055BBFEF8}"/>
              </a:ext>
            </a:extLst>
          </p:cNvPr>
          <p:cNvSpPr>
            <a:spLocks noGrp="1"/>
          </p:cNvSpPr>
          <p:nvPr>
            <p:ph type="body" sz="quarter" idx="14"/>
          </p:nvPr>
        </p:nvSpPr>
        <p:spPr/>
        <p:txBody>
          <a:bodyPr/>
          <a:lstStyle/>
          <a:p>
            <a:r>
              <a:rPr lang="en-US" dirty="0">
                <a:solidFill>
                  <a:srgbClr val="000000"/>
                </a:solidFill>
              </a:rPr>
              <a:t>Cultural Competency Training for Providers — 2025</a:t>
            </a:r>
          </a:p>
        </p:txBody>
      </p:sp>
      <p:sp>
        <p:nvSpPr>
          <p:cNvPr id="11" name="TextBox 10">
            <a:extLst>
              <a:ext uri="{FF2B5EF4-FFF2-40B4-BE49-F238E27FC236}">
                <a16:creationId xmlns:a16="http://schemas.microsoft.com/office/drawing/2014/main" id="{95A494E5-8971-42F6-ABE3-13BC5BD1F147}"/>
              </a:ext>
            </a:extLst>
          </p:cNvPr>
          <p:cNvSpPr txBox="1"/>
          <p:nvPr/>
        </p:nvSpPr>
        <p:spPr>
          <a:xfrm>
            <a:off x="190445" y="671888"/>
            <a:ext cx="8657525" cy="938719"/>
          </a:xfrm>
          <a:prstGeom prst="rect">
            <a:avLst/>
          </a:prstGeom>
          <a:noFill/>
        </p:spPr>
        <p:txBody>
          <a:bodyPr wrap="square" rtlCol="0">
            <a:spAutoFit/>
          </a:bodyPr>
          <a:lstStyle/>
          <a:p>
            <a:pPr marL="171450" indent="-171450">
              <a:buFont typeface="Arial" panose="020B0604020202020204" pitchFamily="34" charset="0"/>
              <a:buChar char="•"/>
            </a:pPr>
            <a:r>
              <a:rPr lang="en-US" sz="1100" dirty="0"/>
              <a:t>Lack of diversity in leadership</a:t>
            </a:r>
          </a:p>
          <a:p>
            <a:pPr marL="171450" indent="-171450">
              <a:buFont typeface="Arial" panose="020B0604020202020204" pitchFamily="34" charset="0"/>
              <a:buChar char="•"/>
            </a:pPr>
            <a:endParaRPr lang="en-US" sz="1100" dirty="0"/>
          </a:p>
          <a:p>
            <a:pPr marL="171450" indent="-171450">
              <a:buFont typeface="Arial" panose="020B0604020202020204" pitchFamily="34" charset="0"/>
              <a:buChar char="•"/>
            </a:pPr>
            <a:r>
              <a:rPr lang="en-US" sz="1100" dirty="0"/>
              <a:t>System not designed to meet the needs of a diverse population</a:t>
            </a:r>
          </a:p>
          <a:p>
            <a:pPr marL="171450" indent="-171450">
              <a:buFont typeface="Arial" panose="020B0604020202020204" pitchFamily="34" charset="0"/>
              <a:buChar char="•"/>
            </a:pPr>
            <a:endParaRPr lang="en-US" sz="1100" dirty="0"/>
          </a:p>
          <a:p>
            <a:pPr marL="171450" indent="-171450">
              <a:buFont typeface="Arial" panose="020B0604020202020204" pitchFamily="34" charset="0"/>
              <a:buChar char="•"/>
            </a:pPr>
            <a:r>
              <a:rPr lang="en-US" sz="1100" dirty="0"/>
              <a:t>Poor communication between providers and patients of different cultural backgrounds</a:t>
            </a:r>
          </a:p>
        </p:txBody>
      </p:sp>
      <p:sp>
        <p:nvSpPr>
          <p:cNvPr id="5" name="Text Placeholder 4">
            <a:extLst>
              <a:ext uri="{FF2B5EF4-FFF2-40B4-BE49-F238E27FC236}">
                <a16:creationId xmlns:a16="http://schemas.microsoft.com/office/drawing/2014/main" id="{6D6A3C42-F5A3-499E-905E-1230ED46167B}"/>
              </a:ext>
            </a:extLst>
          </p:cNvPr>
          <p:cNvSpPr>
            <a:spLocks noGrp="1"/>
          </p:cNvSpPr>
          <p:nvPr>
            <p:ph type="body" sz="quarter" idx="10"/>
          </p:nvPr>
        </p:nvSpPr>
        <p:spPr>
          <a:xfrm>
            <a:off x="190445" y="227101"/>
            <a:ext cx="7986528" cy="269997"/>
          </a:xfrm>
        </p:spPr>
        <p:txBody>
          <a:bodyPr/>
          <a:lstStyle/>
          <a:p>
            <a:r>
              <a:rPr lang="en-US" dirty="0"/>
              <a:t>Possible Barriers to Cultural  Competency</a:t>
            </a:r>
          </a:p>
        </p:txBody>
      </p:sp>
    </p:spTree>
    <p:extLst>
      <p:ext uri="{BB962C8B-B14F-4D97-AF65-F5344CB8AC3E}">
        <p14:creationId xmlns:p14="http://schemas.microsoft.com/office/powerpoint/2010/main" val="995547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03BA27E-20F1-4687-A010-92E055BBFEF8}"/>
              </a:ext>
            </a:extLst>
          </p:cNvPr>
          <p:cNvSpPr>
            <a:spLocks noGrp="1"/>
          </p:cNvSpPr>
          <p:nvPr>
            <p:ph type="body" sz="quarter" idx="14"/>
          </p:nvPr>
        </p:nvSpPr>
        <p:spPr/>
        <p:txBody>
          <a:bodyPr/>
          <a:lstStyle/>
          <a:p>
            <a:r>
              <a:rPr lang="en-US" dirty="0">
                <a:solidFill>
                  <a:srgbClr val="000000"/>
                </a:solidFill>
              </a:rPr>
              <a:t>Cultural Competency Training for Providers — 2025</a:t>
            </a:r>
          </a:p>
        </p:txBody>
      </p:sp>
      <p:sp>
        <p:nvSpPr>
          <p:cNvPr id="11" name="TextBox 10">
            <a:extLst>
              <a:ext uri="{FF2B5EF4-FFF2-40B4-BE49-F238E27FC236}">
                <a16:creationId xmlns:a16="http://schemas.microsoft.com/office/drawing/2014/main" id="{95A494E5-8971-42F6-ABE3-13BC5BD1F147}"/>
              </a:ext>
            </a:extLst>
          </p:cNvPr>
          <p:cNvSpPr txBox="1"/>
          <p:nvPr/>
        </p:nvSpPr>
        <p:spPr>
          <a:xfrm>
            <a:off x="190446" y="671888"/>
            <a:ext cx="8598320" cy="430887"/>
          </a:xfrm>
          <a:prstGeom prst="rect">
            <a:avLst/>
          </a:prstGeom>
          <a:noFill/>
        </p:spPr>
        <p:txBody>
          <a:bodyPr wrap="square" rtlCol="0">
            <a:spAutoFit/>
          </a:bodyPr>
          <a:lstStyle/>
          <a:p>
            <a:r>
              <a:rPr lang="en-US" sz="1100" dirty="0"/>
              <a:t>Healthcare experts identified a connection between cultural competence and quality  improvement, and the elimination of racial and ethnic disparities.</a:t>
            </a:r>
          </a:p>
        </p:txBody>
      </p:sp>
      <p:sp>
        <p:nvSpPr>
          <p:cNvPr id="5" name="Text Placeholder 4">
            <a:extLst>
              <a:ext uri="{FF2B5EF4-FFF2-40B4-BE49-F238E27FC236}">
                <a16:creationId xmlns:a16="http://schemas.microsoft.com/office/drawing/2014/main" id="{6D6A3C42-F5A3-499E-905E-1230ED46167B}"/>
              </a:ext>
            </a:extLst>
          </p:cNvPr>
          <p:cNvSpPr>
            <a:spLocks noGrp="1"/>
          </p:cNvSpPr>
          <p:nvPr>
            <p:ph type="body" sz="quarter" idx="10"/>
          </p:nvPr>
        </p:nvSpPr>
        <p:spPr>
          <a:xfrm>
            <a:off x="190445" y="227101"/>
            <a:ext cx="7986528" cy="269997"/>
          </a:xfrm>
        </p:spPr>
        <p:txBody>
          <a:bodyPr/>
          <a:lstStyle/>
          <a:p>
            <a:r>
              <a:rPr lang="en-US" dirty="0"/>
              <a:t>Benefits of Cultural Competency</a:t>
            </a:r>
          </a:p>
        </p:txBody>
      </p:sp>
    </p:spTree>
    <p:extLst>
      <p:ext uri="{BB962C8B-B14F-4D97-AF65-F5344CB8AC3E}">
        <p14:creationId xmlns:p14="http://schemas.microsoft.com/office/powerpoint/2010/main" val="15949830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03BA27E-20F1-4687-A010-92E055BBFEF8}"/>
              </a:ext>
            </a:extLst>
          </p:cNvPr>
          <p:cNvSpPr>
            <a:spLocks noGrp="1"/>
          </p:cNvSpPr>
          <p:nvPr>
            <p:ph type="body" sz="quarter" idx="14"/>
          </p:nvPr>
        </p:nvSpPr>
        <p:spPr/>
        <p:txBody>
          <a:bodyPr/>
          <a:lstStyle/>
          <a:p>
            <a:r>
              <a:rPr lang="en-US" dirty="0">
                <a:solidFill>
                  <a:srgbClr val="000000"/>
                </a:solidFill>
              </a:rPr>
              <a:t>Cultural Competency Training for Providers — 2025</a:t>
            </a:r>
          </a:p>
        </p:txBody>
      </p:sp>
      <p:sp>
        <p:nvSpPr>
          <p:cNvPr id="6" name="Rectangle 5"/>
          <p:cNvSpPr/>
          <p:nvPr/>
        </p:nvSpPr>
        <p:spPr>
          <a:xfrm>
            <a:off x="265825" y="1426378"/>
            <a:ext cx="6592175" cy="1246495"/>
          </a:xfrm>
          <a:prstGeom prst="rect">
            <a:avLst/>
          </a:prstGeom>
        </p:spPr>
        <p:txBody>
          <a:bodyPr wrap="square">
            <a:spAutoFit/>
          </a:bodyPr>
          <a:lstStyle/>
          <a:p>
            <a:pPr marL="241300" marR="463550" indent="-228600">
              <a:lnSpc>
                <a:spcPct val="100000"/>
              </a:lnSpc>
              <a:spcBef>
                <a:spcPts val="100"/>
              </a:spcBef>
              <a:buClr>
                <a:srgbClr val="B38300"/>
              </a:buClr>
              <a:buFont typeface="Wingdings"/>
              <a:buChar char=""/>
              <a:tabLst>
                <a:tab pos="241300" algn="l"/>
              </a:tabLst>
            </a:pPr>
            <a:r>
              <a:rPr lang="en-US" sz="1100" spc="-70" dirty="0">
                <a:solidFill>
                  <a:srgbClr val="414042"/>
                </a:solidFill>
                <a:latin typeface="Lato" panose="020F0502020204030203" pitchFamily="34" charset="0"/>
                <a:cs typeface="Calibri"/>
              </a:rPr>
              <a:t>To  </a:t>
            </a:r>
            <a:r>
              <a:rPr lang="en-US" sz="1100" spc="30" dirty="0">
                <a:solidFill>
                  <a:srgbClr val="414042"/>
                </a:solidFill>
                <a:latin typeface="Lato" panose="020F0502020204030203" pitchFamily="34" charset="0"/>
                <a:cs typeface="Calibri"/>
              </a:rPr>
              <a:t>know </a:t>
            </a:r>
            <a:r>
              <a:rPr lang="en-US" sz="1100" spc="15" dirty="0">
                <a:solidFill>
                  <a:srgbClr val="414042"/>
                </a:solidFill>
                <a:latin typeface="Lato" panose="020F0502020204030203" pitchFamily="34" charset="0"/>
                <a:cs typeface="Calibri"/>
              </a:rPr>
              <a:t>the </a:t>
            </a:r>
            <a:r>
              <a:rPr lang="en-US" sz="1100" spc="20" dirty="0">
                <a:solidFill>
                  <a:srgbClr val="414042"/>
                </a:solidFill>
                <a:latin typeface="Lato" panose="020F0502020204030203" pitchFamily="34" charset="0"/>
                <a:cs typeface="Calibri"/>
              </a:rPr>
              <a:t>regulatory </a:t>
            </a:r>
            <a:r>
              <a:rPr lang="en-US" sz="1100" spc="30" dirty="0">
                <a:solidFill>
                  <a:srgbClr val="414042"/>
                </a:solidFill>
                <a:latin typeface="Lato" panose="020F0502020204030203" pitchFamily="34" charset="0"/>
                <a:cs typeface="Calibri"/>
              </a:rPr>
              <a:t>and </a:t>
            </a:r>
            <a:r>
              <a:rPr lang="en-US" sz="1100" spc="20" dirty="0">
                <a:solidFill>
                  <a:srgbClr val="414042"/>
                </a:solidFill>
                <a:latin typeface="Lato" panose="020F0502020204030203" pitchFamily="34" charset="0"/>
                <a:cs typeface="Calibri"/>
              </a:rPr>
              <a:t>legal </a:t>
            </a:r>
            <a:r>
              <a:rPr lang="en-US" sz="1100" spc="60" dirty="0">
                <a:solidFill>
                  <a:srgbClr val="414042"/>
                </a:solidFill>
                <a:latin typeface="Lato" panose="020F0502020204030203" pitchFamily="34" charset="0"/>
                <a:cs typeface="Calibri"/>
              </a:rPr>
              <a:t>basis </a:t>
            </a:r>
            <a:r>
              <a:rPr lang="en-US" sz="1100" spc="25" dirty="0">
                <a:solidFill>
                  <a:srgbClr val="414042"/>
                </a:solidFill>
                <a:latin typeface="Lato" panose="020F0502020204030203" pitchFamily="34" charset="0"/>
                <a:cs typeface="Calibri"/>
              </a:rPr>
              <a:t>that </a:t>
            </a:r>
            <a:r>
              <a:rPr lang="en-US" sz="1100" spc="50" dirty="0">
                <a:solidFill>
                  <a:srgbClr val="414042"/>
                </a:solidFill>
                <a:latin typeface="Lato" panose="020F0502020204030203" pitchFamily="34" charset="0"/>
                <a:cs typeface="Calibri"/>
              </a:rPr>
              <a:t>supports </a:t>
            </a:r>
            <a:r>
              <a:rPr lang="en-US" sz="1100" spc="-300" dirty="0">
                <a:solidFill>
                  <a:srgbClr val="414042"/>
                </a:solidFill>
                <a:latin typeface="Lato" panose="020F0502020204030203" pitchFamily="34" charset="0"/>
                <a:cs typeface="Calibri"/>
              </a:rPr>
              <a:t> </a:t>
            </a:r>
            <a:r>
              <a:rPr lang="en-US" sz="1100" spc="15" dirty="0">
                <a:solidFill>
                  <a:srgbClr val="414042"/>
                </a:solidFill>
                <a:latin typeface="Lato" panose="020F0502020204030203" pitchFamily="34" charset="0"/>
                <a:cs typeface="Calibri"/>
              </a:rPr>
              <a:t>anti-discrimination </a:t>
            </a:r>
            <a:r>
              <a:rPr lang="en-US" sz="1100" spc="60" dirty="0">
                <a:solidFill>
                  <a:srgbClr val="414042"/>
                </a:solidFill>
                <a:latin typeface="Lato" panose="020F0502020204030203" pitchFamily="34" charset="0"/>
                <a:cs typeface="Calibri"/>
              </a:rPr>
              <a:t>efforts </a:t>
            </a:r>
            <a:r>
              <a:rPr lang="en-US" sz="1100" spc="50" dirty="0">
                <a:solidFill>
                  <a:srgbClr val="414042"/>
                </a:solidFill>
                <a:latin typeface="Lato" panose="020F0502020204030203" pitchFamily="34" charset="0"/>
                <a:cs typeface="Calibri"/>
              </a:rPr>
              <a:t>based </a:t>
            </a:r>
            <a:r>
              <a:rPr lang="en-US" sz="1100" spc="5" dirty="0">
                <a:solidFill>
                  <a:srgbClr val="414042"/>
                </a:solidFill>
                <a:latin typeface="Lato" panose="020F0502020204030203" pitchFamily="34" charset="0"/>
                <a:cs typeface="Calibri"/>
              </a:rPr>
              <a:t>on </a:t>
            </a:r>
            <a:r>
              <a:rPr lang="en-US" sz="1100" spc="40" dirty="0">
                <a:solidFill>
                  <a:srgbClr val="414042"/>
                </a:solidFill>
                <a:latin typeface="Lato" panose="020F0502020204030203" pitchFamily="34" charset="0"/>
                <a:cs typeface="Calibri"/>
              </a:rPr>
              <a:t>sexual </a:t>
            </a:r>
            <a:r>
              <a:rPr lang="en-US" sz="1100" spc="-5" dirty="0">
                <a:solidFill>
                  <a:srgbClr val="414042"/>
                </a:solidFill>
                <a:latin typeface="Lato" panose="020F0502020204030203" pitchFamily="34" charset="0"/>
                <a:cs typeface="Calibri"/>
              </a:rPr>
              <a:t>orientation </a:t>
            </a:r>
            <a:r>
              <a:rPr lang="en-US" sz="1100" spc="30" dirty="0">
                <a:solidFill>
                  <a:srgbClr val="414042"/>
                </a:solidFill>
                <a:latin typeface="Lato" panose="020F0502020204030203" pitchFamily="34" charset="0"/>
                <a:cs typeface="Calibri"/>
              </a:rPr>
              <a:t>and </a:t>
            </a:r>
            <a:r>
              <a:rPr lang="en-US" sz="1100" spc="10" dirty="0">
                <a:solidFill>
                  <a:srgbClr val="414042"/>
                </a:solidFill>
                <a:latin typeface="Lato" panose="020F0502020204030203" pitchFamily="34" charset="0"/>
                <a:cs typeface="Calibri"/>
              </a:rPr>
              <a:t>gender identity.</a:t>
            </a:r>
            <a:endParaRPr lang="en-US" sz="1100" dirty="0">
              <a:latin typeface="Lato" panose="020F0502020204030203" pitchFamily="34" charset="0"/>
              <a:cs typeface="Calibri"/>
            </a:endParaRPr>
          </a:p>
          <a:p>
            <a:pPr marL="241300" indent="-228600">
              <a:lnSpc>
                <a:spcPct val="100000"/>
              </a:lnSpc>
              <a:spcBef>
                <a:spcPts val="1200"/>
              </a:spcBef>
              <a:buClr>
                <a:srgbClr val="B38300"/>
              </a:buClr>
              <a:buFont typeface="Wingdings"/>
              <a:buChar char=""/>
              <a:tabLst>
                <a:tab pos="241300" algn="l"/>
              </a:tabLst>
            </a:pPr>
            <a:r>
              <a:rPr lang="en-US" sz="1100" spc="-70" dirty="0">
                <a:solidFill>
                  <a:srgbClr val="414042"/>
                </a:solidFill>
                <a:latin typeface="Lato" panose="020F0502020204030203" pitchFamily="34" charset="0"/>
                <a:cs typeface="Calibri"/>
              </a:rPr>
              <a:t>To  </a:t>
            </a:r>
            <a:r>
              <a:rPr lang="en-US" sz="1100" spc="30" dirty="0">
                <a:solidFill>
                  <a:srgbClr val="414042"/>
                </a:solidFill>
                <a:latin typeface="Lato" panose="020F0502020204030203" pitchFamily="34" charset="0"/>
                <a:cs typeface="Calibri"/>
              </a:rPr>
              <a:t>distinguish </a:t>
            </a:r>
            <a:r>
              <a:rPr lang="en-US" sz="1100" spc="45" dirty="0">
                <a:solidFill>
                  <a:srgbClr val="414042"/>
                </a:solidFill>
                <a:latin typeface="Lato" panose="020F0502020204030203" pitchFamily="34" charset="0"/>
                <a:cs typeface="Calibri"/>
              </a:rPr>
              <a:t>among </a:t>
            </a:r>
            <a:r>
              <a:rPr lang="en-US" sz="1100" spc="40" dirty="0">
                <a:solidFill>
                  <a:srgbClr val="414042"/>
                </a:solidFill>
                <a:latin typeface="Lato" panose="020F0502020204030203" pitchFamily="34" charset="0"/>
                <a:cs typeface="Calibri"/>
              </a:rPr>
              <a:t>sexual </a:t>
            </a:r>
            <a:r>
              <a:rPr lang="en-US" sz="1100" spc="-5" dirty="0">
                <a:solidFill>
                  <a:srgbClr val="414042"/>
                </a:solidFill>
                <a:latin typeface="Lato" panose="020F0502020204030203" pitchFamily="34" charset="0"/>
                <a:cs typeface="Calibri"/>
              </a:rPr>
              <a:t>orientation </a:t>
            </a:r>
            <a:r>
              <a:rPr lang="en-US" sz="1100" spc="30" dirty="0">
                <a:solidFill>
                  <a:srgbClr val="414042"/>
                </a:solidFill>
                <a:latin typeface="Lato" panose="020F0502020204030203" pitchFamily="34" charset="0"/>
                <a:cs typeface="Calibri"/>
              </a:rPr>
              <a:t>and </a:t>
            </a:r>
            <a:r>
              <a:rPr lang="en-US" sz="1100" spc="10" dirty="0">
                <a:solidFill>
                  <a:srgbClr val="414042"/>
                </a:solidFill>
                <a:latin typeface="Lato" panose="020F0502020204030203" pitchFamily="34" charset="0"/>
                <a:cs typeface="Calibri"/>
              </a:rPr>
              <a:t>gender </a:t>
            </a:r>
            <a:r>
              <a:rPr lang="en-US" sz="1100" spc="-245" dirty="0">
                <a:solidFill>
                  <a:srgbClr val="414042"/>
                </a:solidFill>
                <a:latin typeface="Lato" panose="020F0502020204030203" pitchFamily="34" charset="0"/>
                <a:cs typeface="Calibri"/>
              </a:rPr>
              <a:t> </a:t>
            </a:r>
            <a:r>
              <a:rPr lang="en-US" sz="1100" spc="20" dirty="0">
                <a:solidFill>
                  <a:srgbClr val="414042"/>
                </a:solidFill>
                <a:latin typeface="Lato" panose="020F0502020204030203" pitchFamily="34" charset="0"/>
                <a:cs typeface="Calibri"/>
              </a:rPr>
              <a:t>identity</a:t>
            </a:r>
            <a:endParaRPr lang="en-US" sz="1100" dirty="0">
              <a:latin typeface="Lato" panose="020F0502020204030203" pitchFamily="34" charset="0"/>
              <a:cs typeface="Calibri"/>
            </a:endParaRPr>
          </a:p>
          <a:p>
            <a:pPr marL="241300" marR="5080" indent="-228600">
              <a:lnSpc>
                <a:spcPct val="100000"/>
              </a:lnSpc>
              <a:spcBef>
                <a:spcPts val="1200"/>
              </a:spcBef>
              <a:buClr>
                <a:srgbClr val="B38300"/>
              </a:buClr>
              <a:buFont typeface="Wingdings"/>
              <a:buChar char=""/>
              <a:tabLst>
                <a:tab pos="241300" algn="l"/>
              </a:tabLst>
            </a:pPr>
            <a:r>
              <a:rPr lang="en-US" sz="1100" spc="-70" dirty="0">
                <a:solidFill>
                  <a:srgbClr val="414042"/>
                </a:solidFill>
                <a:latin typeface="Lato" panose="020F0502020204030203" pitchFamily="34" charset="0"/>
                <a:cs typeface="Calibri"/>
              </a:rPr>
              <a:t>To</a:t>
            </a:r>
            <a:r>
              <a:rPr lang="en-US" sz="1100" spc="-25" dirty="0">
                <a:solidFill>
                  <a:srgbClr val="414042"/>
                </a:solidFill>
                <a:latin typeface="Lato" panose="020F0502020204030203" pitchFamily="34" charset="0"/>
                <a:cs typeface="Calibri"/>
              </a:rPr>
              <a:t> </a:t>
            </a:r>
            <a:r>
              <a:rPr lang="en-US" sz="1100" spc="30" dirty="0">
                <a:solidFill>
                  <a:srgbClr val="414042"/>
                </a:solidFill>
                <a:latin typeface="Lato" panose="020F0502020204030203" pitchFamily="34" charset="0"/>
                <a:cs typeface="Calibri"/>
              </a:rPr>
              <a:t>know</a:t>
            </a:r>
            <a:r>
              <a:rPr lang="en-US" sz="1100" spc="-20" dirty="0">
                <a:solidFill>
                  <a:srgbClr val="414042"/>
                </a:solidFill>
                <a:latin typeface="Lato" panose="020F0502020204030203" pitchFamily="34" charset="0"/>
                <a:cs typeface="Calibri"/>
              </a:rPr>
              <a:t> </a:t>
            </a:r>
            <a:r>
              <a:rPr lang="en-US" sz="1100" spc="40" dirty="0">
                <a:solidFill>
                  <a:srgbClr val="414042"/>
                </a:solidFill>
                <a:latin typeface="Lato" panose="020F0502020204030203" pitchFamily="34" charset="0"/>
                <a:cs typeface="Calibri"/>
              </a:rPr>
              <a:t>a</a:t>
            </a:r>
            <a:r>
              <a:rPr lang="en-US" sz="1100" spc="-20" dirty="0">
                <a:solidFill>
                  <a:srgbClr val="414042"/>
                </a:solidFill>
                <a:latin typeface="Lato" panose="020F0502020204030203" pitchFamily="34" charset="0"/>
                <a:cs typeface="Calibri"/>
              </a:rPr>
              <a:t> </a:t>
            </a:r>
            <a:r>
              <a:rPr lang="en-US" sz="1100" spc="55" dirty="0">
                <a:solidFill>
                  <a:srgbClr val="414042"/>
                </a:solidFill>
                <a:latin typeface="Lato" panose="020F0502020204030203" pitchFamily="34" charset="0"/>
                <a:cs typeface="Calibri"/>
              </a:rPr>
              <a:t>basic</a:t>
            </a:r>
            <a:r>
              <a:rPr lang="en-US" sz="1100" spc="-20" dirty="0">
                <a:solidFill>
                  <a:srgbClr val="414042"/>
                </a:solidFill>
                <a:latin typeface="Lato" panose="020F0502020204030203" pitchFamily="34" charset="0"/>
                <a:cs typeface="Calibri"/>
              </a:rPr>
              <a:t> </a:t>
            </a:r>
            <a:r>
              <a:rPr lang="en-US" sz="1100" spc="5" dirty="0">
                <a:solidFill>
                  <a:srgbClr val="414042"/>
                </a:solidFill>
                <a:latin typeface="Lato" panose="020F0502020204030203" pitchFamily="34" charset="0"/>
                <a:cs typeface="Calibri"/>
              </a:rPr>
              <a:t>guideline</a:t>
            </a:r>
            <a:r>
              <a:rPr lang="en-US" sz="1100" spc="-20" dirty="0">
                <a:solidFill>
                  <a:srgbClr val="414042"/>
                </a:solidFill>
                <a:latin typeface="Lato" panose="020F0502020204030203" pitchFamily="34" charset="0"/>
                <a:cs typeface="Calibri"/>
              </a:rPr>
              <a:t> </a:t>
            </a:r>
            <a:r>
              <a:rPr lang="en-US" sz="1100" spc="30" dirty="0">
                <a:solidFill>
                  <a:srgbClr val="414042"/>
                </a:solidFill>
                <a:latin typeface="Lato" panose="020F0502020204030203" pitchFamily="34" charset="0"/>
                <a:cs typeface="Calibri"/>
              </a:rPr>
              <a:t>which</a:t>
            </a:r>
            <a:r>
              <a:rPr lang="en-US" sz="1100" spc="-20" dirty="0">
                <a:solidFill>
                  <a:srgbClr val="414042"/>
                </a:solidFill>
                <a:latin typeface="Lato" panose="020F0502020204030203" pitchFamily="34" charset="0"/>
                <a:cs typeface="Calibri"/>
              </a:rPr>
              <a:t> </a:t>
            </a:r>
            <a:r>
              <a:rPr lang="en-US" sz="1100" spc="15" dirty="0">
                <a:solidFill>
                  <a:srgbClr val="414042"/>
                </a:solidFill>
                <a:latin typeface="Lato" panose="020F0502020204030203" pitchFamily="34" charset="0"/>
                <a:cs typeface="Calibri"/>
              </a:rPr>
              <a:t>provides</a:t>
            </a:r>
            <a:r>
              <a:rPr lang="en-US" sz="1100" spc="-20" dirty="0">
                <a:solidFill>
                  <a:srgbClr val="414042"/>
                </a:solidFill>
                <a:latin typeface="Lato" panose="020F0502020204030203" pitchFamily="34" charset="0"/>
                <a:cs typeface="Calibri"/>
              </a:rPr>
              <a:t> </a:t>
            </a:r>
            <a:r>
              <a:rPr lang="en-US" sz="1100" spc="35" dirty="0">
                <a:solidFill>
                  <a:srgbClr val="414042"/>
                </a:solidFill>
                <a:latin typeface="Lato" panose="020F0502020204030203" pitchFamily="34" charset="0"/>
                <a:cs typeface="Calibri"/>
              </a:rPr>
              <a:t>tools</a:t>
            </a:r>
            <a:r>
              <a:rPr lang="en-US" sz="1100" spc="-20" dirty="0">
                <a:solidFill>
                  <a:srgbClr val="414042"/>
                </a:solidFill>
                <a:latin typeface="Lato" panose="020F0502020204030203" pitchFamily="34" charset="0"/>
                <a:cs typeface="Calibri"/>
              </a:rPr>
              <a:t> </a:t>
            </a:r>
            <a:r>
              <a:rPr lang="en-US" sz="1100" spc="15" dirty="0">
                <a:solidFill>
                  <a:srgbClr val="414042"/>
                </a:solidFill>
                <a:latin typeface="Lato" panose="020F0502020204030203" pitchFamily="34" charset="0"/>
                <a:cs typeface="Calibri"/>
              </a:rPr>
              <a:t>to</a:t>
            </a:r>
            <a:r>
              <a:rPr lang="en-US" sz="1100" spc="-20" dirty="0">
                <a:solidFill>
                  <a:srgbClr val="414042"/>
                </a:solidFill>
                <a:latin typeface="Lato" panose="020F0502020204030203" pitchFamily="34" charset="0"/>
                <a:cs typeface="Calibri"/>
              </a:rPr>
              <a:t> </a:t>
            </a:r>
            <a:r>
              <a:rPr lang="en-US" sz="1100" spc="15" dirty="0">
                <a:solidFill>
                  <a:srgbClr val="414042"/>
                </a:solidFill>
                <a:latin typeface="Lato" panose="020F0502020204030203" pitchFamily="34" charset="0"/>
                <a:cs typeface="Calibri"/>
              </a:rPr>
              <a:t>handle</a:t>
            </a:r>
            <a:r>
              <a:rPr lang="en-US" sz="1100" spc="-25" dirty="0">
                <a:solidFill>
                  <a:srgbClr val="414042"/>
                </a:solidFill>
                <a:latin typeface="Lato" panose="020F0502020204030203" pitchFamily="34" charset="0"/>
                <a:cs typeface="Calibri"/>
              </a:rPr>
              <a:t> </a:t>
            </a:r>
            <a:r>
              <a:rPr lang="en-US" sz="1100" spc="20" dirty="0">
                <a:solidFill>
                  <a:srgbClr val="414042"/>
                </a:solidFill>
                <a:latin typeface="Lato" panose="020F0502020204030203" pitchFamily="34" charset="0"/>
                <a:cs typeface="Calibri"/>
              </a:rPr>
              <a:t>with</a:t>
            </a:r>
            <a:r>
              <a:rPr lang="en-US" sz="1100" spc="-20" dirty="0">
                <a:solidFill>
                  <a:srgbClr val="414042"/>
                </a:solidFill>
                <a:latin typeface="Lato" panose="020F0502020204030203" pitchFamily="34" charset="0"/>
                <a:cs typeface="Calibri"/>
              </a:rPr>
              <a:t> </a:t>
            </a:r>
            <a:r>
              <a:rPr lang="en-US" sz="1100" spc="30" dirty="0">
                <a:solidFill>
                  <a:srgbClr val="414042"/>
                </a:solidFill>
                <a:latin typeface="Lato" panose="020F0502020204030203" pitchFamily="34" charset="0"/>
                <a:cs typeface="Calibri"/>
              </a:rPr>
              <a:t>sensibility</a:t>
            </a:r>
            <a:r>
              <a:rPr lang="en-US" sz="1100" spc="-20" dirty="0">
                <a:solidFill>
                  <a:srgbClr val="414042"/>
                </a:solidFill>
                <a:latin typeface="Lato" panose="020F0502020204030203" pitchFamily="34" charset="0"/>
                <a:cs typeface="Calibri"/>
              </a:rPr>
              <a:t> </a:t>
            </a:r>
            <a:r>
              <a:rPr lang="en-US" sz="1100" spc="10" dirty="0">
                <a:solidFill>
                  <a:srgbClr val="414042"/>
                </a:solidFill>
                <a:latin typeface="Lato" panose="020F0502020204030203" pitchFamily="34" charset="0"/>
                <a:cs typeface="Calibri"/>
              </a:rPr>
              <a:t>the </a:t>
            </a:r>
            <a:r>
              <a:rPr lang="en-US" sz="1100" spc="65" dirty="0">
                <a:solidFill>
                  <a:srgbClr val="414042"/>
                </a:solidFill>
                <a:latin typeface="Lato" panose="020F0502020204030203" pitchFamily="34" charset="0"/>
                <a:cs typeface="Calibri"/>
              </a:rPr>
              <a:t>LBGTT+ </a:t>
            </a:r>
            <a:r>
              <a:rPr lang="en-US" sz="1100" spc="15" dirty="0">
                <a:solidFill>
                  <a:srgbClr val="414042"/>
                </a:solidFill>
                <a:latin typeface="Lato" panose="020F0502020204030203" pitchFamily="34" charset="0"/>
                <a:cs typeface="Calibri"/>
              </a:rPr>
              <a:t>population </a:t>
            </a:r>
            <a:r>
              <a:rPr lang="en-US" sz="1100" spc="20" dirty="0">
                <a:solidFill>
                  <a:srgbClr val="414042"/>
                </a:solidFill>
                <a:latin typeface="Lato" panose="020F0502020204030203" pitchFamily="34" charset="0"/>
                <a:cs typeface="Calibri"/>
              </a:rPr>
              <a:t>when requesting </a:t>
            </a:r>
            <a:r>
              <a:rPr lang="en-US" sz="1100" spc="10" dirty="0">
                <a:solidFill>
                  <a:srgbClr val="414042"/>
                </a:solidFill>
                <a:latin typeface="Lato" panose="020F0502020204030203" pitchFamily="34" charset="0"/>
                <a:cs typeface="Calibri"/>
              </a:rPr>
              <a:t>health </a:t>
            </a:r>
            <a:r>
              <a:rPr lang="en-US" sz="1100" spc="15" dirty="0">
                <a:solidFill>
                  <a:srgbClr val="414042"/>
                </a:solidFill>
                <a:latin typeface="Lato" panose="020F0502020204030203" pitchFamily="34" charset="0"/>
                <a:cs typeface="Calibri"/>
              </a:rPr>
              <a:t>care </a:t>
            </a:r>
            <a:r>
              <a:rPr lang="en-US" sz="1100" spc="-280" dirty="0">
                <a:solidFill>
                  <a:srgbClr val="414042"/>
                </a:solidFill>
                <a:latin typeface="Lato" panose="020F0502020204030203" pitchFamily="34" charset="0"/>
                <a:cs typeface="Calibri"/>
              </a:rPr>
              <a:t> </a:t>
            </a:r>
            <a:r>
              <a:rPr lang="en-US" sz="1100" spc="35" dirty="0">
                <a:solidFill>
                  <a:srgbClr val="414042"/>
                </a:solidFill>
                <a:latin typeface="Lato" panose="020F0502020204030203" pitchFamily="34" charset="0"/>
                <a:cs typeface="Calibri"/>
              </a:rPr>
              <a:t>services.</a:t>
            </a:r>
            <a:endParaRPr lang="en-US" sz="1100" dirty="0">
              <a:latin typeface="Lato" panose="020F0502020204030203" pitchFamily="34" charset="0"/>
              <a:cs typeface="Calibri"/>
            </a:endParaRPr>
          </a:p>
        </p:txBody>
      </p:sp>
      <p:sp>
        <p:nvSpPr>
          <p:cNvPr id="2" name="Rectangle 1"/>
          <p:cNvSpPr/>
          <p:nvPr/>
        </p:nvSpPr>
        <p:spPr>
          <a:xfrm>
            <a:off x="265825" y="1115883"/>
            <a:ext cx="1048685" cy="307777"/>
          </a:xfrm>
          <a:prstGeom prst="rect">
            <a:avLst/>
          </a:prstGeom>
        </p:spPr>
        <p:txBody>
          <a:bodyPr wrap="none">
            <a:spAutoFit/>
          </a:bodyPr>
          <a:lstStyle/>
          <a:p>
            <a:r>
              <a:rPr lang="en-US" sz="1400" b="1" dirty="0">
                <a:latin typeface="Lato" panose="020F0502020204030203" pitchFamily="34" charset="0"/>
              </a:rPr>
              <a:t>Objectives</a:t>
            </a:r>
            <a:endParaRPr lang="en-US" sz="1400" b="1" dirty="0"/>
          </a:p>
        </p:txBody>
      </p:sp>
      <p:sp>
        <p:nvSpPr>
          <p:cNvPr id="11" name="TextBox 10">
            <a:extLst>
              <a:ext uri="{FF2B5EF4-FFF2-40B4-BE49-F238E27FC236}">
                <a16:creationId xmlns:a16="http://schemas.microsoft.com/office/drawing/2014/main" id="{95A494E5-8971-42F6-ABE3-13BC5BD1F147}"/>
              </a:ext>
            </a:extLst>
          </p:cNvPr>
          <p:cNvSpPr txBox="1"/>
          <p:nvPr/>
        </p:nvSpPr>
        <p:spPr>
          <a:xfrm>
            <a:off x="190446" y="671888"/>
            <a:ext cx="8598320" cy="261610"/>
          </a:xfrm>
          <a:prstGeom prst="rect">
            <a:avLst/>
          </a:prstGeom>
          <a:noFill/>
        </p:spPr>
        <p:txBody>
          <a:bodyPr wrap="square" rtlCol="0">
            <a:spAutoFit/>
          </a:bodyPr>
          <a:lstStyle/>
          <a:p>
            <a:r>
              <a:rPr lang="en-US" sz="1100" dirty="0"/>
              <a:t>Handling with sensibility the LGBTT+ population when requesting health care related services.</a:t>
            </a:r>
          </a:p>
        </p:txBody>
      </p:sp>
      <p:sp>
        <p:nvSpPr>
          <p:cNvPr id="5" name="Text Placeholder 4">
            <a:extLst>
              <a:ext uri="{FF2B5EF4-FFF2-40B4-BE49-F238E27FC236}">
                <a16:creationId xmlns:a16="http://schemas.microsoft.com/office/drawing/2014/main" id="{6D6A3C42-F5A3-499E-905E-1230ED46167B}"/>
              </a:ext>
            </a:extLst>
          </p:cNvPr>
          <p:cNvSpPr>
            <a:spLocks noGrp="1"/>
          </p:cNvSpPr>
          <p:nvPr>
            <p:ph type="body" sz="quarter" idx="10"/>
          </p:nvPr>
        </p:nvSpPr>
        <p:spPr>
          <a:xfrm>
            <a:off x="190445" y="227101"/>
            <a:ext cx="7986528" cy="269997"/>
          </a:xfrm>
        </p:spPr>
        <p:txBody>
          <a:bodyPr/>
          <a:lstStyle/>
          <a:p>
            <a:r>
              <a:rPr lang="en-US" dirty="0"/>
              <a:t>LGBTT+ Cultural Competence training</a:t>
            </a:r>
          </a:p>
        </p:txBody>
      </p:sp>
    </p:spTree>
    <p:extLst>
      <p:ext uri="{BB962C8B-B14F-4D97-AF65-F5344CB8AC3E}">
        <p14:creationId xmlns:p14="http://schemas.microsoft.com/office/powerpoint/2010/main" val="18832845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03BA27E-20F1-4687-A010-92E055BBFEF8}"/>
              </a:ext>
            </a:extLst>
          </p:cNvPr>
          <p:cNvSpPr>
            <a:spLocks noGrp="1"/>
          </p:cNvSpPr>
          <p:nvPr>
            <p:ph type="body" sz="quarter" idx="14"/>
          </p:nvPr>
        </p:nvSpPr>
        <p:spPr/>
        <p:txBody>
          <a:bodyPr/>
          <a:lstStyle/>
          <a:p>
            <a:r>
              <a:rPr lang="en-US" dirty="0">
                <a:solidFill>
                  <a:srgbClr val="000000"/>
                </a:solidFill>
              </a:rPr>
              <a:t>Cultural Competency Training for Providers — 2025</a:t>
            </a:r>
          </a:p>
        </p:txBody>
      </p:sp>
      <p:sp>
        <p:nvSpPr>
          <p:cNvPr id="11" name="TextBox 10">
            <a:extLst>
              <a:ext uri="{FF2B5EF4-FFF2-40B4-BE49-F238E27FC236}">
                <a16:creationId xmlns:a16="http://schemas.microsoft.com/office/drawing/2014/main" id="{95A494E5-8971-42F6-ABE3-13BC5BD1F147}"/>
              </a:ext>
            </a:extLst>
          </p:cNvPr>
          <p:cNvSpPr txBox="1"/>
          <p:nvPr/>
        </p:nvSpPr>
        <p:spPr>
          <a:xfrm>
            <a:off x="190446" y="671888"/>
            <a:ext cx="8637790" cy="938719"/>
          </a:xfrm>
          <a:prstGeom prst="rect">
            <a:avLst/>
          </a:prstGeom>
          <a:noFill/>
        </p:spPr>
        <p:txBody>
          <a:bodyPr wrap="square" rtlCol="0">
            <a:spAutoFit/>
          </a:bodyPr>
          <a:lstStyle/>
          <a:p>
            <a:pPr marL="171450" indent="-171450">
              <a:buFont typeface="Arial" panose="020B0604020202020204" pitchFamily="34" charset="0"/>
              <a:buChar char="•"/>
            </a:pPr>
            <a:r>
              <a:rPr lang="en-US" sz="1100" dirty="0"/>
              <a:t>Cultural competency training programs are developed to increase cultural  awareness, knowledge, and skills, leading to changes in staff behavior and  member-staff interactions.</a:t>
            </a:r>
          </a:p>
          <a:p>
            <a:pPr marL="171450" indent="-171450">
              <a:buFont typeface="Arial" panose="020B0604020202020204" pitchFamily="34" charset="0"/>
              <a:buChar char="•"/>
            </a:pPr>
            <a:endParaRPr lang="en-US" sz="1100" dirty="0"/>
          </a:p>
          <a:p>
            <a:pPr marL="171450" indent="-171450">
              <a:buFont typeface="Arial" panose="020B0604020202020204" pitchFamily="34" charset="0"/>
              <a:buChar char="•"/>
            </a:pPr>
            <a:r>
              <a:rPr lang="en-US" sz="1100" dirty="0"/>
              <a:t>Training provides a way to redirect problems stemming from the cultural  mismatches that result whenever members and staff do not share a common subculture and mutual understanding of each other’s health beliefs.</a:t>
            </a:r>
          </a:p>
        </p:txBody>
      </p:sp>
      <p:sp>
        <p:nvSpPr>
          <p:cNvPr id="5" name="Text Placeholder 4">
            <a:extLst>
              <a:ext uri="{FF2B5EF4-FFF2-40B4-BE49-F238E27FC236}">
                <a16:creationId xmlns:a16="http://schemas.microsoft.com/office/drawing/2014/main" id="{6D6A3C42-F5A3-499E-905E-1230ED46167B}"/>
              </a:ext>
            </a:extLst>
          </p:cNvPr>
          <p:cNvSpPr>
            <a:spLocks noGrp="1"/>
          </p:cNvSpPr>
          <p:nvPr>
            <p:ph type="title" idx="4294967295"/>
          </p:nvPr>
        </p:nvSpPr>
        <p:spPr>
          <a:xfrm>
            <a:off x="190445" y="227101"/>
            <a:ext cx="4381555" cy="269997"/>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342900" rtl="0" eaLnBrk="1" fontAlgn="auto" latinLnBrk="0" hangingPunct="1">
              <a:lnSpc>
                <a:spcPct val="100000"/>
              </a:lnSpc>
              <a:spcBef>
                <a:spcPct val="20000"/>
              </a:spcBef>
              <a:spcAft>
                <a:spcPts val="0"/>
              </a:spcAft>
              <a:buClrTx/>
              <a:buSzTx/>
              <a:buFont typeface="Arial"/>
              <a:buNone/>
              <a:tabLst/>
              <a:defRPr/>
            </a:pPr>
            <a:r>
              <a:rPr kumimoji="0" lang="en-US" sz="1350" b="1" i="0" u="none" strike="noStrike" kern="1200" cap="none" spc="0" normalizeH="0" baseline="0" noProof="0" dirty="0">
                <a:ln>
                  <a:noFill/>
                </a:ln>
                <a:solidFill>
                  <a:schemeClr val="tx1"/>
                </a:solidFill>
                <a:effectLst/>
                <a:uLnTx/>
                <a:uFillTx/>
                <a:latin typeface="Lato Black" panose="020F0A02020204030203" pitchFamily="34" charset="0"/>
                <a:ea typeface="+mn-ea"/>
                <a:cs typeface="+mn-cs"/>
              </a:rPr>
              <a:t>Purpose of Training</a:t>
            </a:r>
          </a:p>
        </p:txBody>
      </p:sp>
    </p:spTree>
    <p:extLst>
      <p:ext uri="{BB962C8B-B14F-4D97-AF65-F5344CB8AC3E}">
        <p14:creationId xmlns:p14="http://schemas.microsoft.com/office/powerpoint/2010/main" val="13227408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03BA27E-20F1-4687-A010-92E055BBFEF8}"/>
              </a:ext>
            </a:extLst>
          </p:cNvPr>
          <p:cNvSpPr>
            <a:spLocks noGrp="1"/>
          </p:cNvSpPr>
          <p:nvPr>
            <p:ph type="body" sz="quarter" idx="14"/>
          </p:nvPr>
        </p:nvSpPr>
        <p:spPr/>
        <p:txBody>
          <a:bodyPr/>
          <a:lstStyle/>
          <a:p>
            <a:r>
              <a:rPr lang="en-US" dirty="0">
                <a:solidFill>
                  <a:srgbClr val="000000"/>
                </a:solidFill>
              </a:rPr>
              <a:t>Cultural Competency Training for Providers — 2025</a:t>
            </a:r>
          </a:p>
        </p:txBody>
      </p:sp>
      <p:sp>
        <p:nvSpPr>
          <p:cNvPr id="11" name="TextBox 10">
            <a:extLst>
              <a:ext uri="{FF2B5EF4-FFF2-40B4-BE49-F238E27FC236}">
                <a16:creationId xmlns:a16="http://schemas.microsoft.com/office/drawing/2014/main" id="{95A494E5-8971-42F6-ABE3-13BC5BD1F147}"/>
              </a:ext>
            </a:extLst>
          </p:cNvPr>
          <p:cNvSpPr txBox="1"/>
          <p:nvPr/>
        </p:nvSpPr>
        <p:spPr>
          <a:xfrm>
            <a:off x="190446" y="671888"/>
            <a:ext cx="8598320" cy="1107996"/>
          </a:xfrm>
          <a:prstGeom prst="rect">
            <a:avLst/>
          </a:prstGeom>
          <a:noFill/>
        </p:spPr>
        <p:txBody>
          <a:bodyPr wrap="square" rtlCol="0">
            <a:spAutoFit/>
          </a:bodyPr>
          <a:lstStyle/>
          <a:p>
            <a:r>
              <a:rPr lang="en-US" sz="1100" b="1" dirty="0"/>
              <a:t>Sexual Orientation </a:t>
            </a:r>
            <a:r>
              <a:rPr lang="en-US" sz="1100" dirty="0"/>
              <a:t>tells you how a person characterizes their sexual and emotional attraction to others.</a:t>
            </a:r>
          </a:p>
          <a:p>
            <a:endParaRPr lang="en-US" sz="1100" dirty="0"/>
          </a:p>
          <a:p>
            <a:r>
              <a:rPr lang="en-US" sz="1100" b="1" dirty="0"/>
              <a:t>Gender Identity </a:t>
            </a:r>
            <a:r>
              <a:rPr lang="en-US" sz="1100" dirty="0"/>
              <a:t>is a person’s internal sense of being a man, woman, both, neither, or another gender. Most people have a gender identity that is the same as the sex they were assigned at birth. However, some people have a gender identity that does not correspond to the sex they were assigned at birth. The term</a:t>
            </a:r>
            <a:r>
              <a:rPr lang="en-US" sz="1100" b="1" dirty="0"/>
              <a:t> transgender </a:t>
            </a:r>
            <a:r>
              <a:rPr lang="en-US" sz="1100" dirty="0"/>
              <a:t>is used to describe these individuals.</a:t>
            </a:r>
          </a:p>
          <a:p>
            <a:endParaRPr lang="en-US" sz="1100" dirty="0"/>
          </a:p>
        </p:txBody>
      </p:sp>
      <p:sp>
        <p:nvSpPr>
          <p:cNvPr id="5" name="Text Placeholder 4">
            <a:extLst>
              <a:ext uri="{FF2B5EF4-FFF2-40B4-BE49-F238E27FC236}">
                <a16:creationId xmlns:a16="http://schemas.microsoft.com/office/drawing/2014/main" id="{6D6A3C42-F5A3-499E-905E-1230ED46167B}"/>
              </a:ext>
            </a:extLst>
          </p:cNvPr>
          <p:cNvSpPr>
            <a:spLocks noGrp="1"/>
          </p:cNvSpPr>
          <p:nvPr>
            <p:ph type="body" sz="quarter" idx="10"/>
          </p:nvPr>
        </p:nvSpPr>
        <p:spPr>
          <a:xfrm>
            <a:off x="190445" y="227101"/>
            <a:ext cx="7986528" cy="269997"/>
          </a:xfrm>
        </p:spPr>
        <p:txBody>
          <a:bodyPr/>
          <a:lstStyle/>
          <a:p>
            <a:r>
              <a:rPr lang="en-US" dirty="0"/>
              <a:t>Sexual Orientation and Gender Identity are two different concepts</a:t>
            </a:r>
          </a:p>
        </p:txBody>
      </p:sp>
    </p:spTree>
    <p:extLst>
      <p:ext uri="{BB962C8B-B14F-4D97-AF65-F5344CB8AC3E}">
        <p14:creationId xmlns:p14="http://schemas.microsoft.com/office/powerpoint/2010/main" val="18316855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03BA27E-20F1-4687-A010-92E055BBFEF8}"/>
              </a:ext>
            </a:extLst>
          </p:cNvPr>
          <p:cNvSpPr>
            <a:spLocks noGrp="1"/>
          </p:cNvSpPr>
          <p:nvPr>
            <p:ph type="body" sz="quarter" idx="14"/>
          </p:nvPr>
        </p:nvSpPr>
        <p:spPr/>
        <p:txBody>
          <a:bodyPr/>
          <a:lstStyle/>
          <a:p>
            <a:r>
              <a:rPr lang="en-US" dirty="0">
                <a:solidFill>
                  <a:srgbClr val="000000"/>
                </a:solidFill>
              </a:rPr>
              <a:t>Cultural Competency Training for Providers — 2025</a:t>
            </a:r>
          </a:p>
        </p:txBody>
      </p:sp>
      <p:sp>
        <p:nvSpPr>
          <p:cNvPr id="11" name="TextBox 10">
            <a:extLst>
              <a:ext uri="{FF2B5EF4-FFF2-40B4-BE49-F238E27FC236}">
                <a16:creationId xmlns:a16="http://schemas.microsoft.com/office/drawing/2014/main" id="{95A494E5-8971-42F6-ABE3-13BC5BD1F147}"/>
              </a:ext>
            </a:extLst>
          </p:cNvPr>
          <p:cNvSpPr txBox="1"/>
          <p:nvPr/>
        </p:nvSpPr>
        <p:spPr>
          <a:xfrm>
            <a:off x="190446" y="671888"/>
            <a:ext cx="8598320" cy="1954381"/>
          </a:xfrm>
          <a:prstGeom prst="rect">
            <a:avLst/>
          </a:prstGeom>
          <a:noFill/>
        </p:spPr>
        <p:txBody>
          <a:bodyPr wrap="square" rtlCol="0">
            <a:spAutoFit/>
          </a:bodyPr>
          <a:lstStyle/>
          <a:p>
            <a:pPr marL="171450" indent="-171450">
              <a:buFont typeface="Arial" panose="020B0604020202020204" pitchFamily="34" charset="0"/>
              <a:buChar char="•"/>
            </a:pPr>
            <a:r>
              <a:rPr lang="en-US" sz="1100" b="1" dirty="0"/>
              <a:t>Heterosexual (straight) </a:t>
            </a:r>
            <a:r>
              <a:rPr lang="en-US" sz="1100" dirty="0"/>
              <a:t>is a sexual orientation that describes women who are emotionally and sexually attracted to men, and men who are emotionally and  sexually attracted to women.</a:t>
            </a:r>
          </a:p>
          <a:p>
            <a:pPr marL="171450" indent="-171450">
              <a:buFont typeface="Arial" panose="020B0604020202020204" pitchFamily="34" charset="0"/>
              <a:buChar char="•"/>
            </a:pPr>
            <a:endParaRPr lang="en-US" sz="1100" dirty="0"/>
          </a:p>
          <a:p>
            <a:pPr marL="171450" indent="-171450">
              <a:buFont typeface="Arial" panose="020B0604020202020204" pitchFamily="34" charset="0"/>
              <a:buChar char="•"/>
            </a:pPr>
            <a:r>
              <a:rPr lang="en-US" sz="1100" b="1" dirty="0"/>
              <a:t>Gay</a:t>
            </a:r>
            <a:r>
              <a:rPr lang="en-US" sz="1100" dirty="0"/>
              <a:t> is a sexual orientation that describes a person who is emotionally and sexually attracted to people of their own gender. It is more commonly used to  describe men.</a:t>
            </a:r>
          </a:p>
          <a:p>
            <a:pPr marL="171450" indent="-171450">
              <a:buFont typeface="Arial" panose="020B0604020202020204" pitchFamily="34" charset="0"/>
              <a:buChar char="•"/>
            </a:pPr>
            <a:endParaRPr lang="en-US" sz="1100" dirty="0"/>
          </a:p>
          <a:p>
            <a:pPr marL="171450" indent="-171450">
              <a:buFont typeface="Arial" panose="020B0604020202020204" pitchFamily="34" charset="0"/>
              <a:buChar char="•"/>
            </a:pPr>
            <a:r>
              <a:rPr lang="en-US" sz="1100" b="1" dirty="0"/>
              <a:t>Lesbian</a:t>
            </a:r>
            <a:r>
              <a:rPr lang="en-US" sz="1100" dirty="0"/>
              <a:t> is a sexual orientation that describes a woman who is emotionally and sexually attracted to other women.</a:t>
            </a:r>
          </a:p>
          <a:p>
            <a:pPr marL="171450" indent="-171450">
              <a:buFont typeface="Arial" panose="020B0604020202020204" pitchFamily="34" charset="0"/>
              <a:buChar char="•"/>
            </a:pPr>
            <a:endParaRPr lang="en-US" sz="1100" dirty="0"/>
          </a:p>
          <a:p>
            <a:pPr marL="171450" indent="-171450">
              <a:buFont typeface="Arial" panose="020B0604020202020204" pitchFamily="34" charset="0"/>
              <a:buChar char="•"/>
            </a:pPr>
            <a:r>
              <a:rPr lang="en-US" sz="1100" b="1" dirty="0"/>
              <a:t>Bisexual</a:t>
            </a:r>
            <a:r>
              <a:rPr lang="en-US" sz="1100" dirty="0"/>
              <a:t> is a sexual orientation that describes a person who is emotionally and sexually attracted to people of their own gender and people of other genders.</a:t>
            </a:r>
          </a:p>
          <a:p>
            <a:endParaRPr lang="en-US" sz="1100" dirty="0"/>
          </a:p>
        </p:txBody>
      </p:sp>
      <p:sp>
        <p:nvSpPr>
          <p:cNvPr id="5" name="Text Placeholder 4">
            <a:extLst>
              <a:ext uri="{FF2B5EF4-FFF2-40B4-BE49-F238E27FC236}">
                <a16:creationId xmlns:a16="http://schemas.microsoft.com/office/drawing/2014/main" id="{6D6A3C42-F5A3-499E-905E-1230ED46167B}"/>
              </a:ext>
            </a:extLst>
          </p:cNvPr>
          <p:cNvSpPr>
            <a:spLocks noGrp="1"/>
          </p:cNvSpPr>
          <p:nvPr>
            <p:ph type="body" sz="quarter" idx="10"/>
          </p:nvPr>
        </p:nvSpPr>
        <p:spPr>
          <a:xfrm>
            <a:off x="190445" y="227101"/>
            <a:ext cx="7986528" cy="269997"/>
          </a:xfrm>
        </p:spPr>
        <p:txBody>
          <a:bodyPr/>
          <a:lstStyle/>
          <a:p>
            <a:r>
              <a:rPr lang="en-US" dirty="0"/>
              <a:t>Common words to describe sexual orientation</a:t>
            </a:r>
          </a:p>
        </p:txBody>
      </p:sp>
    </p:spTree>
    <p:extLst>
      <p:ext uri="{BB962C8B-B14F-4D97-AF65-F5344CB8AC3E}">
        <p14:creationId xmlns:p14="http://schemas.microsoft.com/office/powerpoint/2010/main" val="27479577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03BA27E-20F1-4687-A010-92E055BBFEF8}"/>
              </a:ext>
            </a:extLst>
          </p:cNvPr>
          <p:cNvSpPr>
            <a:spLocks noGrp="1"/>
          </p:cNvSpPr>
          <p:nvPr>
            <p:ph type="body" sz="quarter" idx="14"/>
          </p:nvPr>
        </p:nvSpPr>
        <p:spPr/>
        <p:txBody>
          <a:bodyPr/>
          <a:lstStyle/>
          <a:p>
            <a:r>
              <a:rPr lang="en-US" dirty="0">
                <a:solidFill>
                  <a:srgbClr val="000000"/>
                </a:solidFill>
              </a:rPr>
              <a:t>Cultural Competency Training for Providers — 2025</a:t>
            </a:r>
          </a:p>
        </p:txBody>
      </p:sp>
      <p:sp>
        <p:nvSpPr>
          <p:cNvPr id="11" name="TextBox 10">
            <a:extLst>
              <a:ext uri="{FF2B5EF4-FFF2-40B4-BE49-F238E27FC236}">
                <a16:creationId xmlns:a16="http://schemas.microsoft.com/office/drawing/2014/main" id="{95A494E5-8971-42F6-ABE3-13BC5BD1F147}"/>
              </a:ext>
            </a:extLst>
          </p:cNvPr>
          <p:cNvSpPr txBox="1"/>
          <p:nvPr/>
        </p:nvSpPr>
        <p:spPr>
          <a:xfrm>
            <a:off x="190446" y="671888"/>
            <a:ext cx="8598320" cy="1107996"/>
          </a:xfrm>
          <a:prstGeom prst="rect">
            <a:avLst/>
          </a:prstGeom>
          <a:noFill/>
        </p:spPr>
        <p:txBody>
          <a:bodyPr wrap="square" rtlCol="0">
            <a:spAutoFit/>
          </a:bodyPr>
          <a:lstStyle/>
          <a:p>
            <a:pPr marL="171450" indent="-171450">
              <a:buFont typeface="Arial" panose="020B0604020202020204" pitchFamily="34" charset="0"/>
              <a:buChar char="•"/>
            </a:pPr>
            <a:r>
              <a:rPr lang="en-US" sz="1100" b="1" dirty="0"/>
              <a:t>Transgender: </a:t>
            </a:r>
            <a:r>
              <a:rPr lang="en-US" sz="1100" dirty="0"/>
              <a:t>An umbrella term describing the state of a person’s gender identity which does not necessarily match the gender they were assigned at birth. Transgender people may or may not decide to alter their bodies hormonally and /or surgically.</a:t>
            </a:r>
          </a:p>
          <a:p>
            <a:pPr marL="171450" indent="-171450">
              <a:buFont typeface="Arial" panose="020B0604020202020204" pitchFamily="34" charset="0"/>
              <a:buChar char="•"/>
            </a:pPr>
            <a:endParaRPr lang="en-US" sz="1100" b="1" dirty="0"/>
          </a:p>
          <a:p>
            <a:pPr marL="171450" indent="-171450">
              <a:buFont typeface="Arial" panose="020B0604020202020204" pitchFamily="34" charset="0"/>
              <a:buChar char="•"/>
            </a:pPr>
            <a:r>
              <a:rPr lang="en-US" sz="1100" b="1" dirty="0"/>
              <a:t>Transsexuals: </a:t>
            </a:r>
            <a:r>
              <a:rPr lang="en-US" sz="1100" dirty="0"/>
              <a:t>They identify themselves with a gender which does not match the gender they were assigned at birth. Transsexual people decide to alter their bodies hormonally and surgically to match the gender they identify with.</a:t>
            </a:r>
          </a:p>
          <a:p>
            <a:endParaRPr lang="en-US" sz="1100" dirty="0"/>
          </a:p>
        </p:txBody>
      </p:sp>
      <p:cxnSp>
        <p:nvCxnSpPr>
          <p:cNvPr id="6" name="Straight Connector 5">
            <a:extLst>
              <a:ext uri="{FF2B5EF4-FFF2-40B4-BE49-F238E27FC236}">
                <a16:creationId xmlns:a16="http://schemas.microsoft.com/office/drawing/2014/main" id="{C9D11E63-666B-4A67-AB25-39EB26B3E8E7}"/>
              </a:ext>
              <a:ext uri="{C183D7F6-B498-43B3-948B-1728B52AA6E4}">
                <adec:decorative xmlns:adec="http://schemas.microsoft.com/office/drawing/2017/decorative" val="1"/>
              </a:ext>
            </a:extLst>
          </p:cNvPr>
          <p:cNvCxnSpPr>
            <a:cxnSpLocks/>
          </p:cNvCxnSpPr>
          <p:nvPr/>
        </p:nvCxnSpPr>
        <p:spPr>
          <a:xfrm>
            <a:off x="5703488" y="497098"/>
            <a:ext cx="374970" cy="0"/>
          </a:xfrm>
          <a:prstGeom prst="line">
            <a:avLst/>
          </a:prstGeom>
          <a:ln w="12700"/>
          <a:effectLst/>
        </p:spPr>
        <p:style>
          <a:lnRef idx="3">
            <a:schemeClr val="dk1"/>
          </a:lnRef>
          <a:fillRef idx="0">
            <a:schemeClr val="dk1"/>
          </a:fillRef>
          <a:effectRef idx="2">
            <a:schemeClr val="dk1"/>
          </a:effectRef>
          <a:fontRef idx="minor">
            <a:schemeClr val="tx1"/>
          </a:fontRef>
        </p:style>
      </p:cxnSp>
      <p:sp>
        <p:nvSpPr>
          <p:cNvPr id="5" name="Text Placeholder 4">
            <a:extLst>
              <a:ext uri="{FF2B5EF4-FFF2-40B4-BE49-F238E27FC236}">
                <a16:creationId xmlns:a16="http://schemas.microsoft.com/office/drawing/2014/main" id="{6D6A3C42-F5A3-499E-905E-1230ED46167B}"/>
              </a:ext>
            </a:extLst>
          </p:cNvPr>
          <p:cNvSpPr>
            <a:spLocks noGrp="1"/>
          </p:cNvSpPr>
          <p:nvPr>
            <p:ph type="body" sz="quarter" idx="10"/>
          </p:nvPr>
        </p:nvSpPr>
        <p:spPr>
          <a:xfrm>
            <a:off x="190445" y="227101"/>
            <a:ext cx="7986528" cy="269997"/>
          </a:xfrm>
        </p:spPr>
        <p:txBody>
          <a:bodyPr/>
          <a:lstStyle/>
          <a:p>
            <a:r>
              <a:rPr lang="en-US" dirty="0"/>
              <a:t>Gender Identity describes a wide range	of people, including the following:</a:t>
            </a:r>
          </a:p>
        </p:txBody>
      </p:sp>
    </p:spTree>
    <p:extLst>
      <p:ext uri="{BB962C8B-B14F-4D97-AF65-F5344CB8AC3E}">
        <p14:creationId xmlns:p14="http://schemas.microsoft.com/office/powerpoint/2010/main" val="21317003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03BA27E-20F1-4687-A010-92E055BBFEF8}"/>
              </a:ext>
            </a:extLst>
          </p:cNvPr>
          <p:cNvSpPr>
            <a:spLocks noGrp="1"/>
          </p:cNvSpPr>
          <p:nvPr>
            <p:ph type="body" sz="quarter" idx="14"/>
          </p:nvPr>
        </p:nvSpPr>
        <p:spPr/>
        <p:txBody>
          <a:bodyPr/>
          <a:lstStyle/>
          <a:p>
            <a:r>
              <a:rPr lang="en-US" dirty="0">
                <a:solidFill>
                  <a:srgbClr val="000000"/>
                </a:solidFill>
              </a:rPr>
              <a:t>Cultural Competency Training for Providers — 2025</a:t>
            </a:r>
          </a:p>
        </p:txBody>
      </p:sp>
      <p:sp>
        <p:nvSpPr>
          <p:cNvPr id="11" name="TextBox 10">
            <a:extLst>
              <a:ext uri="{FF2B5EF4-FFF2-40B4-BE49-F238E27FC236}">
                <a16:creationId xmlns:a16="http://schemas.microsoft.com/office/drawing/2014/main" id="{95A494E5-8971-42F6-ABE3-13BC5BD1F147}"/>
              </a:ext>
            </a:extLst>
          </p:cNvPr>
          <p:cNvSpPr txBox="1"/>
          <p:nvPr/>
        </p:nvSpPr>
        <p:spPr>
          <a:xfrm>
            <a:off x="190446" y="671888"/>
            <a:ext cx="8598320" cy="769441"/>
          </a:xfrm>
          <a:prstGeom prst="rect">
            <a:avLst/>
          </a:prstGeom>
          <a:noFill/>
        </p:spPr>
        <p:txBody>
          <a:bodyPr wrap="square" rtlCol="0">
            <a:spAutoFit/>
          </a:bodyPr>
          <a:lstStyle/>
          <a:p>
            <a:pPr marL="171450" indent="-171450">
              <a:buFont typeface="Arial" panose="020B0604020202020204" pitchFamily="34" charset="0"/>
              <a:buChar char="•"/>
            </a:pPr>
            <a:r>
              <a:rPr lang="en-US" sz="1100" dirty="0"/>
              <a:t>There are different reasons why LGBTT+ people may have difficulty accessing  health care services, among those are: Discrimination and/or unnecessary  expressions toward them.</a:t>
            </a:r>
          </a:p>
          <a:p>
            <a:pPr marL="171450" indent="-171450">
              <a:buFont typeface="Arial" panose="020B0604020202020204" pitchFamily="34" charset="0"/>
              <a:buChar char="•"/>
            </a:pPr>
            <a:endParaRPr lang="en-US" sz="1100" dirty="0"/>
          </a:p>
          <a:p>
            <a:pPr marL="171450" indent="-171450">
              <a:buFont typeface="Arial" panose="020B0604020202020204" pitchFamily="34" charset="0"/>
              <a:buChar char="•"/>
            </a:pPr>
            <a:r>
              <a:rPr lang="en-US" sz="1100" dirty="0"/>
              <a:t>In some cases, health care services could be denied to them, which can cause  serious and catastrophic consequences to their health.</a:t>
            </a:r>
          </a:p>
        </p:txBody>
      </p:sp>
      <p:sp>
        <p:nvSpPr>
          <p:cNvPr id="5" name="Text Placeholder 4">
            <a:extLst>
              <a:ext uri="{FF2B5EF4-FFF2-40B4-BE49-F238E27FC236}">
                <a16:creationId xmlns:a16="http://schemas.microsoft.com/office/drawing/2014/main" id="{6D6A3C42-F5A3-499E-905E-1230ED46167B}"/>
              </a:ext>
            </a:extLst>
          </p:cNvPr>
          <p:cNvSpPr>
            <a:spLocks noGrp="1"/>
          </p:cNvSpPr>
          <p:nvPr>
            <p:ph type="body" sz="quarter" idx="10"/>
          </p:nvPr>
        </p:nvSpPr>
        <p:spPr>
          <a:xfrm>
            <a:off x="190445" y="227101"/>
            <a:ext cx="7986528" cy="269997"/>
          </a:xfrm>
        </p:spPr>
        <p:txBody>
          <a:bodyPr/>
          <a:lstStyle/>
          <a:p>
            <a:r>
              <a:rPr lang="en-US" dirty="0"/>
              <a:t>Barriers when receiving health care services</a:t>
            </a:r>
          </a:p>
        </p:txBody>
      </p:sp>
    </p:spTree>
    <p:extLst>
      <p:ext uri="{BB962C8B-B14F-4D97-AF65-F5344CB8AC3E}">
        <p14:creationId xmlns:p14="http://schemas.microsoft.com/office/powerpoint/2010/main" val="2938442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BE293CEC-AF0C-4DEF-AE6E-5FE8EA294714}"/>
              </a:ext>
            </a:extLst>
          </p:cNvPr>
          <p:cNvSpPr/>
          <p:nvPr/>
        </p:nvSpPr>
        <p:spPr>
          <a:xfrm>
            <a:off x="0" y="1879252"/>
            <a:ext cx="9144000" cy="1384995"/>
          </a:xfrm>
          <a:prstGeom prst="rect">
            <a:avLst/>
          </a:prstGeom>
        </p:spPr>
        <p:txBody>
          <a:bodyPr wrap="square">
            <a:spAutoFit/>
          </a:bodyPr>
          <a:lstStyle/>
          <a:p>
            <a:pPr algn="ctr"/>
            <a:r>
              <a:rPr lang="en-US" sz="2800" dirty="0">
                <a:solidFill>
                  <a:srgbClr val="014A72"/>
                </a:solidFill>
                <a:latin typeface="Lato Black" panose="020F0A02020204030203" pitchFamily="34" charset="0"/>
              </a:rPr>
              <a:t>Basic guidelines to handle with sensibility to the	LGBTT+ population when they request health care related services</a:t>
            </a:r>
          </a:p>
        </p:txBody>
      </p:sp>
    </p:spTree>
    <p:extLst>
      <p:ext uri="{BB962C8B-B14F-4D97-AF65-F5344CB8AC3E}">
        <p14:creationId xmlns:p14="http://schemas.microsoft.com/office/powerpoint/2010/main" val="39539184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03BA27E-20F1-4687-A010-92E055BBFEF8}"/>
              </a:ext>
            </a:extLst>
          </p:cNvPr>
          <p:cNvSpPr>
            <a:spLocks noGrp="1"/>
          </p:cNvSpPr>
          <p:nvPr>
            <p:ph type="body" sz="quarter" idx="14"/>
          </p:nvPr>
        </p:nvSpPr>
        <p:spPr/>
        <p:txBody>
          <a:bodyPr/>
          <a:lstStyle/>
          <a:p>
            <a:r>
              <a:rPr lang="en-US" dirty="0">
                <a:solidFill>
                  <a:srgbClr val="000000"/>
                </a:solidFill>
              </a:rPr>
              <a:t>Cultural Competency Training for Providers — 2025</a:t>
            </a:r>
          </a:p>
        </p:txBody>
      </p:sp>
      <p:sp>
        <p:nvSpPr>
          <p:cNvPr id="11" name="TextBox 10">
            <a:extLst>
              <a:ext uri="{FF2B5EF4-FFF2-40B4-BE49-F238E27FC236}">
                <a16:creationId xmlns:a16="http://schemas.microsoft.com/office/drawing/2014/main" id="{95A494E5-8971-42F6-ABE3-13BC5BD1F147}"/>
              </a:ext>
            </a:extLst>
          </p:cNvPr>
          <p:cNvSpPr txBox="1"/>
          <p:nvPr/>
        </p:nvSpPr>
        <p:spPr>
          <a:xfrm>
            <a:off x="190446" y="671888"/>
            <a:ext cx="8598320" cy="3477875"/>
          </a:xfrm>
          <a:prstGeom prst="rect">
            <a:avLst/>
          </a:prstGeom>
          <a:noFill/>
        </p:spPr>
        <p:txBody>
          <a:bodyPr wrap="square" rtlCol="0">
            <a:spAutoFit/>
          </a:bodyPr>
          <a:lstStyle/>
          <a:p>
            <a:r>
              <a:rPr lang="en-US" sz="1100" b="1" dirty="0"/>
              <a:t>Cultural Competence </a:t>
            </a:r>
            <a:r>
              <a:rPr lang="en-US" sz="1100" dirty="0"/>
              <a:t>is about being respectful and receptive towards the beliefs, practices, and needs of the diverse groups of the population being able  to interact effectively with the different groups that composed our society.</a:t>
            </a:r>
          </a:p>
          <a:p>
            <a:endParaRPr lang="en-US" sz="1100" dirty="0"/>
          </a:p>
          <a:p>
            <a:r>
              <a:rPr lang="en-US" sz="1100" b="1" dirty="0"/>
              <a:t>Diversity </a:t>
            </a:r>
            <a:r>
              <a:rPr lang="en-US" sz="1100" dirty="0"/>
              <a:t>is what makes us unique. Which aspects are included on diversity? Race, color, religion, age, socio-economic status, sexual orientation, gender, identity, nationality, and disability among others.</a:t>
            </a:r>
          </a:p>
          <a:p>
            <a:pPr marL="171450" indent="-171450">
              <a:buFont typeface="Arial" panose="020B0604020202020204" pitchFamily="34" charset="0"/>
              <a:buChar char="•"/>
            </a:pPr>
            <a:endParaRPr lang="en-US" sz="1100" dirty="0"/>
          </a:p>
          <a:p>
            <a:endParaRPr lang="en-US" sz="1100" b="1" i="1" dirty="0"/>
          </a:p>
          <a:p>
            <a:endParaRPr lang="en-US" sz="1100" b="1" i="1" dirty="0"/>
          </a:p>
          <a:p>
            <a:endParaRPr lang="en-US" sz="1100" b="1" i="1" dirty="0"/>
          </a:p>
          <a:p>
            <a:endParaRPr lang="en-US" sz="1100" b="1" i="1" dirty="0"/>
          </a:p>
          <a:p>
            <a:endParaRPr lang="en-US" sz="1100" b="1" i="1" dirty="0"/>
          </a:p>
          <a:p>
            <a:endParaRPr lang="en-US" sz="1100" b="1" i="1" dirty="0"/>
          </a:p>
          <a:p>
            <a:endParaRPr lang="en-US" sz="1100" b="1" i="1" dirty="0"/>
          </a:p>
          <a:p>
            <a:endParaRPr lang="en-US" sz="1100" b="1" i="1" dirty="0"/>
          </a:p>
          <a:p>
            <a:endParaRPr lang="en-US" sz="1100" b="1" i="1" dirty="0"/>
          </a:p>
          <a:p>
            <a:endParaRPr lang="en-US" sz="1100" b="1" i="1" dirty="0"/>
          </a:p>
          <a:p>
            <a:endParaRPr lang="en-US" sz="1100" b="1" i="1" dirty="0"/>
          </a:p>
          <a:p>
            <a:endParaRPr lang="en-US" sz="1100" b="1" i="1" dirty="0"/>
          </a:p>
          <a:p>
            <a:endParaRPr lang="en-US" sz="1100" b="1" i="1" dirty="0"/>
          </a:p>
          <a:p>
            <a:endParaRPr lang="en-US" sz="1100" b="1" i="1" dirty="0"/>
          </a:p>
        </p:txBody>
      </p:sp>
      <p:sp>
        <p:nvSpPr>
          <p:cNvPr id="5" name="Text Placeholder 4">
            <a:extLst>
              <a:ext uri="{FF2B5EF4-FFF2-40B4-BE49-F238E27FC236}">
                <a16:creationId xmlns:a16="http://schemas.microsoft.com/office/drawing/2014/main" id="{6D6A3C42-F5A3-499E-905E-1230ED46167B}"/>
              </a:ext>
            </a:extLst>
          </p:cNvPr>
          <p:cNvSpPr>
            <a:spLocks noGrp="1"/>
          </p:cNvSpPr>
          <p:nvPr>
            <p:ph type="body" sz="quarter" idx="10"/>
          </p:nvPr>
        </p:nvSpPr>
        <p:spPr>
          <a:xfrm>
            <a:off x="190445" y="227101"/>
            <a:ext cx="7986528" cy="269997"/>
          </a:xfrm>
        </p:spPr>
        <p:txBody>
          <a:bodyPr/>
          <a:lstStyle/>
          <a:p>
            <a:r>
              <a:rPr lang="en-US" dirty="0"/>
              <a:t>Cultural Competence and Sensibility</a:t>
            </a:r>
          </a:p>
        </p:txBody>
      </p:sp>
    </p:spTree>
    <p:extLst>
      <p:ext uri="{BB962C8B-B14F-4D97-AF65-F5344CB8AC3E}">
        <p14:creationId xmlns:p14="http://schemas.microsoft.com/office/powerpoint/2010/main" val="313431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03BA27E-20F1-4687-A010-92E055BBFEF8}"/>
              </a:ext>
            </a:extLst>
          </p:cNvPr>
          <p:cNvSpPr>
            <a:spLocks noGrp="1"/>
          </p:cNvSpPr>
          <p:nvPr>
            <p:ph type="body" sz="quarter" idx="14"/>
          </p:nvPr>
        </p:nvSpPr>
        <p:spPr/>
        <p:txBody>
          <a:bodyPr/>
          <a:lstStyle/>
          <a:p>
            <a:r>
              <a:rPr lang="en-US" dirty="0">
                <a:solidFill>
                  <a:srgbClr val="000000"/>
                </a:solidFill>
              </a:rPr>
              <a:t>Cultural Competency Training for Providers — 2025</a:t>
            </a:r>
          </a:p>
        </p:txBody>
      </p:sp>
      <p:sp>
        <p:nvSpPr>
          <p:cNvPr id="11" name="TextBox 10">
            <a:extLst>
              <a:ext uri="{FF2B5EF4-FFF2-40B4-BE49-F238E27FC236}">
                <a16:creationId xmlns:a16="http://schemas.microsoft.com/office/drawing/2014/main" id="{95A494E5-8971-42F6-ABE3-13BC5BD1F147}"/>
              </a:ext>
            </a:extLst>
          </p:cNvPr>
          <p:cNvSpPr txBox="1"/>
          <p:nvPr/>
        </p:nvSpPr>
        <p:spPr>
          <a:xfrm>
            <a:off x="190446" y="671888"/>
            <a:ext cx="8598320" cy="3816429"/>
          </a:xfrm>
          <a:prstGeom prst="rect">
            <a:avLst/>
          </a:prstGeom>
          <a:noFill/>
        </p:spPr>
        <p:txBody>
          <a:bodyPr wrap="square" rtlCol="0">
            <a:spAutoFit/>
          </a:bodyPr>
          <a:lstStyle/>
          <a:p>
            <a:pPr marL="171450" indent="-171450">
              <a:buFont typeface="Arial" panose="020B0604020202020204" pitchFamily="34" charset="0"/>
              <a:buChar char="•"/>
            </a:pPr>
            <a:r>
              <a:rPr lang="en-US" sz="1100" dirty="0"/>
              <a:t>Respect diversity. Make others feels safe in a comfortable and open environment.</a:t>
            </a:r>
          </a:p>
          <a:p>
            <a:pPr marL="171450" indent="-171450">
              <a:buFont typeface="Arial" panose="020B0604020202020204" pitchFamily="34" charset="0"/>
              <a:buChar char="•"/>
            </a:pPr>
            <a:endParaRPr lang="en-US" sz="1100" dirty="0"/>
          </a:p>
          <a:p>
            <a:pPr marL="171450" indent="-171450">
              <a:buFont typeface="Arial" panose="020B0604020202020204" pitchFamily="34" charset="0"/>
              <a:buChar char="•"/>
            </a:pPr>
            <a:r>
              <a:rPr lang="en-US" sz="1100" dirty="0"/>
              <a:t>Treat others with courtesy.</a:t>
            </a:r>
          </a:p>
          <a:p>
            <a:pPr marL="171450" indent="-171450">
              <a:buFont typeface="Arial" panose="020B0604020202020204" pitchFamily="34" charset="0"/>
              <a:buChar char="•"/>
            </a:pPr>
            <a:endParaRPr lang="en-US" sz="1100" dirty="0"/>
          </a:p>
          <a:p>
            <a:pPr marL="171450" indent="-171450">
              <a:buFont typeface="Arial" panose="020B0604020202020204" pitchFamily="34" charset="0"/>
              <a:buChar char="•"/>
            </a:pPr>
            <a:r>
              <a:rPr lang="en-US" sz="1100" dirty="0"/>
              <a:t>Be inclusive, give equal services to all people without distinctions or discriminatory attitudes.</a:t>
            </a:r>
          </a:p>
          <a:p>
            <a:pPr marL="171450" indent="-171450">
              <a:buFont typeface="Arial" panose="020B0604020202020204" pitchFamily="34" charset="0"/>
              <a:buChar char="•"/>
            </a:pPr>
            <a:endParaRPr lang="en-US" sz="1100" dirty="0"/>
          </a:p>
          <a:p>
            <a:pPr marL="171450" indent="-171450">
              <a:buFont typeface="Arial" panose="020B0604020202020204" pitchFamily="34" charset="0"/>
              <a:buChar char="•"/>
            </a:pPr>
            <a:r>
              <a:rPr lang="en-US" sz="1100" dirty="0"/>
              <a:t>Listen carefully to all client’s needs, when they call or visit the office.</a:t>
            </a:r>
          </a:p>
          <a:p>
            <a:pPr marL="171450" indent="-171450">
              <a:buFont typeface="Arial" panose="020B0604020202020204" pitchFamily="34" charset="0"/>
              <a:buChar char="•"/>
            </a:pPr>
            <a:endParaRPr lang="en-US" sz="1100" dirty="0"/>
          </a:p>
          <a:p>
            <a:pPr marL="171450" indent="-171450">
              <a:buFont typeface="Arial" panose="020B0604020202020204" pitchFamily="34" charset="0"/>
              <a:buChar char="•"/>
            </a:pPr>
            <a:r>
              <a:rPr lang="en-US" sz="1100" dirty="0"/>
              <a:t>Go the extra mile when attending to the person.</a:t>
            </a:r>
          </a:p>
          <a:p>
            <a:pPr marL="171450" indent="-171450">
              <a:buFont typeface="Arial" panose="020B0604020202020204" pitchFamily="34" charset="0"/>
              <a:buChar char="•"/>
            </a:pPr>
            <a:endParaRPr lang="en-US" sz="1100" dirty="0"/>
          </a:p>
          <a:p>
            <a:pPr marL="171450" indent="-171450">
              <a:buFont typeface="Arial" panose="020B0604020202020204" pitchFamily="34" charset="0"/>
              <a:buChar char="•"/>
            </a:pPr>
            <a:r>
              <a:rPr lang="en-US" sz="1100" dirty="0"/>
              <a:t>Don’t promise what you can’t accomplish.</a:t>
            </a:r>
          </a:p>
          <a:p>
            <a:pPr marL="171450" indent="-171450">
              <a:buFont typeface="Arial" panose="020B0604020202020204" pitchFamily="34" charset="0"/>
              <a:buChar char="•"/>
            </a:pPr>
            <a:endParaRPr lang="en-US" sz="1100" dirty="0"/>
          </a:p>
          <a:p>
            <a:pPr marL="171450" indent="-171450">
              <a:buFont typeface="Arial" panose="020B0604020202020204" pitchFamily="34" charset="0"/>
              <a:buChar char="•"/>
            </a:pPr>
            <a:r>
              <a:rPr lang="en-US" sz="1100" dirty="0"/>
              <a:t>Be creative so you can be able to offer a good service, by making sure that you  follow the established policies and procedures.</a:t>
            </a:r>
          </a:p>
          <a:p>
            <a:pPr marL="171450" indent="-171450">
              <a:buFont typeface="Arial" panose="020B0604020202020204" pitchFamily="34" charset="0"/>
              <a:buChar char="•"/>
            </a:pPr>
            <a:endParaRPr lang="en-US" sz="1100" dirty="0"/>
          </a:p>
          <a:p>
            <a:pPr marL="171450" indent="-171450">
              <a:buFont typeface="Arial" panose="020B0604020202020204" pitchFamily="34" charset="0"/>
              <a:buChar char="•"/>
            </a:pPr>
            <a:r>
              <a:rPr lang="en-US" sz="1100" dirty="0"/>
              <a:t>Use a simple, respectful and easy to understand language.</a:t>
            </a:r>
          </a:p>
          <a:p>
            <a:pPr marL="171450" indent="-171450">
              <a:buFont typeface="Arial" panose="020B0604020202020204" pitchFamily="34" charset="0"/>
              <a:buChar char="•"/>
            </a:pPr>
            <a:endParaRPr lang="en-US" sz="1100" dirty="0"/>
          </a:p>
          <a:p>
            <a:pPr marL="171450" indent="-171450">
              <a:buFont typeface="Arial" panose="020B0604020202020204" pitchFamily="34" charset="0"/>
              <a:buChar char="•"/>
            </a:pPr>
            <a:r>
              <a:rPr lang="en-US" sz="1100" dirty="0"/>
              <a:t>Use the words “Thank you”, “good morning” etc. when attending to people.</a:t>
            </a:r>
          </a:p>
          <a:p>
            <a:pPr marL="171450" indent="-171450">
              <a:buFont typeface="Arial" panose="020B0604020202020204" pitchFamily="34" charset="0"/>
              <a:buChar char="•"/>
            </a:pPr>
            <a:endParaRPr lang="en-US" sz="1100" dirty="0"/>
          </a:p>
          <a:p>
            <a:pPr marL="171450" indent="-171450">
              <a:buFont typeface="Arial" panose="020B0604020202020204" pitchFamily="34" charset="0"/>
              <a:buChar char="•"/>
            </a:pPr>
            <a:r>
              <a:rPr lang="en-US" sz="1100" dirty="0"/>
              <a:t>Avoid the use of slang.</a:t>
            </a:r>
          </a:p>
          <a:p>
            <a:pPr marL="171450" indent="-171450">
              <a:buFont typeface="Arial" panose="020B0604020202020204" pitchFamily="34" charset="0"/>
              <a:buChar char="•"/>
            </a:pPr>
            <a:endParaRPr lang="en-US" sz="1100" dirty="0"/>
          </a:p>
          <a:p>
            <a:pPr marL="171450" indent="-171450">
              <a:buFont typeface="Arial" panose="020B0604020202020204" pitchFamily="34" charset="0"/>
              <a:buChar char="•"/>
            </a:pPr>
            <a:r>
              <a:rPr lang="en-US" sz="1100" dirty="0"/>
              <a:t>Recognize each individual’s identity, listen to how the person refers to himself/herself/themselves. </a:t>
            </a:r>
          </a:p>
          <a:p>
            <a:endParaRPr lang="en-US" sz="1100" dirty="0"/>
          </a:p>
        </p:txBody>
      </p:sp>
      <p:sp>
        <p:nvSpPr>
          <p:cNvPr id="5" name="Text Placeholder 4">
            <a:extLst>
              <a:ext uri="{FF2B5EF4-FFF2-40B4-BE49-F238E27FC236}">
                <a16:creationId xmlns:a16="http://schemas.microsoft.com/office/drawing/2014/main" id="{6D6A3C42-F5A3-499E-905E-1230ED46167B}"/>
              </a:ext>
            </a:extLst>
          </p:cNvPr>
          <p:cNvSpPr>
            <a:spLocks noGrp="1"/>
          </p:cNvSpPr>
          <p:nvPr>
            <p:ph type="body" sz="quarter" idx="10"/>
          </p:nvPr>
        </p:nvSpPr>
        <p:spPr>
          <a:xfrm>
            <a:off x="190445" y="227101"/>
            <a:ext cx="7986528" cy="269997"/>
          </a:xfrm>
        </p:spPr>
        <p:txBody>
          <a:bodyPr/>
          <a:lstStyle/>
          <a:p>
            <a:r>
              <a:rPr lang="en-US" dirty="0"/>
              <a:t>What can you do to render a service with sensibility?</a:t>
            </a:r>
          </a:p>
        </p:txBody>
      </p:sp>
    </p:spTree>
    <p:extLst>
      <p:ext uri="{BB962C8B-B14F-4D97-AF65-F5344CB8AC3E}">
        <p14:creationId xmlns:p14="http://schemas.microsoft.com/office/powerpoint/2010/main" val="5678917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03BA27E-20F1-4687-A010-92E055BBFEF8}"/>
              </a:ext>
            </a:extLst>
          </p:cNvPr>
          <p:cNvSpPr>
            <a:spLocks noGrp="1"/>
          </p:cNvSpPr>
          <p:nvPr>
            <p:ph type="body" sz="quarter" idx="14"/>
          </p:nvPr>
        </p:nvSpPr>
        <p:spPr/>
        <p:txBody>
          <a:bodyPr/>
          <a:lstStyle/>
          <a:p>
            <a:r>
              <a:rPr lang="en-US" dirty="0">
                <a:solidFill>
                  <a:srgbClr val="000000"/>
                </a:solidFill>
              </a:rPr>
              <a:t>Cultural Competency Training for Providers — 2025</a:t>
            </a:r>
          </a:p>
        </p:txBody>
      </p:sp>
      <p:sp>
        <p:nvSpPr>
          <p:cNvPr id="11" name="TextBox 10">
            <a:extLst>
              <a:ext uri="{FF2B5EF4-FFF2-40B4-BE49-F238E27FC236}">
                <a16:creationId xmlns:a16="http://schemas.microsoft.com/office/drawing/2014/main" id="{95A494E5-8971-42F6-ABE3-13BC5BD1F147}"/>
              </a:ext>
            </a:extLst>
          </p:cNvPr>
          <p:cNvSpPr txBox="1"/>
          <p:nvPr/>
        </p:nvSpPr>
        <p:spPr>
          <a:xfrm>
            <a:off x="190446" y="671888"/>
            <a:ext cx="8598320" cy="2123658"/>
          </a:xfrm>
          <a:prstGeom prst="rect">
            <a:avLst/>
          </a:prstGeom>
          <a:noFill/>
        </p:spPr>
        <p:txBody>
          <a:bodyPr wrap="square" rtlCol="0">
            <a:spAutoFit/>
          </a:bodyPr>
          <a:lstStyle/>
          <a:p>
            <a:pPr marL="171450" indent="-171450">
              <a:buFont typeface="Arial" panose="020B0604020202020204" pitchFamily="34" charset="0"/>
              <a:buChar char="•"/>
            </a:pPr>
            <a:r>
              <a:rPr lang="en-US" sz="1100" dirty="0"/>
              <a:t>Do not make assumptions about people’s gender identity or sexual orientation.</a:t>
            </a:r>
          </a:p>
          <a:p>
            <a:pPr marL="171450" indent="-171450">
              <a:buFont typeface="Arial" panose="020B0604020202020204" pitchFamily="34" charset="0"/>
              <a:buChar char="•"/>
            </a:pPr>
            <a:endParaRPr lang="en-US" sz="1100" dirty="0"/>
          </a:p>
          <a:p>
            <a:pPr marL="171450" indent="-171450">
              <a:buFont typeface="Arial" panose="020B0604020202020204" pitchFamily="34" charset="0"/>
              <a:buChar char="•"/>
            </a:pPr>
            <a:r>
              <a:rPr lang="en-US" sz="1100" dirty="0"/>
              <a:t>Be flexible and nonjudgmental.</a:t>
            </a:r>
          </a:p>
          <a:p>
            <a:pPr marL="171450" indent="-171450">
              <a:buFont typeface="Arial" panose="020B0604020202020204" pitchFamily="34" charset="0"/>
              <a:buChar char="•"/>
            </a:pPr>
            <a:endParaRPr lang="en-US" sz="1100" dirty="0"/>
          </a:p>
          <a:p>
            <a:pPr marL="171450" indent="-171450">
              <a:buFont typeface="Arial" panose="020B0604020202020204" pitchFamily="34" charset="0"/>
              <a:buChar char="•"/>
            </a:pPr>
            <a:r>
              <a:rPr lang="en-US" sz="1100" dirty="0"/>
              <a:t>Familiarize with LGBTT+ concepts.</a:t>
            </a:r>
          </a:p>
          <a:p>
            <a:pPr marL="171450" indent="-171450">
              <a:buFont typeface="Arial" panose="020B0604020202020204" pitchFamily="34" charset="0"/>
              <a:buChar char="•"/>
            </a:pPr>
            <a:endParaRPr lang="en-US" sz="1100" dirty="0"/>
          </a:p>
          <a:p>
            <a:pPr marL="171450" indent="-171450">
              <a:buFont typeface="Arial" panose="020B0604020202020204" pitchFamily="34" charset="0"/>
              <a:buChar char="•"/>
            </a:pPr>
            <a:r>
              <a:rPr lang="en-US" sz="1100" dirty="0"/>
              <a:t>Do not ask unnecessary questions, ask yourself before asking any questions, if the requested information is important to provide health care services.</a:t>
            </a:r>
          </a:p>
          <a:p>
            <a:pPr marL="171450" indent="-171450">
              <a:buFont typeface="Arial" panose="020B0604020202020204" pitchFamily="34" charset="0"/>
              <a:buChar char="•"/>
            </a:pPr>
            <a:endParaRPr lang="en-US" sz="1100" dirty="0"/>
          </a:p>
          <a:p>
            <a:pPr marL="171450" indent="-171450">
              <a:buFont typeface="Arial" panose="020B0604020202020204" pitchFamily="34" charset="0"/>
              <a:buChar char="•"/>
            </a:pPr>
            <a:r>
              <a:rPr lang="en-US" sz="1100" dirty="0"/>
              <a:t>Keep in mind that different gender identity or sexual orientation expressions exist.</a:t>
            </a:r>
          </a:p>
          <a:p>
            <a:pPr marL="171450" indent="-171450">
              <a:buFont typeface="Arial" panose="020B0604020202020204" pitchFamily="34" charset="0"/>
              <a:buChar char="•"/>
            </a:pPr>
            <a:endParaRPr lang="en-US" sz="1100" dirty="0"/>
          </a:p>
          <a:p>
            <a:pPr marL="171450" indent="-171450">
              <a:buFont typeface="Arial" panose="020B0604020202020204" pitchFamily="34" charset="0"/>
              <a:buChar char="•"/>
            </a:pPr>
            <a:r>
              <a:rPr lang="en-US" sz="1100" dirty="0"/>
              <a:t>Do not demonstrate surprise or disapproval to an affiliate’s sexual orientation or gender identity.</a:t>
            </a:r>
          </a:p>
        </p:txBody>
      </p:sp>
      <p:sp>
        <p:nvSpPr>
          <p:cNvPr id="5" name="Text Placeholder 4">
            <a:extLst>
              <a:ext uri="{FF2B5EF4-FFF2-40B4-BE49-F238E27FC236}">
                <a16:creationId xmlns:a16="http://schemas.microsoft.com/office/drawing/2014/main" id="{6D6A3C42-F5A3-499E-905E-1230ED46167B}"/>
              </a:ext>
            </a:extLst>
          </p:cNvPr>
          <p:cNvSpPr>
            <a:spLocks noGrp="1"/>
          </p:cNvSpPr>
          <p:nvPr>
            <p:ph type="body" sz="quarter" idx="10"/>
          </p:nvPr>
        </p:nvSpPr>
        <p:spPr>
          <a:xfrm>
            <a:off x="190445" y="227101"/>
            <a:ext cx="7986528" cy="269997"/>
          </a:xfrm>
        </p:spPr>
        <p:txBody>
          <a:bodyPr/>
          <a:lstStyle/>
          <a:p>
            <a:r>
              <a:rPr lang="en-US" dirty="0"/>
              <a:t>What can you do to render a service with sensibility? (Cont.)</a:t>
            </a:r>
          </a:p>
        </p:txBody>
      </p:sp>
    </p:spTree>
    <p:extLst>
      <p:ext uri="{BB962C8B-B14F-4D97-AF65-F5344CB8AC3E}">
        <p14:creationId xmlns:p14="http://schemas.microsoft.com/office/powerpoint/2010/main" val="7614572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03BA27E-20F1-4687-A010-92E055BBFEF8}"/>
              </a:ext>
            </a:extLst>
          </p:cNvPr>
          <p:cNvSpPr>
            <a:spLocks noGrp="1"/>
          </p:cNvSpPr>
          <p:nvPr>
            <p:ph type="body" sz="quarter" idx="14"/>
          </p:nvPr>
        </p:nvSpPr>
        <p:spPr/>
        <p:txBody>
          <a:bodyPr/>
          <a:lstStyle/>
          <a:p>
            <a:r>
              <a:rPr lang="en-US" dirty="0">
                <a:solidFill>
                  <a:srgbClr val="000000"/>
                </a:solidFill>
              </a:rPr>
              <a:t>Cultural Competency Training for Providers — 2025</a:t>
            </a:r>
          </a:p>
        </p:txBody>
      </p:sp>
      <p:sp>
        <p:nvSpPr>
          <p:cNvPr id="11" name="TextBox 10">
            <a:extLst>
              <a:ext uri="{FF2B5EF4-FFF2-40B4-BE49-F238E27FC236}">
                <a16:creationId xmlns:a16="http://schemas.microsoft.com/office/drawing/2014/main" id="{95A494E5-8971-42F6-ABE3-13BC5BD1F147}"/>
              </a:ext>
            </a:extLst>
          </p:cNvPr>
          <p:cNvSpPr txBox="1"/>
          <p:nvPr/>
        </p:nvSpPr>
        <p:spPr>
          <a:xfrm>
            <a:off x="190446" y="671888"/>
            <a:ext cx="8598320" cy="938719"/>
          </a:xfrm>
          <a:prstGeom prst="rect">
            <a:avLst/>
          </a:prstGeom>
          <a:noFill/>
        </p:spPr>
        <p:txBody>
          <a:bodyPr wrap="square" rtlCol="0">
            <a:spAutoFit/>
          </a:bodyPr>
          <a:lstStyle/>
          <a:p>
            <a:pPr marL="171450" indent="-171450">
              <a:buFont typeface="Arial" panose="020B0604020202020204" pitchFamily="34" charset="0"/>
              <a:buChar char="•"/>
            </a:pPr>
            <a:r>
              <a:rPr lang="en-US" sz="1100" dirty="0"/>
              <a:t>When we create an environment free of discrimination, everything around us becomes more sensible and inclusive by making people feel more comfortable when asking for health care related services without any fear of being judged or rejected by others.</a:t>
            </a:r>
          </a:p>
          <a:p>
            <a:pPr marL="171450" indent="-171450">
              <a:buFont typeface="Arial" panose="020B0604020202020204" pitchFamily="34" charset="0"/>
              <a:buChar char="•"/>
            </a:pPr>
            <a:endParaRPr lang="en-US" sz="1100" dirty="0"/>
          </a:p>
          <a:p>
            <a:pPr marL="171450" indent="-171450">
              <a:buFont typeface="Arial" panose="020B0604020202020204" pitchFamily="34" charset="0"/>
              <a:buChar char="•"/>
            </a:pPr>
            <a:r>
              <a:rPr lang="en-US" sz="1100" dirty="0"/>
              <a:t>Health Network One, complies with applicable Federal civil rights laws and does not discriminate on the basis of race, color, national origin, age, disability, or sex.</a:t>
            </a:r>
          </a:p>
        </p:txBody>
      </p:sp>
      <p:sp>
        <p:nvSpPr>
          <p:cNvPr id="5" name="Text Placeholder 4">
            <a:extLst>
              <a:ext uri="{FF2B5EF4-FFF2-40B4-BE49-F238E27FC236}">
                <a16:creationId xmlns:a16="http://schemas.microsoft.com/office/drawing/2014/main" id="{6D6A3C42-F5A3-499E-905E-1230ED46167B}"/>
              </a:ext>
            </a:extLst>
          </p:cNvPr>
          <p:cNvSpPr>
            <a:spLocks noGrp="1"/>
          </p:cNvSpPr>
          <p:nvPr>
            <p:ph type="body" sz="quarter" idx="10"/>
          </p:nvPr>
        </p:nvSpPr>
        <p:spPr>
          <a:xfrm>
            <a:off x="190445" y="227101"/>
            <a:ext cx="7986528" cy="269997"/>
          </a:xfrm>
        </p:spPr>
        <p:txBody>
          <a:bodyPr/>
          <a:lstStyle/>
          <a:p>
            <a:r>
              <a:rPr lang="en-US" dirty="0"/>
              <a:t>Cultural Competency's Mission</a:t>
            </a:r>
          </a:p>
        </p:txBody>
      </p:sp>
    </p:spTree>
    <p:extLst>
      <p:ext uri="{BB962C8B-B14F-4D97-AF65-F5344CB8AC3E}">
        <p14:creationId xmlns:p14="http://schemas.microsoft.com/office/powerpoint/2010/main" val="5892904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03BA27E-20F1-4687-A010-92E055BBFEF8}"/>
              </a:ext>
            </a:extLst>
          </p:cNvPr>
          <p:cNvSpPr>
            <a:spLocks noGrp="1"/>
          </p:cNvSpPr>
          <p:nvPr>
            <p:ph type="body" sz="quarter" idx="14"/>
          </p:nvPr>
        </p:nvSpPr>
        <p:spPr/>
        <p:txBody>
          <a:bodyPr/>
          <a:lstStyle/>
          <a:p>
            <a:r>
              <a:rPr lang="en-US" dirty="0">
                <a:solidFill>
                  <a:srgbClr val="000000"/>
                </a:solidFill>
              </a:rPr>
              <a:t>Cultural Competency Training for Providers — 2025</a:t>
            </a:r>
          </a:p>
        </p:txBody>
      </p:sp>
      <p:sp>
        <p:nvSpPr>
          <p:cNvPr id="11" name="TextBox 10">
            <a:extLst>
              <a:ext uri="{FF2B5EF4-FFF2-40B4-BE49-F238E27FC236}">
                <a16:creationId xmlns:a16="http://schemas.microsoft.com/office/drawing/2014/main" id="{95A494E5-8971-42F6-ABE3-13BC5BD1F147}"/>
              </a:ext>
            </a:extLst>
          </p:cNvPr>
          <p:cNvSpPr txBox="1"/>
          <p:nvPr/>
        </p:nvSpPr>
        <p:spPr>
          <a:xfrm>
            <a:off x="190446" y="671888"/>
            <a:ext cx="8598320" cy="2123658"/>
          </a:xfrm>
          <a:prstGeom prst="rect">
            <a:avLst/>
          </a:prstGeom>
          <a:noFill/>
        </p:spPr>
        <p:txBody>
          <a:bodyPr wrap="square" rtlCol="0">
            <a:spAutoFit/>
          </a:bodyPr>
          <a:lstStyle/>
          <a:p>
            <a:r>
              <a:rPr lang="en-US" sz="1100" dirty="0"/>
              <a:t>If a person believes that Health Network One. has failed to provide these services or discriminated in another way on the basis of race, color national origin, age, disability, or sex, you can file a grievance:</a:t>
            </a:r>
          </a:p>
          <a:p>
            <a:pPr marL="171450" indent="-171450">
              <a:buFont typeface="Arial" panose="020B0604020202020204" pitchFamily="34" charset="0"/>
              <a:buChar char="•"/>
            </a:pPr>
            <a:endParaRPr lang="en-US" sz="1100" dirty="0"/>
          </a:p>
          <a:p>
            <a:pPr marL="228600" indent="-228600">
              <a:buFont typeface="+mj-lt"/>
              <a:buAutoNum type="arabicPeriod"/>
            </a:pPr>
            <a:r>
              <a:rPr lang="en-US" sz="1100" b="1" dirty="0"/>
              <a:t>Quality Improvement Department:</a:t>
            </a:r>
            <a:r>
              <a:rPr lang="en-US" sz="1100" dirty="0"/>
              <a:t> 305-614-0100 Ext. 4701</a:t>
            </a:r>
          </a:p>
          <a:p>
            <a:pPr marL="228600" indent="-228600">
              <a:buFont typeface="+mj-lt"/>
              <a:buAutoNum type="arabicPeriod"/>
            </a:pPr>
            <a:endParaRPr lang="en-US" sz="1100" dirty="0"/>
          </a:p>
          <a:p>
            <a:pPr marL="228600" indent="-228600">
              <a:buFont typeface="+mj-lt"/>
              <a:buAutoNum type="arabicPeriod"/>
            </a:pPr>
            <a:r>
              <a:rPr lang="en-US" sz="1100" b="1" dirty="0"/>
              <a:t>File an anonymous report</a:t>
            </a:r>
          </a:p>
          <a:p>
            <a:pPr marL="228600" indent="-228600">
              <a:buFont typeface="+mj-lt"/>
              <a:buAutoNum type="arabicPeriod"/>
            </a:pPr>
            <a:endParaRPr lang="en-US" sz="1100" dirty="0"/>
          </a:p>
          <a:p>
            <a:pPr marL="228600" indent="-228600">
              <a:buFont typeface="+mj-lt"/>
              <a:buAutoNum type="arabicPeriod"/>
            </a:pPr>
            <a:r>
              <a:rPr lang="en-US" sz="1100" b="1" dirty="0"/>
              <a:t>You can mail your report to:</a:t>
            </a:r>
            <a:r>
              <a:rPr lang="en-US" sz="1100" dirty="0"/>
              <a:t> Pamela Owens, 2001 S. Andrews Avenue, Fort Lauderdale, Florida 33316</a:t>
            </a:r>
          </a:p>
          <a:p>
            <a:pPr marL="228600" indent="-228600">
              <a:buFont typeface="+mj-lt"/>
              <a:buAutoNum type="arabicPeriod"/>
            </a:pPr>
            <a:endParaRPr lang="en-US" sz="1100" dirty="0"/>
          </a:p>
          <a:p>
            <a:pPr marL="228600" indent="-228600">
              <a:buFont typeface="+mj-lt"/>
              <a:buAutoNum type="arabicPeriod"/>
            </a:pPr>
            <a:r>
              <a:rPr lang="en-US" sz="1100" b="1" dirty="0"/>
              <a:t>You can fax your report attention: </a:t>
            </a:r>
            <a:r>
              <a:rPr lang="en-US" sz="1100" dirty="0"/>
              <a:t>Pamela Owens, Fax: 305-614-0364</a:t>
            </a:r>
          </a:p>
          <a:p>
            <a:pPr marL="228600" indent="-228600">
              <a:buFont typeface="+mj-lt"/>
              <a:buAutoNum type="arabicPeriod"/>
            </a:pPr>
            <a:endParaRPr lang="en-US" sz="1100" dirty="0"/>
          </a:p>
          <a:p>
            <a:pPr marL="228600" indent="-228600">
              <a:buFont typeface="+mj-lt"/>
              <a:buAutoNum type="arabicPeriod"/>
            </a:pPr>
            <a:r>
              <a:rPr lang="en-US" sz="1100" b="1" dirty="0"/>
              <a:t>You can email your report to: </a:t>
            </a:r>
            <a:r>
              <a:rPr lang="en-US" sz="1100" dirty="0"/>
              <a:t>QI@healthnetworkone.com</a:t>
            </a:r>
          </a:p>
        </p:txBody>
      </p:sp>
      <p:sp>
        <p:nvSpPr>
          <p:cNvPr id="5" name="Text Placeholder 4">
            <a:extLst>
              <a:ext uri="{FF2B5EF4-FFF2-40B4-BE49-F238E27FC236}">
                <a16:creationId xmlns:a16="http://schemas.microsoft.com/office/drawing/2014/main" id="{6D6A3C42-F5A3-499E-905E-1230ED46167B}"/>
              </a:ext>
            </a:extLst>
          </p:cNvPr>
          <p:cNvSpPr>
            <a:spLocks noGrp="1"/>
          </p:cNvSpPr>
          <p:nvPr>
            <p:ph type="body" sz="quarter" idx="10"/>
          </p:nvPr>
        </p:nvSpPr>
        <p:spPr>
          <a:xfrm>
            <a:off x="190445" y="227101"/>
            <a:ext cx="7986528" cy="269997"/>
          </a:xfrm>
        </p:spPr>
        <p:txBody>
          <a:bodyPr/>
          <a:lstStyle/>
          <a:p>
            <a:r>
              <a:rPr lang="en-US" dirty="0"/>
              <a:t>Reporting</a:t>
            </a:r>
          </a:p>
        </p:txBody>
      </p:sp>
    </p:spTree>
    <p:extLst>
      <p:ext uri="{BB962C8B-B14F-4D97-AF65-F5344CB8AC3E}">
        <p14:creationId xmlns:p14="http://schemas.microsoft.com/office/powerpoint/2010/main" val="14972144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03BA27E-20F1-4687-A010-92E055BBFEF8}"/>
              </a:ext>
            </a:extLst>
          </p:cNvPr>
          <p:cNvSpPr>
            <a:spLocks noGrp="1"/>
          </p:cNvSpPr>
          <p:nvPr>
            <p:ph type="body" sz="quarter" idx="14"/>
          </p:nvPr>
        </p:nvSpPr>
        <p:spPr/>
        <p:txBody>
          <a:bodyPr/>
          <a:lstStyle/>
          <a:p>
            <a:r>
              <a:rPr lang="en-US" dirty="0">
                <a:solidFill>
                  <a:srgbClr val="000000"/>
                </a:solidFill>
              </a:rPr>
              <a:t>Cultural Competency Training for Providers — 2025</a:t>
            </a:r>
          </a:p>
        </p:txBody>
      </p:sp>
      <p:sp>
        <p:nvSpPr>
          <p:cNvPr id="11" name="TextBox 10">
            <a:extLst>
              <a:ext uri="{FF2B5EF4-FFF2-40B4-BE49-F238E27FC236}">
                <a16:creationId xmlns:a16="http://schemas.microsoft.com/office/drawing/2014/main" id="{95A494E5-8971-42F6-ABE3-13BC5BD1F147}"/>
              </a:ext>
            </a:extLst>
          </p:cNvPr>
          <p:cNvSpPr txBox="1"/>
          <p:nvPr/>
        </p:nvSpPr>
        <p:spPr>
          <a:xfrm>
            <a:off x="190446" y="671888"/>
            <a:ext cx="8637790" cy="1615827"/>
          </a:xfrm>
          <a:prstGeom prst="rect">
            <a:avLst/>
          </a:prstGeom>
          <a:noFill/>
        </p:spPr>
        <p:txBody>
          <a:bodyPr wrap="square" rtlCol="0">
            <a:spAutoFit/>
          </a:bodyPr>
          <a:lstStyle/>
          <a:p>
            <a:pPr marL="171450" indent="-171450">
              <a:buFont typeface="Arial" panose="020B0604020202020204" pitchFamily="34" charset="0"/>
              <a:buChar char="•"/>
            </a:pPr>
            <a:r>
              <a:rPr lang="en-US" sz="1100" dirty="0"/>
              <a:t>An Annual Population Assessment reviews Quality Improvement Referrals, Provider Satisfaction results, and Translator service request to identify any opportunities related to providing a sufficient provider network to support the linguistic, race, ethnicity, and gender needs of the patient/beneficiary population.</a:t>
            </a:r>
          </a:p>
          <a:p>
            <a:pPr marL="171450" indent="-171450">
              <a:buFont typeface="Arial" panose="020B0604020202020204" pitchFamily="34" charset="0"/>
              <a:buChar char="•"/>
            </a:pPr>
            <a:endParaRPr lang="en-US" sz="1100" dirty="0"/>
          </a:p>
          <a:p>
            <a:pPr marL="171450" indent="-171450">
              <a:buFont typeface="Arial" panose="020B0604020202020204" pitchFamily="34" charset="0"/>
              <a:buChar char="•"/>
            </a:pPr>
            <a:r>
              <a:rPr lang="en-US" sz="1100" dirty="0"/>
              <a:t>The Organization does not discriminate against employees, patients/beneficiaries, or providers, based on age, race, sex, religion, sexual preference/orientation, or any protected status.</a:t>
            </a:r>
          </a:p>
          <a:p>
            <a:pPr marL="171450" indent="-171450">
              <a:buFont typeface="Arial" panose="020B0604020202020204" pitchFamily="34" charset="0"/>
              <a:buChar char="•"/>
            </a:pPr>
            <a:endParaRPr lang="en-US" sz="1100" dirty="0"/>
          </a:p>
          <a:p>
            <a:pPr marL="171450" indent="-171450">
              <a:buFont typeface="Arial" panose="020B0604020202020204" pitchFamily="34" charset="0"/>
              <a:buChar char="•"/>
            </a:pPr>
            <a:r>
              <a:rPr lang="en-US" sz="1100" dirty="0"/>
              <a:t>NM 9002 – Cultural Competency, Attachment A  list actions needed to relay the information to the health plans if a provider  elects not to provide a service within the scope of the detailed Covered Services, because of an objection on moral or religious grounds.</a:t>
            </a:r>
          </a:p>
        </p:txBody>
      </p:sp>
      <p:sp>
        <p:nvSpPr>
          <p:cNvPr id="5" name="Text Placeholder 4">
            <a:extLst>
              <a:ext uri="{FF2B5EF4-FFF2-40B4-BE49-F238E27FC236}">
                <a16:creationId xmlns:a16="http://schemas.microsoft.com/office/drawing/2014/main" id="{6D6A3C42-F5A3-499E-905E-1230ED46167B}"/>
              </a:ext>
            </a:extLst>
          </p:cNvPr>
          <p:cNvSpPr>
            <a:spLocks noGrp="1"/>
          </p:cNvSpPr>
          <p:nvPr>
            <p:ph type="body" sz="quarter" idx="10"/>
          </p:nvPr>
        </p:nvSpPr>
        <p:spPr/>
        <p:txBody>
          <a:bodyPr/>
          <a:lstStyle/>
          <a:p>
            <a:r>
              <a:rPr lang="en-US" dirty="0"/>
              <a:t>Provider Network</a:t>
            </a:r>
          </a:p>
        </p:txBody>
      </p:sp>
    </p:spTree>
    <p:extLst>
      <p:ext uri="{BB962C8B-B14F-4D97-AF65-F5344CB8AC3E}">
        <p14:creationId xmlns:p14="http://schemas.microsoft.com/office/powerpoint/2010/main" val="39778296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03BA27E-20F1-4687-A010-92E055BBFEF8}"/>
              </a:ext>
            </a:extLst>
          </p:cNvPr>
          <p:cNvSpPr>
            <a:spLocks noGrp="1"/>
          </p:cNvSpPr>
          <p:nvPr>
            <p:ph type="body" sz="quarter" idx="14"/>
          </p:nvPr>
        </p:nvSpPr>
        <p:spPr/>
        <p:txBody>
          <a:bodyPr/>
          <a:lstStyle/>
          <a:p>
            <a:r>
              <a:rPr lang="en-US" dirty="0">
                <a:solidFill>
                  <a:srgbClr val="000000"/>
                </a:solidFill>
              </a:rPr>
              <a:t>Cultural Competency Training for Providers — 2025</a:t>
            </a:r>
          </a:p>
        </p:txBody>
      </p:sp>
      <p:sp>
        <p:nvSpPr>
          <p:cNvPr id="11" name="TextBox 10">
            <a:extLst>
              <a:ext uri="{FF2B5EF4-FFF2-40B4-BE49-F238E27FC236}">
                <a16:creationId xmlns:a16="http://schemas.microsoft.com/office/drawing/2014/main" id="{95A494E5-8971-42F6-ABE3-13BC5BD1F147}"/>
              </a:ext>
            </a:extLst>
          </p:cNvPr>
          <p:cNvSpPr txBox="1"/>
          <p:nvPr/>
        </p:nvSpPr>
        <p:spPr>
          <a:xfrm>
            <a:off x="190446" y="671888"/>
            <a:ext cx="8598320" cy="2816156"/>
          </a:xfrm>
          <a:prstGeom prst="rect">
            <a:avLst/>
          </a:prstGeom>
          <a:noFill/>
        </p:spPr>
        <p:txBody>
          <a:bodyPr wrap="square" rtlCol="0">
            <a:spAutoFit/>
          </a:bodyPr>
          <a:lstStyle/>
          <a:p>
            <a:pPr marL="171450" indent="-171450">
              <a:buFont typeface="Arial" panose="020B0604020202020204" pitchFamily="34" charset="0"/>
              <a:buChar char="•"/>
            </a:pPr>
            <a:r>
              <a:rPr lang="en-US" sz="750" dirty="0"/>
              <a:t>Weinick, R.M., Zuvekas, S.H., Cohen, J.W. (2000 ). Racial and ethnic differences in access and use of health  care services, 1977-1996. Medical Care Research and Review, 57 (supplement 1), 36-54 .</a:t>
            </a:r>
          </a:p>
          <a:p>
            <a:pPr marL="171450" indent="-171450">
              <a:buFont typeface="Arial" panose="020B0604020202020204" pitchFamily="34" charset="0"/>
              <a:buChar char="•"/>
            </a:pPr>
            <a:endParaRPr lang="en-US" sz="750" dirty="0"/>
          </a:p>
          <a:p>
            <a:pPr marL="171450" indent="-171450">
              <a:buFont typeface="Arial" panose="020B0604020202020204" pitchFamily="34" charset="0"/>
              <a:buChar char="•"/>
            </a:pPr>
            <a:r>
              <a:rPr lang="en-US" sz="750" dirty="0"/>
              <a:t>Brach, C. &amp; Fraserirector, I. (2000 ).Can cultural competency reduce racial and ethnic health disparities? A review and conceptual model. Medical Care Research and Review, 57 (supplement 1), 181-217.</a:t>
            </a:r>
          </a:p>
          <a:p>
            <a:pPr marL="171450" indent="-171450">
              <a:buFont typeface="Arial" panose="020B0604020202020204" pitchFamily="34" charset="0"/>
              <a:buChar char="•"/>
            </a:pPr>
            <a:endParaRPr lang="en-US" sz="750" dirty="0"/>
          </a:p>
          <a:p>
            <a:pPr marL="171450" indent="-171450">
              <a:buFont typeface="Arial" panose="020B0604020202020204" pitchFamily="34" charset="0"/>
              <a:buChar char="•"/>
            </a:pPr>
            <a:r>
              <a:rPr lang="en-US" sz="750" dirty="0"/>
              <a:t>National Standards for Culturally and Linguistically Appropriate Services in Health Care. (2001, March).  Retrieved May 15 , 2005 , from </a:t>
            </a:r>
            <a:r>
              <a:rPr lang="en-US" sz="750" dirty="0">
                <a:solidFill>
                  <a:srgbClr val="014A72"/>
                </a:solidFill>
                <a:hlinkClick r:id="rId2">
                  <a:extLst>
                    <a:ext uri="{A12FA001-AC4F-418D-AE19-62706E023703}">
                      <ahyp:hlinkClr xmlns:ahyp="http://schemas.microsoft.com/office/drawing/2018/hyperlinkcolor" val="tx"/>
                    </a:ext>
                  </a:extLst>
                </a:hlinkClick>
              </a:rPr>
              <a:t>http://www.omhrc.gov/omh/programs/2pgprograms/finalreport.pdf</a:t>
            </a:r>
            <a:endParaRPr lang="en-US" sz="750" dirty="0">
              <a:solidFill>
                <a:srgbClr val="014A72"/>
              </a:solidFill>
            </a:endParaRPr>
          </a:p>
          <a:p>
            <a:pPr marL="171450" indent="-171450">
              <a:buFont typeface="Arial" panose="020B0604020202020204" pitchFamily="34" charset="0"/>
              <a:buChar char="•"/>
            </a:pPr>
            <a:endParaRPr lang="en-US" sz="750" dirty="0"/>
          </a:p>
          <a:p>
            <a:pPr marL="171450" indent="-171450">
              <a:buFont typeface="Arial" panose="020B0604020202020204" pitchFamily="34" charset="0"/>
              <a:buChar char="•"/>
            </a:pPr>
            <a:r>
              <a:rPr lang="en-US" sz="750" dirty="0"/>
              <a:t>Cross, T., Bazron, B., Dennis, K., &amp; Isaacs, M. (1989). Towards a culturally competent system of care (Vol. 1).  Washington, D.C.: Georgetown University Child Development Center, CASSP Technical Assistance Center.</a:t>
            </a:r>
          </a:p>
          <a:p>
            <a:pPr marL="171450" indent="-171450">
              <a:buFont typeface="Arial" panose="020B0604020202020204" pitchFamily="34" charset="0"/>
              <a:buChar char="•"/>
            </a:pPr>
            <a:endParaRPr lang="en-US" sz="750" dirty="0"/>
          </a:p>
          <a:p>
            <a:pPr marL="171450" indent="-171450">
              <a:buFont typeface="Arial" panose="020B0604020202020204" pitchFamily="34" charset="0"/>
              <a:buChar char="•"/>
            </a:pPr>
            <a:r>
              <a:rPr lang="en-US" sz="750" dirty="0"/>
              <a:t>Saha, S., Taggart, S. H., Komarony, M., &amp; Bindman, A. B. (2000 ). Do patients choose physicians of their own race? Health Affairs, 19(4 ), </a:t>
            </a:r>
          </a:p>
          <a:p>
            <a:pPr marL="171450" indent="-171450">
              <a:buFont typeface="Arial" panose="020B0604020202020204" pitchFamily="34" charset="0"/>
              <a:buChar char="•"/>
            </a:pPr>
            <a:r>
              <a:rPr lang="en-US" sz="750" dirty="0"/>
              <a:t>76-83.</a:t>
            </a:r>
          </a:p>
          <a:p>
            <a:pPr marL="171450" indent="-171450">
              <a:buFont typeface="Arial" panose="020B0604020202020204" pitchFamily="34" charset="0"/>
              <a:buChar char="•"/>
            </a:pPr>
            <a:endParaRPr lang="en-US" sz="750" dirty="0"/>
          </a:p>
          <a:p>
            <a:pPr marL="171450" indent="-171450">
              <a:buClr>
                <a:schemeClr val="tx1"/>
              </a:buClr>
              <a:buFont typeface="Arial" panose="020B0604020202020204" pitchFamily="34" charset="0"/>
              <a:buChar char="•"/>
            </a:pPr>
            <a:r>
              <a:rPr lang="en-US" sz="800" dirty="0"/>
              <a:t>Doutrich, Dawn and Marni Storey. “Education and Practice: Dynamic Partners for Improving Cultural Competence in Public Health.” Family Community Health, Vol. 27 , No. 4 , 2004 , pp. 298 - 307.</a:t>
            </a:r>
          </a:p>
          <a:p>
            <a:pPr marL="171450" indent="-171450">
              <a:buClr>
                <a:schemeClr val="tx1"/>
              </a:buClr>
              <a:buFont typeface="Arial" panose="020B0604020202020204" pitchFamily="34" charset="0"/>
              <a:buChar char="•"/>
            </a:pPr>
            <a:endParaRPr lang="en-US" sz="800" dirty="0"/>
          </a:p>
          <a:p>
            <a:pPr marL="171450" indent="-171450">
              <a:buClr>
                <a:schemeClr val="tx1"/>
              </a:buClr>
              <a:buFont typeface="Arial" panose="020B0604020202020204" pitchFamily="34" charset="0"/>
              <a:buChar char="•"/>
            </a:pPr>
            <a:r>
              <a:rPr lang="en-US" sz="800" dirty="0"/>
              <a:t>Joseph R. Betancourt, A. R. (2002). Cultural Competence In Health Care: Emerging Frameworks And Practical Approaches. Field  Report, 1- 24 .</a:t>
            </a:r>
          </a:p>
          <a:p>
            <a:pPr marL="171450" indent="-171450">
              <a:buClr>
                <a:schemeClr val="tx1"/>
              </a:buClr>
              <a:buFont typeface="Arial" panose="020B0604020202020204" pitchFamily="34" charset="0"/>
              <a:buChar char="•"/>
            </a:pPr>
            <a:endParaRPr lang="en-US" sz="800" dirty="0"/>
          </a:p>
          <a:p>
            <a:pPr marL="171450" indent="-171450">
              <a:buClr>
                <a:schemeClr val="tx1"/>
              </a:buClr>
              <a:buFont typeface="Arial" panose="020B0604020202020204" pitchFamily="34" charset="0"/>
              <a:buChar char="•"/>
            </a:pPr>
            <a:r>
              <a:rPr lang="en-US" sz="800" dirty="0"/>
              <a:t>Gulliford, R. (2003 ). CDH S Research Foundation of SUNY BSC. Retrieved July 2016, from Emotional Intelligence: How Your Emotions  Influence Your Life at Work and at Home:</a:t>
            </a:r>
            <a:r>
              <a:rPr lang="en-US" sz="800" dirty="0">
                <a:solidFill>
                  <a:schemeClr val="tx2"/>
                </a:solidFill>
              </a:rPr>
              <a:t> </a:t>
            </a:r>
            <a:r>
              <a:rPr lang="en-US" sz="800" dirty="0">
                <a:solidFill>
                  <a:schemeClr val="tx2"/>
                </a:solidFill>
                <a:hlinkClick r:id="rId3">
                  <a:extLst>
                    <a:ext uri="{A12FA001-AC4F-418D-AE19-62706E023703}">
                      <ahyp:hlinkClr xmlns:ahyp="http://schemas.microsoft.com/office/drawing/2018/hyperlinkcolor" val="tx"/>
                    </a:ext>
                  </a:extLst>
                </a:hlinkClick>
              </a:rPr>
              <a:t>www.bsc-cdhs.org</a:t>
            </a:r>
            <a:r>
              <a:rPr lang="en-US" sz="800" dirty="0">
                <a:solidFill>
                  <a:schemeClr val="tx2"/>
                </a:solidFill>
              </a:rPr>
              <a:t> </a:t>
            </a:r>
          </a:p>
          <a:p>
            <a:pPr marL="171450" indent="-171450">
              <a:buClr>
                <a:schemeClr val="tx1"/>
              </a:buClr>
              <a:buFont typeface="Arial" panose="020B0604020202020204" pitchFamily="34" charset="0"/>
              <a:buChar char="•"/>
            </a:pPr>
            <a:endParaRPr lang="en-US" sz="800" dirty="0"/>
          </a:p>
          <a:p>
            <a:pPr marL="171450" indent="-171450">
              <a:buClr>
                <a:schemeClr val="tx1"/>
              </a:buClr>
              <a:buFont typeface="Arial" panose="020B0604020202020204" pitchFamily="34" charset="0"/>
              <a:buChar char="•"/>
            </a:pPr>
            <a:endParaRPr lang="en-US" sz="800" dirty="0"/>
          </a:p>
        </p:txBody>
      </p:sp>
      <p:sp>
        <p:nvSpPr>
          <p:cNvPr id="5" name="Text Placeholder 4">
            <a:extLst>
              <a:ext uri="{FF2B5EF4-FFF2-40B4-BE49-F238E27FC236}">
                <a16:creationId xmlns:a16="http://schemas.microsoft.com/office/drawing/2014/main" id="{6D6A3C42-F5A3-499E-905E-1230ED46167B}"/>
              </a:ext>
            </a:extLst>
          </p:cNvPr>
          <p:cNvSpPr>
            <a:spLocks noGrp="1"/>
          </p:cNvSpPr>
          <p:nvPr>
            <p:ph type="body" sz="quarter" idx="10"/>
          </p:nvPr>
        </p:nvSpPr>
        <p:spPr>
          <a:xfrm>
            <a:off x="190445" y="227101"/>
            <a:ext cx="7986528" cy="269997"/>
          </a:xfrm>
        </p:spPr>
        <p:txBody>
          <a:bodyPr/>
          <a:lstStyle/>
          <a:p>
            <a:r>
              <a:rPr lang="en-US" dirty="0"/>
              <a:t>References</a:t>
            </a:r>
          </a:p>
        </p:txBody>
      </p:sp>
    </p:spTree>
    <p:extLst>
      <p:ext uri="{BB962C8B-B14F-4D97-AF65-F5344CB8AC3E}">
        <p14:creationId xmlns:p14="http://schemas.microsoft.com/office/powerpoint/2010/main" val="10653825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03BA27E-20F1-4687-A010-92E055BBFEF8}"/>
              </a:ext>
            </a:extLst>
          </p:cNvPr>
          <p:cNvSpPr>
            <a:spLocks noGrp="1"/>
          </p:cNvSpPr>
          <p:nvPr>
            <p:ph type="body" sz="quarter" idx="14"/>
          </p:nvPr>
        </p:nvSpPr>
        <p:spPr/>
        <p:txBody>
          <a:bodyPr/>
          <a:lstStyle/>
          <a:p>
            <a:r>
              <a:rPr lang="en-US" dirty="0">
                <a:solidFill>
                  <a:srgbClr val="000000"/>
                </a:solidFill>
              </a:rPr>
              <a:t>Cultural Competency Training for Providers — 2025</a:t>
            </a:r>
          </a:p>
        </p:txBody>
      </p:sp>
      <p:sp>
        <p:nvSpPr>
          <p:cNvPr id="11" name="TextBox 10">
            <a:extLst>
              <a:ext uri="{FF2B5EF4-FFF2-40B4-BE49-F238E27FC236}">
                <a16:creationId xmlns:a16="http://schemas.microsoft.com/office/drawing/2014/main" id="{95A494E5-8971-42F6-ABE3-13BC5BD1F147}"/>
              </a:ext>
            </a:extLst>
          </p:cNvPr>
          <p:cNvSpPr txBox="1"/>
          <p:nvPr/>
        </p:nvSpPr>
        <p:spPr>
          <a:xfrm>
            <a:off x="190446" y="671888"/>
            <a:ext cx="8598320" cy="261610"/>
          </a:xfrm>
          <a:prstGeom prst="rect">
            <a:avLst/>
          </a:prstGeom>
          <a:noFill/>
        </p:spPr>
        <p:txBody>
          <a:bodyPr wrap="square" rtlCol="0">
            <a:spAutoFit/>
          </a:bodyPr>
          <a:lstStyle/>
          <a:p>
            <a:pPr>
              <a:buClr>
                <a:schemeClr val="tx1"/>
              </a:buClr>
            </a:pPr>
            <a:r>
              <a:rPr lang="en-US" sz="1100" b="0" i="0" u="none" strike="noStrike" kern="1200" baseline="0" dirty="0">
                <a:solidFill>
                  <a:srgbClr val="000000"/>
                </a:solidFill>
                <a:latin typeface="Lato" panose="020F0502020204030203" pitchFamily="34" charset="0"/>
              </a:rPr>
              <a:t>Please send any questions to the Quality Team at </a:t>
            </a:r>
            <a:r>
              <a:rPr lang="en-US" sz="1100" b="0" i="0" u="none" strike="noStrike" kern="1200" baseline="0" dirty="0">
                <a:latin typeface="Lato" panose="020F0502020204030203" pitchFamily="34" charset="0"/>
                <a:hlinkClick r:id="rId2">
                  <a:extLst>
                    <a:ext uri="{A12FA001-AC4F-418D-AE19-62706E023703}">
                      <ahyp:hlinkClr xmlns:ahyp="http://schemas.microsoft.com/office/drawing/2018/hyperlinkcolor" val="tx"/>
                    </a:ext>
                  </a:extLst>
                </a:hlinkClick>
              </a:rPr>
              <a:t>QI@healthnetworkone.com</a:t>
            </a:r>
            <a:r>
              <a:rPr lang="en-US" sz="1100" b="0" i="0" u="none" strike="noStrike" kern="1200" baseline="0" dirty="0">
                <a:latin typeface="Lato" panose="020F0502020204030203" pitchFamily="34" charset="0"/>
              </a:rPr>
              <a:t> </a:t>
            </a:r>
            <a:endParaRPr lang="en-US" sz="1100" dirty="0"/>
          </a:p>
        </p:txBody>
      </p:sp>
      <p:sp>
        <p:nvSpPr>
          <p:cNvPr id="5" name="Text Placeholder 4">
            <a:extLst>
              <a:ext uri="{FF2B5EF4-FFF2-40B4-BE49-F238E27FC236}">
                <a16:creationId xmlns:a16="http://schemas.microsoft.com/office/drawing/2014/main" id="{6D6A3C42-F5A3-499E-905E-1230ED46167B}"/>
              </a:ext>
            </a:extLst>
          </p:cNvPr>
          <p:cNvSpPr>
            <a:spLocks noGrp="1"/>
          </p:cNvSpPr>
          <p:nvPr>
            <p:ph type="title" idx="4294967295"/>
          </p:nvPr>
        </p:nvSpPr>
        <p:spPr>
          <a:xfrm>
            <a:off x="190445" y="227101"/>
            <a:ext cx="7986528" cy="269997"/>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342900" rtl="0" eaLnBrk="1" fontAlgn="auto" latinLnBrk="0" hangingPunct="1">
              <a:lnSpc>
                <a:spcPct val="100000"/>
              </a:lnSpc>
              <a:spcBef>
                <a:spcPct val="20000"/>
              </a:spcBef>
              <a:spcAft>
                <a:spcPts val="0"/>
              </a:spcAft>
              <a:buClrTx/>
              <a:buSzTx/>
              <a:buFont typeface="Arial"/>
              <a:buNone/>
              <a:tabLst/>
              <a:defRPr/>
            </a:pPr>
            <a:r>
              <a:rPr kumimoji="0" lang="en-US" sz="1350" b="1" i="0" u="none" strike="noStrike" kern="1200" cap="none" spc="0" normalizeH="0" baseline="0" noProof="0" dirty="0">
                <a:ln>
                  <a:noFill/>
                </a:ln>
                <a:solidFill>
                  <a:schemeClr val="tx1"/>
                </a:solidFill>
                <a:effectLst/>
                <a:uLnTx/>
                <a:uFillTx/>
                <a:latin typeface="Lato Black" panose="020F0A02020204030203" pitchFamily="34" charset="0"/>
                <a:ea typeface="+mn-ea"/>
                <a:cs typeface="+mn-cs"/>
              </a:rPr>
              <a:t>Questions?</a:t>
            </a:r>
          </a:p>
          <a:p>
            <a:pPr marL="0" marR="0" lvl="0" indent="0" algn="l" defTabSz="342900" rtl="0" eaLnBrk="1" fontAlgn="auto" latinLnBrk="0" hangingPunct="1">
              <a:lnSpc>
                <a:spcPct val="100000"/>
              </a:lnSpc>
              <a:spcBef>
                <a:spcPct val="20000"/>
              </a:spcBef>
              <a:spcAft>
                <a:spcPts val="0"/>
              </a:spcAft>
              <a:buClrTx/>
              <a:buSzTx/>
              <a:buFont typeface="Arial"/>
              <a:buNone/>
              <a:tabLst/>
              <a:defRPr/>
            </a:pPr>
            <a:endParaRPr kumimoji="0" lang="en-US" sz="1350" b="1" i="0" u="none" strike="noStrike" kern="1200" cap="none" spc="0" normalizeH="0" baseline="0" noProof="0" dirty="0">
              <a:ln>
                <a:noFill/>
              </a:ln>
              <a:solidFill>
                <a:schemeClr val="tx1"/>
              </a:solidFill>
              <a:effectLst/>
              <a:uLnTx/>
              <a:uFillTx/>
              <a:latin typeface="Lato Black" panose="020F0A02020204030203" pitchFamily="34" charset="0"/>
              <a:ea typeface="+mn-ea"/>
              <a:cs typeface="+mn-cs"/>
            </a:endParaRPr>
          </a:p>
        </p:txBody>
      </p:sp>
    </p:spTree>
    <p:extLst>
      <p:ext uri="{BB962C8B-B14F-4D97-AF65-F5344CB8AC3E}">
        <p14:creationId xmlns:p14="http://schemas.microsoft.com/office/powerpoint/2010/main" val="33078133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03BA27E-20F1-4687-A010-92E055BBFEF8}"/>
              </a:ext>
            </a:extLst>
          </p:cNvPr>
          <p:cNvSpPr>
            <a:spLocks noGrp="1"/>
          </p:cNvSpPr>
          <p:nvPr>
            <p:ph type="body" sz="quarter" idx="14"/>
          </p:nvPr>
        </p:nvSpPr>
        <p:spPr/>
        <p:txBody>
          <a:bodyPr/>
          <a:lstStyle/>
          <a:p>
            <a:r>
              <a:rPr lang="en-US" dirty="0">
                <a:solidFill>
                  <a:srgbClr val="000000"/>
                </a:solidFill>
              </a:rPr>
              <a:t>Cultural Competency Training for Providers — 2025</a:t>
            </a:r>
          </a:p>
        </p:txBody>
      </p:sp>
      <p:sp>
        <p:nvSpPr>
          <p:cNvPr id="11" name="TextBox 10">
            <a:extLst>
              <a:ext uri="{FF2B5EF4-FFF2-40B4-BE49-F238E27FC236}">
                <a16:creationId xmlns:a16="http://schemas.microsoft.com/office/drawing/2014/main" id="{95A494E5-8971-42F6-ABE3-13BC5BD1F147}"/>
              </a:ext>
            </a:extLst>
          </p:cNvPr>
          <p:cNvSpPr txBox="1"/>
          <p:nvPr/>
        </p:nvSpPr>
        <p:spPr>
          <a:xfrm>
            <a:off x="190446" y="671888"/>
            <a:ext cx="8190458" cy="769441"/>
          </a:xfrm>
          <a:prstGeom prst="rect">
            <a:avLst/>
          </a:prstGeom>
          <a:noFill/>
        </p:spPr>
        <p:txBody>
          <a:bodyPr wrap="square" rtlCol="0">
            <a:spAutoFit/>
          </a:bodyPr>
          <a:lstStyle/>
          <a:p>
            <a:pPr marL="171450" indent="-171450">
              <a:buFont typeface="Arial" panose="020B0604020202020204" pitchFamily="34" charset="0"/>
              <a:buChar char="•"/>
            </a:pPr>
            <a:r>
              <a:rPr lang="en-US" sz="1100" dirty="0"/>
              <a:t>An integrated pattern of learned beliefs and behaviors that can be shared among groups.</a:t>
            </a:r>
          </a:p>
          <a:p>
            <a:pPr marL="171450" indent="-171450">
              <a:buFont typeface="Arial" panose="020B0604020202020204" pitchFamily="34" charset="0"/>
              <a:buChar char="•"/>
            </a:pPr>
            <a:endParaRPr lang="en-US" sz="1100" dirty="0"/>
          </a:p>
          <a:p>
            <a:pPr marL="171450" indent="-171450">
              <a:buFont typeface="Arial" panose="020B0604020202020204" pitchFamily="34" charset="0"/>
              <a:buChar char="•"/>
            </a:pPr>
            <a:r>
              <a:rPr lang="en-US" sz="1100" dirty="0"/>
              <a:t>It includes thoughts, style of communication, language, ways of interacting, views on roles and relationships, values, practices, and customs.</a:t>
            </a:r>
          </a:p>
        </p:txBody>
      </p:sp>
      <p:sp>
        <p:nvSpPr>
          <p:cNvPr id="5" name="Text Placeholder 4">
            <a:extLst>
              <a:ext uri="{FF2B5EF4-FFF2-40B4-BE49-F238E27FC236}">
                <a16:creationId xmlns:a16="http://schemas.microsoft.com/office/drawing/2014/main" id="{6D6A3C42-F5A3-499E-905E-1230ED46167B}"/>
              </a:ext>
            </a:extLst>
          </p:cNvPr>
          <p:cNvSpPr>
            <a:spLocks noGrp="1"/>
          </p:cNvSpPr>
          <p:nvPr>
            <p:ph type="body" sz="quarter" idx="10"/>
          </p:nvPr>
        </p:nvSpPr>
        <p:spPr/>
        <p:txBody>
          <a:bodyPr/>
          <a:lstStyle/>
          <a:p>
            <a:r>
              <a:rPr lang="en-US" dirty="0"/>
              <a:t>Culture</a:t>
            </a:r>
          </a:p>
        </p:txBody>
      </p:sp>
    </p:spTree>
    <p:extLst>
      <p:ext uri="{BB962C8B-B14F-4D97-AF65-F5344CB8AC3E}">
        <p14:creationId xmlns:p14="http://schemas.microsoft.com/office/powerpoint/2010/main" val="26137847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03BA27E-20F1-4687-A010-92E055BBFEF8}"/>
              </a:ext>
            </a:extLst>
          </p:cNvPr>
          <p:cNvSpPr>
            <a:spLocks noGrp="1"/>
          </p:cNvSpPr>
          <p:nvPr>
            <p:ph type="body" sz="quarter" idx="14"/>
          </p:nvPr>
        </p:nvSpPr>
        <p:spPr/>
        <p:txBody>
          <a:bodyPr/>
          <a:lstStyle/>
          <a:p>
            <a:r>
              <a:rPr lang="en-US" dirty="0">
                <a:solidFill>
                  <a:srgbClr val="000000"/>
                </a:solidFill>
              </a:rPr>
              <a:t>Cultural Competency Training for Providers — 2025</a:t>
            </a:r>
          </a:p>
        </p:txBody>
      </p:sp>
      <p:sp>
        <p:nvSpPr>
          <p:cNvPr id="11" name="TextBox 10">
            <a:extLst>
              <a:ext uri="{FF2B5EF4-FFF2-40B4-BE49-F238E27FC236}">
                <a16:creationId xmlns:a16="http://schemas.microsoft.com/office/drawing/2014/main" id="{95A494E5-8971-42F6-ABE3-13BC5BD1F147}"/>
              </a:ext>
            </a:extLst>
          </p:cNvPr>
          <p:cNvSpPr txBox="1"/>
          <p:nvPr/>
        </p:nvSpPr>
        <p:spPr>
          <a:xfrm>
            <a:off x="190446" y="671888"/>
            <a:ext cx="8723309" cy="430887"/>
          </a:xfrm>
          <a:prstGeom prst="rect">
            <a:avLst/>
          </a:prstGeom>
          <a:noFill/>
        </p:spPr>
        <p:txBody>
          <a:bodyPr wrap="square" rtlCol="0">
            <a:spAutoFit/>
          </a:bodyPr>
          <a:lstStyle/>
          <a:p>
            <a:r>
              <a:rPr lang="en-US" sz="1100" dirty="0"/>
              <a:t>The ability of systems to provide care to members with diverse values, beliefs, and behaviors, including tailoring delivery to meet the members social, cultural, and linguistic needs.</a:t>
            </a:r>
          </a:p>
        </p:txBody>
      </p:sp>
      <p:sp>
        <p:nvSpPr>
          <p:cNvPr id="5" name="Text Placeholder 4">
            <a:extLst>
              <a:ext uri="{FF2B5EF4-FFF2-40B4-BE49-F238E27FC236}">
                <a16:creationId xmlns:a16="http://schemas.microsoft.com/office/drawing/2014/main" id="{6D6A3C42-F5A3-499E-905E-1230ED46167B}"/>
              </a:ext>
            </a:extLst>
          </p:cNvPr>
          <p:cNvSpPr>
            <a:spLocks noGrp="1"/>
          </p:cNvSpPr>
          <p:nvPr>
            <p:ph type="body" sz="quarter" idx="10"/>
          </p:nvPr>
        </p:nvSpPr>
        <p:spPr/>
        <p:txBody>
          <a:bodyPr/>
          <a:lstStyle/>
          <a:p>
            <a:r>
              <a:rPr lang="en-US" dirty="0"/>
              <a:t>Culture Competence in Health Care</a:t>
            </a:r>
          </a:p>
        </p:txBody>
      </p:sp>
    </p:spTree>
    <p:extLst>
      <p:ext uri="{BB962C8B-B14F-4D97-AF65-F5344CB8AC3E}">
        <p14:creationId xmlns:p14="http://schemas.microsoft.com/office/powerpoint/2010/main" val="42138026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03BA27E-20F1-4687-A010-92E055BBFEF8}"/>
              </a:ext>
            </a:extLst>
          </p:cNvPr>
          <p:cNvSpPr>
            <a:spLocks noGrp="1"/>
          </p:cNvSpPr>
          <p:nvPr>
            <p:ph type="body" sz="quarter" idx="14"/>
          </p:nvPr>
        </p:nvSpPr>
        <p:spPr/>
        <p:txBody>
          <a:bodyPr/>
          <a:lstStyle/>
          <a:p>
            <a:r>
              <a:rPr lang="en-US" dirty="0">
                <a:solidFill>
                  <a:srgbClr val="000000"/>
                </a:solidFill>
              </a:rPr>
              <a:t>Cultural Competency Training for Providers — 2025</a:t>
            </a:r>
          </a:p>
        </p:txBody>
      </p:sp>
      <p:sp>
        <p:nvSpPr>
          <p:cNvPr id="11" name="TextBox 10">
            <a:extLst>
              <a:ext uri="{FF2B5EF4-FFF2-40B4-BE49-F238E27FC236}">
                <a16:creationId xmlns:a16="http://schemas.microsoft.com/office/drawing/2014/main" id="{95A494E5-8971-42F6-ABE3-13BC5BD1F147}"/>
              </a:ext>
            </a:extLst>
          </p:cNvPr>
          <p:cNvSpPr txBox="1"/>
          <p:nvPr/>
        </p:nvSpPr>
        <p:spPr>
          <a:xfrm>
            <a:off x="190446" y="671888"/>
            <a:ext cx="8447016" cy="2153731"/>
          </a:xfrm>
          <a:prstGeom prst="rect">
            <a:avLst/>
          </a:prstGeom>
          <a:noFill/>
        </p:spPr>
        <p:txBody>
          <a:bodyPr wrap="square" rtlCol="0">
            <a:spAutoFit/>
          </a:bodyPr>
          <a:lstStyle/>
          <a:p>
            <a:r>
              <a:rPr lang="en-US" sz="1100" dirty="0"/>
              <a:t>Health literacy is the degree to which individuals have the capacity to obtain, process and understand basic health information needed to make appropriate health decisions.</a:t>
            </a:r>
          </a:p>
          <a:p>
            <a:endParaRPr lang="en-US" sz="1100" dirty="0"/>
          </a:p>
          <a:p>
            <a:pPr>
              <a:lnSpc>
                <a:spcPct val="150000"/>
              </a:lnSpc>
            </a:pPr>
            <a:r>
              <a:rPr lang="en-US" sz="1100" b="1" u="sng" dirty="0"/>
              <a:t>Members health literacy may be affected if they have:</a:t>
            </a:r>
          </a:p>
          <a:p>
            <a:pPr marL="171450" indent="-171450">
              <a:lnSpc>
                <a:spcPct val="200000"/>
              </a:lnSpc>
              <a:buFont typeface="Arial" panose="020B0604020202020204" pitchFamily="34" charset="0"/>
              <a:buChar char="•"/>
            </a:pPr>
            <a:r>
              <a:rPr lang="en-US" sz="1100" dirty="0"/>
              <a:t>Health care providers who use words that members don’t understand</a:t>
            </a:r>
          </a:p>
          <a:p>
            <a:pPr marL="171450" indent="-171450">
              <a:lnSpc>
                <a:spcPct val="200000"/>
              </a:lnSpc>
              <a:buFont typeface="Arial" panose="020B0604020202020204" pitchFamily="34" charset="0"/>
              <a:buChar char="•"/>
            </a:pPr>
            <a:r>
              <a:rPr lang="en-US" sz="1100" dirty="0"/>
              <a:t>Low educational skills</a:t>
            </a:r>
          </a:p>
          <a:p>
            <a:pPr marL="171450" indent="-171450">
              <a:lnSpc>
                <a:spcPct val="200000"/>
              </a:lnSpc>
              <a:buFont typeface="Arial" panose="020B0604020202020204" pitchFamily="34" charset="0"/>
              <a:buChar char="•"/>
            </a:pPr>
            <a:r>
              <a:rPr lang="en-US" sz="1100" dirty="0"/>
              <a:t>Cultural barriers to health care</a:t>
            </a:r>
          </a:p>
          <a:p>
            <a:pPr marL="171450" indent="-171450">
              <a:lnSpc>
                <a:spcPct val="200000"/>
              </a:lnSpc>
              <a:buFont typeface="Arial" panose="020B0604020202020204" pitchFamily="34" charset="0"/>
              <a:buChar char="•"/>
            </a:pPr>
            <a:r>
              <a:rPr lang="en-US" sz="1100" dirty="0"/>
              <a:t>Limited English Proficiency (LEP)</a:t>
            </a:r>
          </a:p>
        </p:txBody>
      </p:sp>
      <p:sp>
        <p:nvSpPr>
          <p:cNvPr id="5" name="Text Placeholder 4">
            <a:extLst>
              <a:ext uri="{FF2B5EF4-FFF2-40B4-BE49-F238E27FC236}">
                <a16:creationId xmlns:a16="http://schemas.microsoft.com/office/drawing/2014/main" id="{6D6A3C42-F5A3-499E-905E-1230ED46167B}"/>
              </a:ext>
            </a:extLst>
          </p:cNvPr>
          <p:cNvSpPr>
            <a:spLocks noGrp="1"/>
          </p:cNvSpPr>
          <p:nvPr>
            <p:ph type="body" sz="quarter" idx="10"/>
          </p:nvPr>
        </p:nvSpPr>
        <p:spPr/>
        <p:txBody>
          <a:bodyPr/>
          <a:lstStyle/>
          <a:p>
            <a:r>
              <a:rPr lang="en-US" dirty="0"/>
              <a:t>Health Literacy</a:t>
            </a:r>
          </a:p>
        </p:txBody>
      </p:sp>
    </p:spTree>
    <p:extLst>
      <p:ext uri="{BB962C8B-B14F-4D97-AF65-F5344CB8AC3E}">
        <p14:creationId xmlns:p14="http://schemas.microsoft.com/office/powerpoint/2010/main" val="7566147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03BA27E-20F1-4687-A010-92E055BBFEF8}"/>
              </a:ext>
            </a:extLst>
          </p:cNvPr>
          <p:cNvSpPr>
            <a:spLocks noGrp="1"/>
          </p:cNvSpPr>
          <p:nvPr>
            <p:ph type="body" sz="quarter" idx="14"/>
          </p:nvPr>
        </p:nvSpPr>
        <p:spPr/>
        <p:txBody>
          <a:bodyPr/>
          <a:lstStyle/>
          <a:p>
            <a:r>
              <a:rPr lang="en-US" dirty="0">
                <a:solidFill>
                  <a:srgbClr val="000000"/>
                </a:solidFill>
              </a:rPr>
              <a:t>Cultural Competency Training for Providers — 2025</a:t>
            </a:r>
          </a:p>
        </p:txBody>
      </p:sp>
      <p:sp>
        <p:nvSpPr>
          <p:cNvPr id="11" name="TextBox 10">
            <a:extLst>
              <a:ext uri="{FF2B5EF4-FFF2-40B4-BE49-F238E27FC236}">
                <a16:creationId xmlns:a16="http://schemas.microsoft.com/office/drawing/2014/main" id="{95A494E5-8971-42F6-ABE3-13BC5BD1F147}"/>
              </a:ext>
            </a:extLst>
          </p:cNvPr>
          <p:cNvSpPr txBox="1"/>
          <p:nvPr/>
        </p:nvSpPr>
        <p:spPr>
          <a:xfrm>
            <a:off x="190446" y="671888"/>
            <a:ext cx="8447016" cy="1446550"/>
          </a:xfrm>
          <a:prstGeom prst="rect">
            <a:avLst/>
          </a:prstGeom>
          <a:noFill/>
        </p:spPr>
        <p:txBody>
          <a:bodyPr wrap="square" rtlCol="0">
            <a:spAutoFit/>
          </a:bodyPr>
          <a:lstStyle/>
          <a:p>
            <a:pPr marL="171450" indent="-171450">
              <a:buFont typeface="Arial" panose="020B0604020202020204" pitchFamily="34" charset="0"/>
              <a:buChar char="•"/>
            </a:pPr>
            <a:r>
              <a:rPr lang="en-US" sz="1100" dirty="0"/>
              <a:t>In 2000, the U.S. Department of Health and Human Services, Office of Minority Health first published the National Standards for Culturally and Linguistically  Appropriate Services in Health Care.</a:t>
            </a:r>
          </a:p>
          <a:p>
            <a:pPr marL="171450" indent="-171450">
              <a:buFont typeface="Arial" panose="020B0604020202020204" pitchFamily="34" charset="0"/>
              <a:buChar char="•"/>
            </a:pPr>
            <a:endParaRPr lang="en-US" sz="1100" dirty="0"/>
          </a:p>
          <a:p>
            <a:pPr marL="171450" indent="-171450">
              <a:buFont typeface="Arial" panose="020B0604020202020204" pitchFamily="34" charset="0"/>
              <a:buChar char="•"/>
            </a:pPr>
            <a:r>
              <a:rPr lang="en-US" sz="1100" b="1" dirty="0"/>
              <a:t>Principal Standard: </a:t>
            </a:r>
            <a:r>
              <a:rPr lang="en-US" sz="1100" dirty="0"/>
              <a:t>Provide effective, equitable, understandable, and respectful quality care and services that are responsive to diverse cultural health beliefs and  practices, preferred languages, health literacy, and other communication needs.</a:t>
            </a:r>
          </a:p>
          <a:p>
            <a:pPr marL="171450" indent="-171450">
              <a:buFont typeface="Arial" panose="020B0604020202020204" pitchFamily="34" charset="0"/>
              <a:buChar char="•"/>
            </a:pPr>
            <a:endParaRPr lang="en-US" sz="1100" dirty="0"/>
          </a:p>
          <a:p>
            <a:pPr marL="171450" indent="-171450">
              <a:buFont typeface="Arial" panose="020B0604020202020204" pitchFamily="34" charset="0"/>
              <a:buChar char="•"/>
            </a:pPr>
            <a:r>
              <a:rPr lang="en-US" sz="1100" dirty="0"/>
              <a:t>A significant number of states including Florida are actively implementing the National CLAS Standards by integrating the National CLAS Standards into their  strategic plans.</a:t>
            </a:r>
          </a:p>
        </p:txBody>
      </p:sp>
      <p:cxnSp>
        <p:nvCxnSpPr>
          <p:cNvPr id="6" name="Straight Connector 5">
            <a:extLst>
              <a:ext uri="{FF2B5EF4-FFF2-40B4-BE49-F238E27FC236}">
                <a16:creationId xmlns:a16="http://schemas.microsoft.com/office/drawing/2014/main" id="{66BC8F6E-2FD8-42EF-807B-D32E372E07A3}"/>
              </a:ext>
              <a:ext uri="{C183D7F6-B498-43B3-948B-1728B52AA6E4}">
                <adec:decorative xmlns:adec="http://schemas.microsoft.com/office/drawing/2017/decorative" val="1"/>
              </a:ext>
            </a:extLst>
          </p:cNvPr>
          <p:cNvCxnSpPr>
            <a:cxnSpLocks/>
          </p:cNvCxnSpPr>
          <p:nvPr/>
        </p:nvCxnSpPr>
        <p:spPr>
          <a:xfrm>
            <a:off x="5703488" y="497098"/>
            <a:ext cx="2140242" cy="0"/>
          </a:xfrm>
          <a:prstGeom prst="line">
            <a:avLst/>
          </a:prstGeom>
          <a:ln w="12700"/>
          <a:effectLst/>
        </p:spPr>
        <p:style>
          <a:lnRef idx="3">
            <a:schemeClr val="dk1"/>
          </a:lnRef>
          <a:fillRef idx="0">
            <a:schemeClr val="dk1"/>
          </a:fillRef>
          <a:effectRef idx="2">
            <a:schemeClr val="dk1"/>
          </a:effectRef>
          <a:fontRef idx="minor">
            <a:schemeClr val="tx1"/>
          </a:fontRef>
        </p:style>
      </p:cxnSp>
      <p:sp>
        <p:nvSpPr>
          <p:cNvPr id="5" name="Text Placeholder 4">
            <a:extLst>
              <a:ext uri="{FF2B5EF4-FFF2-40B4-BE49-F238E27FC236}">
                <a16:creationId xmlns:a16="http://schemas.microsoft.com/office/drawing/2014/main" id="{6D6A3C42-F5A3-499E-905E-1230ED46167B}"/>
              </a:ext>
            </a:extLst>
          </p:cNvPr>
          <p:cNvSpPr>
            <a:spLocks noGrp="1"/>
          </p:cNvSpPr>
          <p:nvPr>
            <p:ph type="body" sz="quarter" idx="10"/>
          </p:nvPr>
        </p:nvSpPr>
        <p:spPr>
          <a:xfrm>
            <a:off x="190445" y="227101"/>
            <a:ext cx="7986528" cy="269997"/>
          </a:xfrm>
        </p:spPr>
        <p:txBody>
          <a:bodyPr/>
          <a:lstStyle/>
          <a:p>
            <a:r>
              <a:rPr lang="en-US" dirty="0"/>
              <a:t>National Standards for Culturally  and Linguistically Appropriate  Services (CLAS) in Health Care</a:t>
            </a:r>
          </a:p>
        </p:txBody>
      </p:sp>
    </p:spTree>
    <p:extLst>
      <p:ext uri="{BB962C8B-B14F-4D97-AF65-F5344CB8AC3E}">
        <p14:creationId xmlns:p14="http://schemas.microsoft.com/office/powerpoint/2010/main" val="40813552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03BA27E-20F1-4687-A010-92E055BBFEF8}"/>
              </a:ext>
            </a:extLst>
          </p:cNvPr>
          <p:cNvSpPr>
            <a:spLocks noGrp="1"/>
          </p:cNvSpPr>
          <p:nvPr>
            <p:ph type="body" sz="quarter" idx="14"/>
          </p:nvPr>
        </p:nvSpPr>
        <p:spPr/>
        <p:txBody>
          <a:bodyPr/>
          <a:lstStyle/>
          <a:p>
            <a:r>
              <a:rPr lang="en-US" dirty="0">
                <a:solidFill>
                  <a:srgbClr val="000000"/>
                </a:solidFill>
              </a:rPr>
              <a:t>Cultural Competency Training for Providers — 2025</a:t>
            </a:r>
          </a:p>
        </p:txBody>
      </p:sp>
      <p:sp>
        <p:nvSpPr>
          <p:cNvPr id="11" name="TextBox 10">
            <a:extLst>
              <a:ext uri="{FF2B5EF4-FFF2-40B4-BE49-F238E27FC236}">
                <a16:creationId xmlns:a16="http://schemas.microsoft.com/office/drawing/2014/main" id="{95A494E5-8971-42F6-ABE3-13BC5BD1F147}"/>
              </a:ext>
            </a:extLst>
          </p:cNvPr>
          <p:cNvSpPr txBox="1"/>
          <p:nvPr/>
        </p:nvSpPr>
        <p:spPr>
          <a:xfrm>
            <a:off x="190446" y="671888"/>
            <a:ext cx="8447016" cy="1561261"/>
          </a:xfrm>
          <a:prstGeom prst="rect">
            <a:avLst/>
          </a:prstGeom>
          <a:noFill/>
        </p:spPr>
        <p:txBody>
          <a:bodyPr wrap="square" rtlCol="0">
            <a:spAutoFit/>
          </a:bodyPr>
          <a:lstStyle/>
          <a:p>
            <a:r>
              <a:rPr lang="en-US" sz="1100" b="1" u="sng" dirty="0"/>
              <a:t>How does culture impact the outcome of treatment?</a:t>
            </a:r>
          </a:p>
          <a:p>
            <a:pPr marL="171450" indent="-171450">
              <a:lnSpc>
                <a:spcPct val="200000"/>
              </a:lnSpc>
              <a:buFont typeface="Arial" panose="020B0604020202020204" pitchFamily="34" charset="0"/>
              <a:buChar char="•"/>
            </a:pPr>
            <a:r>
              <a:rPr lang="en-US" sz="1100" dirty="0"/>
              <a:t>How is the illness perceived</a:t>
            </a:r>
          </a:p>
          <a:p>
            <a:pPr marL="171450" indent="-171450">
              <a:lnSpc>
                <a:spcPct val="200000"/>
              </a:lnSpc>
              <a:buFont typeface="Arial" panose="020B0604020202020204" pitchFamily="34" charset="0"/>
              <a:buChar char="•"/>
            </a:pPr>
            <a:r>
              <a:rPr lang="en-US" sz="1100" dirty="0"/>
              <a:t>Community environment</a:t>
            </a:r>
          </a:p>
          <a:p>
            <a:pPr marL="171450" indent="-171450">
              <a:lnSpc>
                <a:spcPct val="200000"/>
              </a:lnSpc>
              <a:buFont typeface="Arial" panose="020B0604020202020204" pitchFamily="34" charset="0"/>
              <a:buChar char="•"/>
            </a:pPr>
            <a:r>
              <a:rPr lang="en-US" sz="1100" dirty="0"/>
              <a:t>Behavior/habits</a:t>
            </a:r>
          </a:p>
          <a:p>
            <a:pPr marL="171450" indent="-171450">
              <a:lnSpc>
                <a:spcPct val="200000"/>
              </a:lnSpc>
              <a:buFont typeface="Arial" panose="020B0604020202020204" pitchFamily="34" charset="0"/>
              <a:buChar char="•"/>
            </a:pPr>
            <a:r>
              <a:rPr lang="en-US" sz="1100" dirty="0"/>
              <a:t>A Member’s attitude about Providers &amp; Health care can have an impact on compliance with treatment</a:t>
            </a:r>
          </a:p>
        </p:txBody>
      </p:sp>
      <p:sp>
        <p:nvSpPr>
          <p:cNvPr id="5" name="Text Placeholder 4">
            <a:extLst>
              <a:ext uri="{FF2B5EF4-FFF2-40B4-BE49-F238E27FC236}">
                <a16:creationId xmlns:a16="http://schemas.microsoft.com/office/drawing/2014/main" id="{6D6A3C42-F5A3-499E-905E-1230ED46167B}"/>
              </a:ext>
            </a:extLst>
          </p:cNvPr>
          <p:cNvSpPr>
            <a:spLocks noGrp="1"/>
          </p:cNvSpPr>
          <p:nvPr>
            <p:ph type="body" sz="quarter" idx="10"/>
          </p:nvPr>
        </p:nvSpPr>
        <p:spPr>
          <a:xfrm>
            <a:off x="190445" y="227101"/>
            <a:ext cx="7986528" cy="269997"/>
          </a:xfrm>
        </p:spPr>
        <p:txBody>
          <a:bodyPr/>
          <a:lstStyle/>
          <a:p>
            <a:r>
              <a:rPr lang="en-US" dirty="0"/>
              <a:t>Beliefs</a:t>
            </a:r>
          </a:p>
        </p:txBody>
      </p:sp>
    </p:spTree>
    <p:extLst>
      <p:ext uri="{BB962C8B-B14F-4D97-AF65-F5344CB8AC3E}">
        <p14:creationId xmlns:p14="http://schemas.microsoft.com/office/powerpoint/2010/main" val="13056441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03BA27E-20F1-4687-A010-92E055BBFEF8}"/>
              </a:ext>
            </a:extLst>
          </p:cNvPr>
          <p:cNvSpPr>
            <a:spLocks noGrp="1"/>
          </p:cNvSpPr>
          <p:nvPr>
            <p:ph type="body" sz="quarter" idx="14"/>
          </p:nvPr>
        </p:nvSpPr>
        <p:spPr/>
        <p:txBody>
          <a:bodyPr/>
          <a:lstStyle/>
          <a:p>
            <a:r>
              <a:rPr lang="en-US" dirty="0">
                <a:solidFill>
                  <a:srgbClr val="000000"/>
                </a:solidFill>
              </a:rPr>
              <a:t>Cultural Competency Training for Providers — 2025</a:t>
            </a:r>
          </a:p>
        </p:txBody>
      </p:sp>
      <p:sp>
        <p:nvSpPr>
          <p:cNvPr id="11" name="TextBox 10">
            <a:extLst>
              <a:ext uri="{FF2B5EF4-FFF2-40B4-BE49-F238E27FC236}">
                <a16:creationId xmlns:a16="http://schemas.microsoft.com/office/drawing/2014/main" id="{95A494E5-8971-42F6-ABE3-13BC5BD1F147}"/>
              </a:ext>
            </a:extLst>
          </p:cNvPr>
          <p:cNvSpPr txBox="1"/>
          <p:nvPr/>
        </p:nvSpPr>
        <p:spPr>
          <a:xfrm>
            <a:off x="190446" y="671888"/>
            <a:ext cx="8447016" cy="2462213"/>
          </a:xfrm>
          <a:prstGeom prst="rect">
            <a:avLst/>
          </a:prstGeom>
          <a:noFill/>
        </p:spPr>
        <p:txBody>
          <a:bodyPr wrap="square" rtlCol="0">
            <a:spAutoFit/>
          </a:bodyPr>
          <a:lstStyle/>
          <a:p>
            <a:r>
              <a:rPr lang="en-US" sz="1100" b="1" u="sng" dirty="0"/>
              <a:t>Communication is vital for the patient to receive adequate care</a:t>
            </a:r>
          </a:p>
          <a:p>
            <a:endParaRPr lang="en-US" sz="1100" b="1" u="sng" dirty="0"/>
          </a:p>
          <a:p>
            <a:pPr marL="171450" indent="-171450">
              <a:buFont typeface="Arial" panose="020B0604020202020204" pitchFamily="34" charset="0"/>
              <a:buChar char="•"/>
            </a:pPr>
            <a:r>
              <a:rPr lang="en-US" sz="1100" dirty="0"/>
              <a:t>Limited English Proficiency (LEP) - describes someone who has limited or inability to speak, read, write, or understand the English language.</a:t>
            </a:r>
          </a:p>
          <a:p>
            <a:pPr marL="171450" indent="-171450">
              <a:buFont typeface="Arial" panose="020B0604020202020204" pitchFamily="34" charset="0"/>
              <a:buChar char="•"/>
            </a:pPr>
            <a:endParaRPr lang="en-US" sz="1100" dirty="0"/>
          </a:p>
          <a:p>
            <a:pPr marL="171450" indent="-171450">
              <a:buFont typeface="Arial" panose="020B0604020202020204" pitchFamily="34" charset="0"/>
              <a:buChar char="•"/>
            </a:pPr>
            <a:r>
              <a:rPr lang="en-US" sz="1100" dirty="0"/>
              <a:t>The organization will provide language assistance services to individuals with Limited English Proficiency (LEP) and facilitate effective communication for the  patient.</a:t>
            </a:r>
          </a:p>
          <a:p>
            <a:pPr marL="171450" indent="-171450">
              <a:buFont typeface="Arial" panose="020B0604020202020204" pitchFamily="34" charset="0"/>
              <a:buChar char="•"/>
            </a:pPr>
            <a:endParaRPr lang="en-US" sz="1100" dirty="0"/>
          </a:p>
          <a:p>
            <a:pPr marL="171450" indent="-171450">
              <a:buFont typeface="Arial" panose="020B0604020202020204" pitchFamily="34" charset="0"/>
              <a:buChar char="•"/>
            </a:pPr>
            <a:r>
              <a:rPr lang="en-US" sz="1100" dirty="0"/>
              <a:t>The organization will provide notice about the availability of language assistance services and auxiliary aids and services to patients at no extra cost. For individuals with disabilities, and the Dual Eligible Special Needs Plans (D-SNPs) population who require auxiliary aids and services, these notices will be provided in alternative formats to ensure effective communication to patients at no extra cost.</a:t>
            </a:r>
          </a:p>
          <a:p>
            <a:pPr marL="171450" indent="-171450">
              <a:buFont typeface="Arial" panose="020B0604020202020204" pitchFamily="34" charset="0"/>
              <a:buChar char="•"/>
            </a:pPr>
            <a:endParaRPr lang="en-US" sz="1100" dirty="0"/>
          </a:p>
          <a:p>
            <a:pPr marL="171450" indent="-171450">
              <a:buFont typeface="Arial" panose="020B0604020202020204" pitchFamily="34" charset="0"/>
              <a:buChar char="•"/>
            </a:pPr>
            <a:r>
              <a:rPr lang="en-US" sz="1100" dirty="0"/>
              <a:t>The notices will be provided annually, upon request, with a visible location on the organization’s websites.</a:t>
            </a:r>
          </a:p>
        </p:txBody>
      </p:sp>
      <p:sp>
        <p:nvSpPr>
          <p:cNvPr id="5" name="Text Placeholder 4">
            <a:extLst>
              <a:ext uri="{FF2B5EF4-FFF2-40B4-BE49-F238E27FC236}">
                <a16:creationId xmlns:a16="http://schemas.microsoft.com/office/drawing/2014/main" id="{6D6A3C42-F5A3-499E-905E-1230ED46167B}"/>
              </a:ext>
            </a:extLst>
          </p:cNvPr>
          <p:cNvSpPr>
            <a:spLocks noGrp="1"/>
          </p:cNvSpPr>
          <p:nvPr>
            <p:ph type="body" sz="quarter" idx="10"/>
          </p:nvPr>
        </p:nvSpPr>
        <p:spPr>
          <a:xfrm>
            <a:off x="190445" y="227101"/>
            <a:ext cx="7986528" cy="269997"/>
          </a:xfrm>
        </p:spPr>
        <p:txBody>
          <a:bodyPr/>
          <a:lstStyle/>
          <a:p>
            <a:r>
              <a:rPr lang="en-US" dirty="0"/>
              <a:t>Communication</a:t>
            </a:r>
          </a:p>
        </p:txBody>
      </p:sp>
    </p:spTree>
    <p:extLst>
      <p:ext uri="{BB962C8B-B14F-4D97-AF65-F5344CB8AC3E}">
        <p14:creationId xmlns:p14="http://schemas.microsoft.com/office/powerpoint/2010/main" val="877752337"/>
      </p:ext>
    </p:extLst>
  </p:cSld>
  <p:clrMapOvr>
    <a:masterClrMapping/>
  </p:clrMapOvr>
</p:sld>
</file>

<file path=ppt/theme/theme1.xml><?xml version="1.0" encoding="utf-8"?>
<a:theme xmlns:a="http://schemas.openxmlformats.org/drawingml/2006/main" name="Default Theme">
  <a:themeElements>
    <a:clrScheme name="Health Network One Color Palette">
      <a:dk1>
        <a:srgbClr val="000000"/>
      </a:dk1>
      <a:lt1>
        <a:srgbClr val="FFFFFF"/>
      </a:lt1>
      <a:dk2>
        <a:srgbClr val="054972"/>
      </a:dk2>
      <a:lt2>
        <a:srgbClr val="FFFFFF"/>
      </a:lt2>
      <a:accent1>
        <a:srgbClr val="1677B3"/>
      </a:accent1>
      <a:accent2>
        <a:srgbClr val="B38300"/>
      </a:accent2>
      <a:accent3>
        <a:srgbClr val="054972"/>
      </a:accent3>
      <a:accent4>
        <a:srgbClr val="5BA3CC"/>
      </a:accent4>
      <a:accent5>
        <a:srgbClr val="B36200"/>
      </a:accent5>
      <a:accent6>
        <a:srgbClr val="0D157C"/>
      </a:accent6>
      <a:hlink>
        <a:srgbClr val="FFFFFF"/>
      </a:hlink>
      <a:folHlink>
        <a:srgbClr val="B38300"/>
      </a:folHlink>
    </a:clrScheme>
    <a:fontScheme name="HN1 Fonts">
      <a:majorFont>
        <a:latin typeface="Lato Black"/>
        <a:ea typeface=""/>
        <a:cs typeface=""/>
      </a:majorFont>
      <a:minorFont>
        <a:latin typeface="Lat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ln w="6350">
          <a:tailEnd type="triangle" w="sm" len="sm"/>
        </a:ln>
        <a:effectLst/>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4A624B759246B4489EB91D2D3148C06" ma:contentTypeVersion="3" ma:contentTypeDescription="Create a new document." ma:contentTypeScope="" ma:versionID="5f8f0a732eb2649976a64dce82f69080">
  <xsd:schema xmlns:xsd="http://www.w3.org/2001/XMLSchema" xmlns:xs="http://www.w3.org/2001/XMLSchema" xmlns:p="http://schemas.microsoft.com/office/2006/metadata/properties" xmlns:ns2="http://schemas.microsoft.com/sharepoint/v3/fields" xmlns:ns3="2fb39cc1-1e53-47f3-8bea-1877d84ec1a4" xmlns:ns4="fdffae0a-27aa-4630-ad6d-db6959836fbe" targetNamespace="http://schemas.microsoft.com/office/2006/metadata/properties" ma:root="true" ma:fieldsID="bf436fca418afa51ae94bfc1ad21e607" ns2:_="" ns3:_="" ns4:_="">
    <xsd:import namespace="http://schemas.microsoft.com/sharepoint/v3/fields"/>
    <xsd:import namespace="2fb39cc1-1e53-47f3-8bea-1877d84ec1a4"/>
    <xsd:import namespace="fdffae0a-27aa-4630-ad6d-db6959836fbe"/>
    <xsd:element name="properties">
      <xsd:complexType>
        <xsd:sequence>
          <xsd:element name="documentManagement">
            <xsd:complexType>
              <xsd:all>
                <xsd:element ref="ns2:_Version" minOccurs="0"/>
                <xsd:element ref="ns2:_Status"/>
                <xsd:element ref="ns3:_dlc_DocId" minOccurs="0"/>
                <xsd:element ref="ns3:_dlc_DocIdUrl" minOccurs="0"/>
                <xsd:element ref="ns3:_dlc_DocIdPersistId" minOccurs="0"/>
                <xsd:element ref="ns4: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Version" ma:index="8" nillable="true" ma:displayName="Version" ma:internalName="_Version">
      <xsd:simpleType>
        <xsd:restriction base="dms:Text"/>
      </xsd:simpleType>
    </xsd:element>
    <xsd:element name="_Status" ma:index="10" ma:displayName="Status" ma:default="Not Started" ma:format="Dropdown" ma:indexed="true" ma:internalName="_Status">
      <xsd:simpleType>
        <xsd:union memberTypes="dms:Text">
          <xsd:simpleType>
            <xsd:restriction base="dms:Choice">
              <xsd:enumeration value="Not Started"/>
              <xsd:enumeration value="Draft"/>
              <xsd:enumeration value="Reviewed"/>
              <xsd:enumeration value="Scheduled"/>
              <xsd:enumeration value="Published"/>
              <xsd:enumeration value="Final"/>
              <xsd:enumeration value="Expired"/>
            </xsd:restriction>
          </xsd:simpleType>
        </xsd:union>
      </xsd:simpleType>
    </xsd:element>
  </xsd:schema>
  <xsd:schema xmlns:xsd="http://www.w3.org/2001/XMLSchema" xmlns:xs="http://www.w3.org/2001/XMLSchema" xmlns:dms="http://schemas.microsoft.com/office/2006/documentManagement/types" xmlns:pc="http://schemas.microsoft.com/office/infopath/2007/PartnerControls" targetNamespace="2fb39cc1-1e53-47f3-8bea-1877d84ec1a4" elementFormDefault="qualified">
    <xsd:import namespace="http://schemas.microsoft.com/office/2006/documentManagement/types"/>
    <xsd:import namespace="http://schemas.microsoft.com/office/infopath/2007/PartnerControls"/>
    <xsd:element name="_dlc_DocId" ma:index="11" nillable="true" ma:displayName="Document ID Value" ma:description="The value of the document ID assigned to this item." ma:internalName="_dlc_DocId" ma:readOnly="true">
      <xsd:simpleType>
        <xsd:restriction base="dms:Text"/>
      </xsd:simpleType>
    </xsd:element>
    <xsd:element name="_dlc_DocIdUrl" ma:index="12"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3"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fdffae0a-27aa-4630-ad6d-db6959836fbe"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9" ma:displayName="Comments"/>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axOccurs="1" ma:displayName="Status">
          <xsd:simpleType xmlns:xs="http://www.w3.org/2001/XMLSchema">
            <xsd:restriction base="xsd:string">
              <xsd:minLength value="1"/>
            </xsd:restriction>
          </xsd:simpleType>
        </xsd:element>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dlc_DocId xmlns="2fb39cc1-1e53-47f3-8bea-1877d84ec1a4">PMRUPXTT5NXU-2002995169-4361</_dlc_DocId>
    <_dlc_DocIdUrl xmlns="2fb39cc1-1e53-47f3-8bea-1877d84ec1a4">
      <Url>https://sharepoint.healthsystemone.com/training/_layouts/15/DocIdRedir.aspx?ID=PMRUPXTT5NXU-2002995169-4361</Url>
      <Description>PMRUPXTT5NXU-2002995169-4361</Description>
    </_dlc_DocIdUrl>
    <_Version xmlns="http://schemas.microsoft.com/sharepoint/v3/fields" xsi:nil="true"/>
    <_Status xmlns="http://schemas.microsoft.com/sharepoint/v3/fields">Not Started</_Statu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57DA6AE0-CCCE-4E6E-B678-5FF9E16759D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fields"/>
    <ds:schemaRef ds:uri="2fb39cc1-1e53-47f3-8bea-1877d84ec1a4"/>
    <ds:schemaRef ds:uri="fdffae0a-27aa-4630-ad6d-db6959836fb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F0FF1A7-A31A-4814-8D4C-692A23E21044}">
  <ds:schemaRefs>
    <ds:schemaRef ds:uri="http://schemas.microsoft.com/office/2006/metadata/properties"/>
    <ds:schemaRef ds:uri="http://schemas.microsoft.com/office/infopath/2007/PartnerControls"/>
    <ds:schemaRef ds:uri="2fb39cc1-1e53-47f3-8bea-1877d84ec1a4"/>
    <ds:schemaRef ds:uri="http://schemas.microsoft.com/sharepoint/v3/fields"/>
  </ds:schemaRefs>
</ds:datastoreItem>
</file>

<file path=customXml/itemProps3.xml><?xml version="1.0" encoding="utf-8"?>
<ds:datastoreItem xmlns:ds="http://schemas.openxmlformats.org/officeDocument/2006/customXml" ds:itemID="{BDB10A01-0859-4B1F-9D36-7DDC221006A1}">
  <ds:schemaRefs>
    <ds:schemaRef ds:uri="http://schemas.microsoft.com/sharepoint/v3/contenttype/forms"/>
  </ds:schemaRefs>
</ds:datastoreItem>
</file>

<file path=customXml/itemProps4.xml><?xml version="1.0" encoding="utf-8"?>
<ds:datastoreItem xmlns:ds="http://schemas.openxmlformats.org/officeDocument/2006/customXml" ds:itemID="{025D0C03-543D-4D87-BBC7-F2892D7BCFCB}">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
  <TotalTime>10458</TotalTime>
  <Words>2788</Words>
  <Application>Microsoft Macintosh PowerPoint</Application>
  <PresentationFormat>On-screen Show (16:9)</PresentationFormat>
  <Paragraphs>279</Paragraphs>
  <Slides>31</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31</vt:i4>
      </vt:variant>
    </vt:vector>
  </HeadingPairs>
  <TitlesOfParts>
    <vt:vector size="40" baseType="lpstr">
      <vt:lpstr>Arial</vt:lpstr>
      <vt:lpstr>Avenir Book</vt:lpstr>
      <vt:lpstr>Calibri</vt:lpstr>
      <vt:lpstr>Lato</vt:lpstr>
      <vt:lpstr>Lato Black</vt:lpstr>
      <vt:lpstr>Lato Light</vt:lpstr>
      <vt:lpstr>Noticia Text</vt:lpstr>
      <vt:lpstr>Wingdings</vt:lpstr>
      <vt:lpstr>Default Theme</vt:lpstr>
      <vt:lpstr>Training for Providers</vt:lpstr>
      <vt:lpstr>Purpose of Training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Questions? </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Cultural Competency Training for Providers</dc:title>
  <dc:subject>2025 Cultural Competency Training</dc:subject>
  <dc:creator>Marbens Alexandre</dc:creator>
  <cp:keywords/>
  <dc:description/>
  <cp:lastModifiedBy>Ginny E. Hong</cp:lastModifiedBy>
  <cp:revision>657</cp:revision>
  <cp:lastPrinted>2023-09-13T12:16:56Z</cp:lastPrinted>
  <dcterms:created xsi:type="dcterms:W3CDTF">2021-05-19T02:28:31Z</dcterms:created>
  <dcterms:modified xsi:type="dcterms:W3CDTF">2025-06-11T18:20:06Z</dcterms:modified>
  <cp:category/>
  <cp:contentStatus>Reviewed</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6cc85735-29c9-4477-9156-45601f1e49d4</vt:lpwstr>
  </property>
  <property fmtid="{D5CDD505-2E9C-101B-9397-08002B2CF9AE}" pid="3" name="ContentTypeId">
    <vt:lpwstr>0x01010064A624B759246B4489EB91D2D3148C06</vt:lpwstr>
  </property>
  <property fmtid="{D5CDD505-2E9C-101B-9397-08002B2CF9AE}" pid="4" name="MSIP_Label_b0b638e0-f50f-48bd-992f-bcb55031a99f_Enabled">
    <vt:lpwstr>true</vt:lpwstr>
  </property>
  <property fmtid="{D5CDD505-2E9C-101B-9397-08002B2CF9AE}" pid="5" name="MSIP_Label_b0b638e0-f50f-48bd-992f-bcb55031a99f_SetDate">
    <vt:lpwstr>2025-04-02T17:22:50Z</vt:lpwstr>
  </property>
  <property fmtid="{D5CDD505-2E9C-101B-9397-08002B2CF9AE}" pid="6" name="MSIP_Label_b0b638e0-f50f-48bd-992f-bcb55031a99f_Method">
    <vt:lpwstr>Standard</vt:lpwstr>
  </property>
  <property fmtid="{D5CDD505-2E9C-101B-9397-08002B2CF9AE}" pid="7" name="MSIP_Label_b0b638e0-f50f-48bd-992f-bcb55031a99f_Name">
    <vt:lpwstr>Confidential Default</vt:lpwstr>
  </property>
  <property fmtid="{D5CDD505-2E9C-101B-9397-08002B2CF9AE}" pid="8" name="MSIP_Label_b0b638e0-f50f-48bd-992f-bcb55031a99f_SiteId">
    <vt:lpwstr>f45ccc07-e57e-4d15-bf6f-f6cbccd2d395</vt:lpwstr>
  </property>
  <property fmtid="{D5CDD505-2E9C-101B-9397-08002B2CF9AE}" pid="9" name="MSIP_Label_b0b638e0-f50f-48bd-992f-bcb55031a99f_ActionId">
    <vt:lpwstr>6b400414-40b2-4d8e-baa1-83657242051e</vt:lpwstr>
  </property>
  <property fmtid="{D5CDD505-2E9C-101B-9397-08002B2CF9AE}" pid="10" name="MSIP_Label_b0b638e0-f50f-48bd-992f-bcb55031a99f_ContentBits">
    <vt:lpwstr>0</vt:lpwstr>
  </property>
  <property fmtid="{D5CDD505-2E9C-101B-9397-08002B2CF9AE}" pid="11" name="MSIP_Label_b0b638e0-f50f-48bd-992f-bcb55031a99f_Tag">
    <vt:lpwstr>10, 3, 0, 1</vt:lpwstr>
  </property>
</Properties>
</file>