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9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5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8" r:id="rId63"/>
    <p:sldId id="317" r:id="rId64"/>
    <p:sldId id="320" r:id="rId65"/>
    <p:sldId id="319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8" r:id="rId93"/>
    <p:sldId id="347" r:id="rId94"/>
    <p:sldId id="349" r:id="rId9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F8660-A7FE-4C7E-9ADC-882352C6302A}" v="27" dt="2023-03-07T00:08:42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8" autoAdjust="0"/>
    <p:restoredTop sz="86401" autoAdjust="0"/>
  </p:normalViewPr>
  <p:slideViewPr>
    <p:cSldViewPr snapToGrid="0">
      <p:cViewPr varScale="1">
        <p:scale>
          <a:sx n="62" d="100"/>
          <a:sy n="62" d="100"/>
        </p:scale>
        <p:origin x="84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712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Lowe" userId="5872766c-538a-4b00-a865-bf9bbed4c064" providerId="ADAL" clId="{0D7F8660-A7FE-4C7E-9ADC-882352C6302A}"/>
    <pc:docChg chg="undo redo custSel addSld delSld modSld sldOrd">
      <pc:chgData name="Tiffany Lowe" userId="5872766c-538a-4b00-a865-bf9bbed4c064" providerId="ADAL" clId="{0D7F8660-A7FE-4C7E-9ADC-882352C6302A}" dt="2023-03-07T00:09:29.023" v="814" actId="1076"/>
      <pc:docMkLst>
        <pc:docMk/>
      </pc:docMkLst>
      <pc:sldChg chg="addSp delSp new mod">
        <pc:chgData name="Tiffany Lowe" userId="5872766c-538a-4b00-a865-bf9bbed4c064" providerId="ADAL" clId="{0D7F8660-A7FE-4C7E-9ADC-882352C6302A}" dt="2023-03-06T19:34:42.329" v="3" actId="22"/>
        <pc:sldMkLst>
          <pc:docMk/>
          <pc:sldMk cId="2358392363" sldId="263"/>
        </pc:sldMkLst>
        <pc:picChg chg="add del">
          <ac:chgData name="Tiffany Lowe" userId="5872766c-538a-4b00-a865-bf9bbed4c064" providerId="ADAL" clId="{0D7F8660-A7FE-4C7E-9ADC-882352C6302A}" dt="2023-03-06T19:34:42.329" v="3" actId="22"/>
          <ac:picMkLst>
            <pc:docMk/>
            <pc:sldMk cId="2358392363" sldId="263"/>
            <ac:picMk id="3" creationId="{62BFC838-263A-5FE2-1E65-0DF9EC4DBE75}"/>
          </ac:picMkLst>
        </pc:picChg>
      </pc:sldChg>
      <pc:sldChg chg="addSp new mod">
        <pc:chgData name="Tiffany Lowe" userId="5872766c-538a-4b00-a865-bf9bbed4c064" providerId="ADAL" clId="{0D7F8660-A7FE-4C7E-9ADC-882352C6302A}" dt="2023-03-06T19:35:19.748" v="5" actId="22"/>
        <pc:sldMkLst>
          <pc:docMk/>
          <pc:sldMk cId="2252786578" sldId="264"/>
        </pc:sldMkLst>
        <pc:picChg chg="add">
          <ac:chgData name="Tiffany Lowe" userId="5872766c-538a-4b00-a865-bf9bbed4c064" providerId="ADAL" clId="{0D7F8660-A7FE-4C7E-9ADC-882352C6302A}" dt="2023-03-06T19:35:19.748" v="5" actId="22"/>
          <ac:picMkLst>
            <pc:docMk/>
            <pc:sldMk cId="2252786578" sldId="264"/>
            <ac:picMk id="3" creationId="{4E57CAC9-657F-859B-9B8D-E13D8C07ED30}"/>
          </ac:picMkLst>
        </pc:picChg>
      </pc:sldChg>
      <pc:sldChg chg="addSp new mod">
        <pc:chgData name="Tiffany Lowe" userId="5872766c-538a-4b00-a865-bf9bbed4c064" providerId="ADAL" clId="{0D7F8660-A7FE-4C7E-9ADC-882352C6302A}" dt="2023-03-06T19:36:01.441" v="7" actId="22"/>
        <pc:sldMkLst>
          <pc:docMk/>
          <pc:sldMk cId="2412145362" sldId="265"/>
        </pc:sldMkLst>
        <pc:picChg chg="add">
          <ac:chgData name="Tiffany Lowe" userId="5872766c-538a-4b00-a865-bf9bbed4c064" providerId="ADAL" clId="{0D7F8660-A7FE-4C7E-9ADC-882352C6302A}" dt="2023-03-06T19:36:01.441" v="7" actId="22"/>
          <ac:picMkLst>
            <pc:docMk/>
            <pc:sldMk cId="2412145362" sldId="265"/>
            <ac:picMk id="3" creationId="{9753B747-3779-AAF8-092F-C9EAF83F644C}"/>
          </ac:picMkLst>
        </pc:picChg>
      </pc:sldChg>
      <pc:sldChg chg="addSp new mod">
        <pc:chgData name="Tiffany Lowe" userId="5872766c-538a-4b00-a865-bf9bbed4c064" providerId="ADAL" clId="{0D7F8660-A7FE-4C7E-9ADC-882352C6302A}" dt="2023-03-06T19:36:35.060" v="9" actId="22"/>
        <pc:sldMkLst>
          <pc:docMk/>
          <pc:sldMk cId="1283608401" sldId="266"/>
        </pc:sldMkLst>
        <pc:picChg chg="add">
          <ac:chgData name="Tiffany Lowe" userId="5872766c-538a-4b00-a865-bf9bbed4c064" providerId="ADAL" clId="{0D7F8660-A7FE-4C7E-9ADC-882352C6302A}" dt="2023-03-06T19:36:35.060" v="9" actId="22"/>
          <ac:picMkLst>
            <pc:docMk/>
            <pc:sldMk cId="1283608401" sldId="266"/>
            <ac:picMk id="3" creationId="{BA3A5063-2E8B-FAD5-C906-DB3C1D66B15C}"/>
          </ac:picMkLst>
        </pc:picChg>
      </pc:sldChg>
      <pc:sldChg chg="addSp new mod">
        <pc:chgData name="Tiffany Lowe" userId="5872766c-538a-4b00-a865-bf9bbed4c064" providerId="ADAL" clId="{0D7F8660-A7FE-4C7E-9ADC-882352C6302A}" dt="2023-03-06T19:37:38.530" v="11" actId="22"/>
        <pc:sldMkLst>
          <pc:docMk/>
          <pc:sldMk cId="600570665" sldId="267"/>
        </pc:sldMkLst>
        <pc:picChg chg="add">
          <ac:chgData name="Tiffany Lowe" userId="5872766c-538a-4b00-a865-bf9bbed4c064" providerId="ADAL" clId="{0D7F8660-A7FE-4C7E-9ADC-882352C6302A}" dt="2023-03-06T19:37:38.530" v="11" actId="22"/>
          <ac:picMkLst>
            <pc:docMk/>
            <pc:sldMk cId="600570665" sldId="267"/>
            <ac:picMk id="3" creationId="{B74F0E54-E304-2533-E541-F8FF6BF2A8D1}"/>
          </ac:picMkLst>
        </pc:picChg>
      </pc:sldChg>
      <pc:sldChg chg="addSp new mod">
        <pc:chgData name="Tiffany Lowe" userId="5872766c-538a-4b00-a865-bf9bbed4c064" providerId="ADAL" clId="{0D7F8660-A7FE-4C7E-9ADC-882352C6302A}" dt="2023-03-06T19:38:14.509" v="13" actId="22"/>
        <pc:sldMkLst>
          <pc:docMk/>
          <pc:sldMk cId="487972694" sldId="268"/>
        </pc:sldMkLst>
        <pc:picChg chg="add">
          <ac:chgData name="Tiffany Lowe" userId="5872766c-538a-4b00-a865-bf9bbed4c064" providerId="ADAL" clId="{0D7F8660-A7FE-4C7E-9ADC-882352C6302A}" dt="2023-03-06T19:38:14.509" v="13" actId="22"/>
          <ac:picMkLst>
            <pc:docMk/>
            <pc:sldMk cId="487972694" sldId="268"/>
            <ac:picMk id="3" creationId="{F69436B1-8BD6-4B60-A787-765C629FCA71}"/>
          </ac:picMkLst>
        </pc:picChg>
      </pc:sldChg>
      <pc:sldChg chg="addSp new mod">
        <pc:chgData name="Tiffany Lowe" userId="5872766c-538a-4b00-a865-bf9bbed4c064" providerId="ADAL" clId="{0D7F8660-A7FE-4C7E-9ADC-882352C6302A}" dt="2023-03-06T19:38:56.486" v="15" actId="22"/>
        <pc:sldMkLst>
          <pc:docMk/>
          <pc:sldMk cId="3919742919" sldId="269"/>
        </pc:sldMkLst>
        <pc:picChg chg="add">
          <ac:chgData name="Tiffany Lowe" userId="5872766c-538a-4b00-a865-bf9bbed4c064" providerId="ADAL" clId="{0D7F8660-A7FE-4C7E-9ADC-882352C6302A}" dt="2023-03-06T19:38:56.486" v="15" actId="22"/>
          <ac:picMkLst>
            <pc:docMk/>
            <pc:sldMk cId="3919742919" sldId="269"/>
            <ac:picMk id="3" creationId="{52B8B143-359D-A5E6-1DFC-97CE1B62DBB9}"/>
          </ac:picMkLst>
        </pc:picChg>
      </pc:sldChg>
      <pc:sldChg chg="addSp new mod">
        <pc:chgData name="Tiffany Lowe" userId="5872766c-538a-4b00-a865-bf9bbed4c064" providerId="ADAL" clId="{0D7F8660-A7FE-4C7E-9ADC-882352C6302A}" dt="2023-03-06T19:39:36.744" v="17" actId="22"/>
        <pc:sldMkLst>
          <pc:docMk/>
          <pc:sldMk cId="3073554823" sldId="270"/>
        </pc:sldMkLst>
        <pc:picChg chg="add">
          <ac:chgData name="Tiffany Lowe" userId="5872766c-538a-4b00-a865-bf9bbed4c064" providerId="ADAL" clId="{0D7F8660-A7FE-4C7E-9ADC-882352C6302A}" dt="2023-03-06T19:39:36.744" v="17" actId="22"/>
          <ac:picMkLst>
            <pc:docMk/>
            <pc:sldMk cId="3073554823" sldId="270"/>
            <ac:picMk id="3" creationId="{90A0CB62-EB9A-4186-C652-50E382CCDE86}"/>
          </ac:picMkLst>
        </pc:picChg>
      </pc:sldChg>
      <pc:sldChg chg="addSp new mod">
        <pc:chgData name="Tiffany Lowe" userId="5872766c-538a-4b00-a865-bf9bbed4c064" providerId="ADAL" clId="{0D7F8660-A7FE-4C7E-9ADC-882352C6302A}" dt="2023-03-06T19:40:18.393" v="19" actId="22"/>
        <pc:sldMkLst>
          <pc:docMk/>
          <pc:sldMk cId="1120023320" sldId="271"/>
        </pc:sldMkLst>
        <pc:picChg chg="add">
          <ac:chgData name="Tiffany Lowe" userId="5872766c-538a-4b00-a865-bf9bbed4c064" providerId="ADAL" clId="{0D7F8660-A7FE-4C7E-9ADC-882352C6302A}" dt="2023-03-06T19:40:18.393" v="19" actId="22"/>
          <ac:picMkLst>
            <pc:docMk/>
            <pc:sldMk cId="1120023320" sldId="271"/>
            <ac:picMk id="3" creationId="{5DEAB300-2E9B-1826-5A1F-5B631D693993}"/>
          </ac:picMkLst>
        </pc:picChg>
      </pc:sldChg>
      <pc:sldChg chg="addSp delSp new mod">
        <pc:chgData name="Tiffany Lowe" userId="5872766c-538a-4b00-a865-bf9bbed4c064" providerId="ADAL" clId="{0D7F8660-A7FE-4C7E-9ADC-882352C6302A}" dt="2023-03-06T23:58:18.529" v="466" actId="22"/>
        <pc:sldMkLst>
          <pc:docMk/>
          <pc:sldMk cId="1418361263" sldId="272"/>
        </pc:sldMkLst>
        <pc:picChg chg="add">
          <ac:chgData name="Tiffany Lowe" userId="5872766c-538a-4b00-a865-bf9bbed4c064" providerId="ADAL" clId="{0D7F8660-A7FE-4C7E-9ADC-882352C6302A}" dt="2023-03-06T19:40:57.911" v="21" actId="22"/>
          <ac:picMkLst>
            <pc:docMk/>
            <pc:sldMk cId="1418361263" sldId="272"/>
            <ac:picMk id="3" creationId="{CC5537F4-C888-1098-57D1-D77D82B25090}"/>
          </ac:picMkLst>
        </pc:picChg>
        <pc:picChg chg="add del">
          <ac:chgData name="Tiffany Lowe" userId="5872766c-538a-4b00-a865-bf9bbed4c064" providerId="ADAL" clId="{0D7F8660-A7FE-4C7E-9ADC-882352C6302A}" dt="2023-03-06T23:58:18.529" v="466" actId="22"/>
          <ac:picMkLst>
            <pc:docMk/>
            <pc:sldMk cId="1418361263" sldId="272"/>
            <ac:picMk id="5" creationId="{315B79C0-CC27-9FF9-D2FD-1051BE8ED8F5}"/>
          </ac:picMkLst>
        </pc:picChg>
      </pc:sldChg>
      <pc:sldChg chg="addSp new mod">
        <pc:chgData name="Tiffany Lowe" userId="5872766c-538a-4b00-a865-bf9bbed4c064" providerId="ADAL" clId="{0D7F8660-A7FE-4C7E-9ADC-882352C6302A}" dt="2023-03-06T23:55:39.264" v="464" actId="22"/>
        <pc:sldMkLst>
          <pc:docMk/>
          <pc:sldMk cId="2822749858" sldId="273"/>
        </pc:sldMkLst>
        <pc:picChg chg="add">
          <ac:chgData name="Tiffany Lowe" userId="5872766c-538a-4b00-a865-bf9bbed4c064" providerId="ADAL" clId="{0D7F8660-A7FE-4C7E-9ADC-882352C6302A}" dt="2023-03-06T19:41:42.512" v="23" actId="22"/>
          <ac:picMkLst>
            <pc:docMk/>
            <pc:sldMk cId="2822749858" sldId="273"/>
            <ac:picMk id="3" creationId="{C21FFB55-16AF-E37F-1FD0-549543CC0BB6}"/>
          </ac:picMkLst>
        </pc:picChg>
        <pc:picChg chg="add">
          <ac:chgData name="Tiffany Lowe" userId="5872766c-538a-4b00-a865-bf9bbed4c064" providerId="ADAL" clId="{0D7F8660-A7FE-4C7E-9ADC-882352C6302A}" dt="2023-03-06T23:55:39.264" v="464" actId="22"/>
          <ac:picMkLst>
            <pc:docMk/>
            <pc:sldMk cId="2822749858" sldId="273"/>
            <ac:picMk id="5" creationId="{86E2D2C3-FF3E-1343-B97F-C74E75CB0A29}"/>
          </ac:picMkLst>
        </pc:picChg>
      </pc:sldChg>
      <pc:sldChg chg="addSp new mod">
        <pc:chgData name="Tiffany Lowe" userId="5872766c-538a-4b00-a865-bf9bbed4c064" providerId="ADAL" clId="{0D7F8660-A7FE-4C7E-9ADC-882352C6302A}" dt="2023-03-06T19:42:53.301" v="26" actId="22"/>
        <pc:sldMkLst>
          <pc:docMk/>
          <pc:sldMk cId="3089211711" sldId="274"/>
        </pc:sldMkLst>
        <pc:picChg chg="add">
          <ac:chgData name="Tiffany Lowe" userId="5872766c-538a-4b00-a865-bf9bbed4c064" providerId="ADAL" clId="{0D7F8660-A7FE-4C7E-9ADC-882352C6302A}" dt="2023-03-06T19:42:18.142" v="25" actId="22"/>
          <ac:picMkLst>
            <pc:docMk/>
            <pc:sldMk cId="3089211711" sldId="274"/>
            <ac:picMk id="3" creationId="{AC94D3DC-92F0-B0B0-E3B8-6D23788975B2}"/>
          </ac:picMkLst>
        </pc:picChg>
        <pc:picChg chg="add">
          <ac:chgData name="Tiffany Lowe" userId="5872766c-538a-4b00-a865-bf9bbed4c064" providerId="ADAL" clId="{0D7F8660-A7FE-4C7E-9ADC-882352C6302A}" dt="2023-03-06T19:42:53.301" v="26" actId="22"/>
          <ac:picMkLst>
            <pc:docMk/>
            <pc:sldMk cId="3089211711" sldId="274"/>
            <ac:picMk id="5" creationId="{783EEEA2-2EC1-ECC8-4006-1C043AD5E9AF}"/>
          </ac:picMkLst>
        </pc:picChg>
      </pc:sldChg>
      <pc:sldChg chg="addSp modSp new mod modClrScheme chgLayout">
        <pc:chgData name="Tiffany Lowe" userId="5872766c-538a-4b00-a865-bf9bbed4c064" providerId="ADAL" clId="{0D7F8660-A7FE-4C7E-9ADC-882352C6302A}" dt="2023-03-07T00:08:36.059" v="613"/>
        <pc:sldMkLst>
          <pc:docMk/>
          <pc:sldMk cId="450379432" sldId="275"/>
        </pc:sldMkLst>
        <pc:spChg chg="add mod ord">
          <ac:chgData name="Tiffany Lowe" userId="5872766c-538a-4b00-a865-bf9bbed4c064" providerId="ADAL" clId="{0D7F8660-A7FE-4C7E-9ADC-882352C6302A}" dt="2023-03-07T00:08:36.059" v="613"/>
          <ac:spMkLst>
            <pc:docMk/>
            <pc:sldMk cId="450379432" sldId="275"/>
            <ac:spMk id="4" creationId="{001B3095-DDB1-9992-0488-98FB220C2812}"/>
          </ac:spMkLst>
        </pc:spChg>
        <pc:picChg chg="add mod">
          <ac:chgData name="Tiffany Lowe" userId="5872766c-538a-4b00-a865-bf9bbed4c064" providerId="ADAL" clId="{0D7F8660-A7FE-4C7E-9ADC-882352C6302A}" dt="2023-03-06T19:47:14.394" v="51" actId="1076"/>
          <ac:picMkLst>
            <pc:docMk/>
            <pc:sldMk cId="450379432" sldId="275"/>
            <ac:picMk id="3" creationId="{5875F67A-8C57-1DD5-FFE2-CABE14FD7EB9}"/>
          </ac:picMkLst>
        </pc:picChg>
      </pc:sldChg>
      <pc:sldChg chg="addSp new mod">
        <pc:chgData name="Tiffany Lowe" userId="5872766c-538a-4b00-a865-bf9bbed4c064" providerId="ADAL" clId="{0D7F8660-A7FE-4C7E-9ADC-882352C6302A}" dt="2023-03-06T19:44:16.126" v="30" actId="22"/>
        <pc:sldMkLst>
          <pc:docMk/>
          <pc:sldMk cId="1095152331" sldId="276"/>
        </pc:sldMkLst>
        <pc:picChg chg="add">
          <ac:chgData name="Tiffany Lowe" userId="5872766c-538a-4b00-a865-bf9bbed4c064" providerId="ADAL" clId="{0D7F8660-A7FE-4C7E-9ADC-882352C6302A}" dt="2023-03-06T19:44:16.126" v="30" actId="22"/>
          <ac:picMkLst>
            <pc:docMk/>
            <pc:sldMk cId="1095152331" sldId="276"/>
            <ac:picMk id="3" creationId="{1E3CC81C-821E-F027-576C-DFF3EBF575F9}"/>
          </ac:picMkLst>
        </pc:picChg>
      </pc:sldChg>
      <pc:sldChg chg="addSp new mod">
        <pc:chgData name="Tiffany Lowe" userId="5872766c-538a-4b00-a865-bf9bbed4c064" providerId="ADAL" clId="{0D7F8660-A7FE-4C7E-9ADC-882352C6302A}" dt="2023-03-06T19:45:09.765" v="32" actId="22"/>
        <pc:sldMkLst>
          <pc:docMk/>
          <pc:sldMk cId="2219689350" sldId="277"/>
        </pc:sldMkLst>
        <pc:picChg chg="add">
          <ac:chgData name="Tiffany Lowe" userId="5872766c-538a-4b00-a865-bf9bbed4c064" providerId="ADAL" clId="{0D7F8660-A7FE-4C7E-9ADC-882352C6302A}" dt="2023-03-06T19:45:09.765" v="32" actId="22"/>
          <ac:picMkLst>
            <pc:docMk/>
            <pc:sldMk cId="2219689350" sldId="277"/>
            <ac:picMk id="3" creationId="{21730421-5C0D-1698-F332-ACF6A4E325CB}"/>
          </ac:picMkLst>
        </pc:picChg>
      </pc:sldChg>
      <pc:sldChg chg="addSp modSp new mod modClrScheme chgLayout">
        <pc:chgData name="Tiffany Lowe" userId="5872766c-538a-4b00-a865-bf9bbed4c064" providerId="ADAL" clId="{0D7F8660-A7FE-4C7E-9ADC-882352C6302A}" dt="2023-03-07T00:08:36.059" v="613"/>
        <pc:sldMkLst>
          <pc:docMk/>
          <pc:sldMk cId="3915259927" sldId="278"/>
        </pc:sldMkLst>
        <pc:spChg chg="add mod ord">
          <ac:chgData name="Tiffany Lowe" userId="5872766c-538a-4b00-a865-bf9bbed4c064" providerId="ADAL" clId="{0D7F8660-A7FE-4C7E-9ADC-882352C6302A}" dt="2023-03-07T00:08:36.059" v="613"/>
          <ac:spMkLst>
            <pc:docMk/>
            <pc:sldMk cId="3915259927" sldId="278"/>
            <ac:spMk id="4" creationId="{E758C5A0-002D-F286-5158-8EB4DAA6B335}"/>
          </ac:spMkLst>
        </pc:spChg>
        <pc:picChg chg="add mod">
          <ac:chgData name="Tiffany Lowe" userId="5872766c-538a-4b00-a865-bf9bbed4c064" providerId="ADAL" clId="{0D7F8660-A7FE-4C7E-9ADC-882352C6302A}" dt="2023-03-06T19:46:41.726" v="38" actId="1076"/>
          <ac:picMkLst>
            <pc:docMk/>
            <pc:sldMk cId="3915259927" sldId="278"/>
            <ac:picMk id="3" creationId="{F7CCE630-6693-D0EC-D0D8-1C5123E8718D}"/>
          </ac:picMkLst>
        </pc:picChg>
      </pc:sldChg>
      <pc:sldChg chg="new del">
        <pc:chgData name="Tiffany Lowe" userId="5872766c-538a-4b00-a865-bf9bbed4c064" providerId="ADAL" clId="{0D7F8660-A7FE-4C7E-9ADC-882352C6302A}" dt="2023-03-06T19:47:02.091" v="48" actId="2696"/>
        <pc:sldMkLst>
          <pc:docMk/>
          <pc:sldMk cId="403446068" sldId="279"/>
        </pc:sldMkLst>
      </pc:sldChg>
      <pc:sldChg chg="addSp new mod">
        <pc:chgData name="Tiffany Lowe" userId="5872766c-538a-4b00-a865-bf9bbed4c064" providerId="ADAL" clId="{0D7F8660-A7FE-4C7E-9ADC-882352C6302A}" dt="2023-03-06T19:47:59.845" v="61" actId="22"/>
        <pc:sldMkLst>
          <pc:docMk/>
          <pc:sldMk cId="3716735477" sldId="279"/>
        </pc:sldMkLst>
        <pc:picChg chg="add">
          <ac:chgData name="Tiffany Lowe" userId="5872766c-538a-4b00-a865-bf9bbed4c064" providerId="ADAL" clId="{0D7F8660-A7FE-4C7E-9ADC-882352C6302A}" dt="2023-03-06T19:47:59.845" v="61" actId="22"/>
          <ac:picMkLst>
            <pc:docMk/>
            <pc:sldMk cId="3716735477" sldId="279"/>
            <ac:picMk id="3" creationId="{C785C878-3B6F-EBDC-590B-E227B5A4C22A}"/>
          </ac:picMkLst>
        </pc:picChg>
      </pc:sldChg>
      <pc:sldChg chg="addSp new mod">
        <pc:chgData name="Tiffany Lowe" userId="5872766c-538a-4b00-a865-bf9bbed4c064" providerId="ADAL" clId="{0D7F8660-A7FE-4C7E-9ADC-882352C6302A}" dt="2023-03-06T19:48:46.846" v="63" actId="22"/>
        <pc:sldMkLst>
          <pc:docMk/>
          <pc:sldMk cId="1410203464" sldId="280"/>
        </pc:sldMkLst>
        <pc:picChg chg="add">
          <ac:chgData name="Tiffany Lowe" userId="5872766c-538a-4b00-a865-bf9bbed4c064" providerId="ADAL" clId="{0D7F8660-A7FE-4C7E-9ADC-882352C6302A}" dt="2023-03-06T19:48:46.846" v="63" actId="22"/>
          <ac:picMkLst>
            <pc:docMk/>
            <pc:sldMk cId="1410203464" sldId="280"/>
            <ac:picMk id="3" creationId="{E47EBFC4-7B31-AA89-E7F0-A9F896DA54ED}"/>
          </ac:picMkLst>
        </pc:picChg>
      </pc:sldChg>
      <pc:sldChg chg="addSp modSp new mod">
        <pc:chgData name="Tiffany Lowe" userId="5872766c-538a-4b00-a865-bf9bbed4c064" providerId="ADAL" clId="{0D7F8660-A7FE-4C7E-9ADC-882352C6302A}" dt="2023-03-07T00:08:36.059" v="613"/>
        <pc:sldMkLst>
          <pc:docMk/>
          <pc:sldMk cId="2719165758" sldId="281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2719165758" sldId="281"/>
            <ac:spMk id="2" creationId="{C82AB866-FBF8-AFFE-7527-B699D46B0EE4}"/>
          </ac:spMkLst>
        </pc:spChg>
        <pc:picChg chg="add mod">
          <ac:chgData name="Tiffany Lowe" userId="5872766c-538a-4b00-a865-bf9bbed4c064" providerId="ADAL" clId="{0D7F8660-A7FE-4C7E-9ADC-882352C6302A}" dt="2023-03-06T19:49:32.273" v="74" actId="1076"/>
          <ac:picMkLst>
            <pc:docMk/>
            <pc:sldMk cId="2719165758" sldId="281"/>
            <ac:picMk id="4" creationId="{F22D1A28-3F22-F19D-F1E5-014120003582}"/>
          </ac:picMkLst>
        </pc:picChg>
      </pc:sldChg>
      <pc:sldChg chg="addSp new mod">
        <pc:chgData name="Tiffany Lowe" userId="5872766c-538a-4b00-a865-bf9bbed4c064" providerId="ADAL" clId="{0D7F8660-A7FE-4C7E-9ADC-882352C6302A}" dt="2023-03-06T19:50:06.943" v="76" actId="22"/>
        <pc:sldMkLst>
          <pc:docMk/>
          <pc:sldMk cId="252198589" sldId="282"/>
        </pc:sldMkLst>
        <pc:picChg chg="add">
          <ac:chgData name="Tiffany Lowe" userId="5872766c-538a-4b00-a865-bf9bbed4c064" providerId="ADAL" clId="{0D7F8660-A7FE-4C7E-9ADC-882352C6302A}" dt="2023-03-06T19:50:06.943" v="76" actId="22"/>
          <ac:picMkLst>
            <pc:docMk/>
            <pc:sldMk cId="252198589" sldId="282"/>
            <ac:picMk id="3" creationId="{79851CF8-5A6F-5EF7-EC8F-CB5977DE669B}"/>
          </ac:picMkLst>
        </pc:picChg>
      </pc:sldChg>
      <pc:sldChg chg="addSp modSp new mod modClrScheme chgLayout">
        <pc:chgData name="Tiffany Lowe" userId="5872766c-538a-4b00-a865-bf9bbed4c064" providerId="ADAL" clId="{0D7F8660-A7FE-4C7E-9ADC-882352C6302A}" dt="2023-03-07T00:08:36.059" v="613"/>
        <pc:sldMkLst>
          <pc:docMk/>
          <pc:sldMk cId="3758053516" sldId="283"/>
        </pc:sldMkLst>
        <pc:spChg chg="add mod ord">
          <ac:chgData name="Tiffany Lowe" userId="5872766c-538a-4b00-a865-bf9bbed4c064" providerId="ADAL" clId="{0D7F8660-A7FE-4C7E-9ADC-882352C6302A}" dt="2023-03-07T00:08:36.059" v="613"/>
          <ac:spMkLst>
            <pc:docMk/>
            <pc:sldMk cId="3758053516" sldId="283"/>
            <ac:spMk id="4" creationId="{A81F5377-3E73-EA4A-A475-EEF7BD67DE5A}"/>
          </ac:spMkLst>
        </pc:spChg>
        <pc:picChg chg="add">
          <ac:chgData name="Tiffany Lowe" userId="5872766c-538a-4b00-a865-bf9bbed4c064" providerId="ADAL" clId="{0D7F8660-A7FE-4C7E-9ADC-882352C6302A}" dt="2023-03-06T19:50:48.303" v="78" actId="22"/>
          <ac:picMkLst>
            <pc:docMk/>
            <pc:sldMk cId="3758053516" sldId="283"/>
            <ac:picMk id="3" creationId="{E5398734-2A53-576D-8C72-580B3D4EE4D7}"/>
          </ac:picMkLst>
        </pc:picChg>
      </pc:sldChg>
      <pc:sldChg chg="addSp new mod">
        <pc:chgData name="Tiffany Lowe" userId="5872766c-538a-4b00-a865-bf9bbed4c064" providerId="ADAL" clId="{0D7F8660-A7FE-4C7E-9ADC-882352C6302A}" dt="2023-03-06T19:51:51.348" v="90" actId="22"/>
        <pc:sldMkLst>
          <pc:docMk/>
          <pc:sldMk cId="3819712097" sldId="284"/>
        </pc:sldMkLst>
        <pc:picChg chg="add">
          <ac:chgData name="Tiffany Lowe" userId="5872766c-538a-4b00-a865-bf9bbed4c064" providerId="ADAL" clId="{0D7F8660-A7FE-4C7E-9ADC-882352C6302A}" dt="2023-03-06T19:51:51.348" v="90" actId="22"/>
          <ac:picMkLst>
            <pc:docMk/>
            <pc:sldMk cId="3819712097" sldId="284"/>
            <ac:picMk id="3" creationId="{A2B4AF09-259B-2A7F-79D5-23ECCFAA1B17}"/>
          </ac:picMkLst>
        </pc:picChg>
      </pc:sldChg>
      <pc:sldChg chg="new del">
        <pc:chgData name="Tiffany Lowe" userId="5872766c-538a-4b00-a865-bf9bbed4c064" providerId="ADAL" clId="{0D7F8660-A7FE-4C7E-9ADC-882352C6302A}" dt="2023-03-06T19:52:33.699" v="93" actId="2696"/>
        <pc:sldMkLst>
          <pc:docMk/>
          <pc:sldMk cId="2635381321" sldId="285"/>
        </pc:sldMkLst>
      </pc:sldChg>
      <pc:sldChg chg="addSp modSp new mod">
        <pc:chgData name="Tiffany Lowe" userId="5872766c-538a-4b00-a865-bf9bbed4c064" providerId="ADAL" clId="{0D7F8660-A7FE-4C7E-9ADC-882352C6302A}" dt="2023-03-07T00:08:36.059" v="613"/>
        <pc:sldMkLst>
          <pc:docMk/>
          <pc:sldMk cId="262214920" sldId="286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262214920" sldId="286"/>
            <ac:spMk id="2" creationId="{CA83BF10-18A5-8C4B-F0E5-59CBFCD80978}"/>
          </ac:spMkLst>
        </pc:spChg>
        <pc:picChg chg="add">
          <ac:chgData name="Tiffany Lowe" userId="5872766c-538a-4b00-a865-bf9bbed4c064" providerId="ADAL" clId="{0D7F8660-A7FE-4C7E-9ADC-882352C6302A}" dt="2023-03-06T19:52:38.973" v="101" actId="22"/>
          <ac:picMkLst>
            <pc:docMk/>
            <pc:sldMk cId="262214920" sldId="286"/>
            <ac:picMk id="4" creationId="{8BE210DC-81DC-924F-E240-416EAA531B48}"/>
          </ac:picMkLst>
        </pc:picChg>
      </pc:sldChg>
      <pc:sldChg chg="addSp new mod">
        <pc:chgData name="Tiffany Lowe" userId="5872766c-538a-4b00-a865-bf9bbed4c064" providerId="ADAL" clId="{0D7F8660-A7FE-4C7E-9ADC-882352C6302A}" dt="2023-03-06T19:53:30.123" v="103" actId="22"/>
        <pc:sldMkLst>
          <pc:docMk/>
          <pc:sldMk cId="2255084680" sldId="287"/>
        </pc:sldMkLst>
        <pc:picChg chg="add">
          <ac:chgData name="Tiffany Lowe" userId="5872766c-538a-4b00-a865-bf9bbed4c064" providerId="ADAL" clId="{0D7F8660-A7FE-4C7E-9ADC-882352C6302A}" dt="2023-03-06T19:53:30.123" v="103" actId="22"/>
          <ac:picMkLst>
            <pc:docMk/>
            <pc:sldMk cId="2255084680" sldId="287"/>
            <ac:picMk id="3" creationId="{E67B7C4A-ECDA-E6AF-3AA5-97BCBFE518C9}"/>
          </ac:picMkLst>
        </pc:picChg>
      </pc:sldChg>
      <pc:sldChg chg="addSp modSp new mod modClrScheme chgLayout">
        <pc:chgData name="Tiffany Lowe" userId="5872766c-538a-4b00-a865-bf9bbed4c064" providerId="ADAL" clId="{0D7F8660-A7FE-4C7E-9ADC-882352C6302A}" dt="2023-03-07T00:08:36.059" v="613"/>
        <pc:sldMkLst>
          <pc:docMk/>
          <pc:sldMk cId="4205680740" sldId="288"/>
        </pc:sldMkLst>
        <pc:spChg chg="add mod ord">
          <ac:chgData name="Tiffany Lowe" userId="5872766c-538a-4b00-a865-bf9bbed4c064" providerId="ADAL" clId="{0D7F8660-A7FE-4C7E-9ADC-882352C6302A}" dt="2023-03-07T00:08:36.059" v="613"/>
          <ac:spMkLst>
            <pc:docMk/>
            <pc:sldMk cId="4205680740" sldId="288"/>
            <ac:spMk id="4" creationId="{676BF42E-737F-1AB9-2B8A-BD3F1CC54D46}"/>
          </ac:spMkLst>
        </pc:spChg>
        <pc:picChg chg="add">
          <ac:chgData name="Tiffany Lowe" userId="5872766c-538a-4b00-a865-bf9bbed4c064" providerId="ADAL" clId="{0D7F8660-A7FE-4C7E-9ADC-882352C6302A}" dt="2023-03-06T19:54:09.368" v="105" actId="22"/>
          <ac:picMkLst>
            <pc:docMk/>
            <pc:sldMk cId="4205680740" sldId="288"/>
            <ac:picMk id="3" creationId="{AC9C2F6B-289D-D188-A71E-BE38014FF8A3}"/>
          </ac:picMkLst>
        </pc:picChg>
      </pc:sldChg>
      <pc:sldChg chg="addSp new mod">
        <pc:chgData name="Tiffany Lowe" userId="5872766c-538a-4b00-a865-bf9bbed4c064" providerId="ADAL" clId="{0D7F8660-A7FE-4C7E-9ADC-882352C6302A}" dt="2023-03-06T19:54:59.491" v="115" actId="22"/>
        <pc:sldMkLst>
          <pc:docMk/>
          <pc:sldMk cId="2072114268" sldId="289"/>
        </pc:sldMkLst>
        <pc:picChg chg="add">
          <ac:chgData name="Tiffany Lowe" userId="5872766c-538a-4b00-a865-bf9bbed4c064" providerId="ADAL" clId="{0D7F8660-A7FE-4C7E-9ADC-882352C6302A}" dt="2023-03-06T19:54:59.491" v="115" actId="22"/>
          <ac:picMkLst>
            <pc:docMk/>
            <pc:sldMk cId="2072114268" sldId="289"/>
            <ac:picMk id="3" creationId="{EAAEC949-7AFC-F379-01E0-91DA6867C0D5}"/>
          </ac:picMkLst>
        </pc:picChg>
      </pc:sldChg>
      <pc:sldChg chg="addSp modSp new mod modClrScheme chgLayout">
        <pc:chgData name="Tiffany Lowe" userId="5872766c-538a-4b00-a865-bf9bbed4c064" providerId="ADAL" clId="{0D7F8660-A7FE-4C7E-9ADC-882352C6302A}" dt="2023-03-07T00:08:36.059" v="613"/>
        <pc:sldMkLst>
          <pc:docMk/>
          <pc:sldMk cId="353699134" sldId="290"/>
        </pc:sldMkLst>
        <pc:spChg chg="add mod">
          <ac:chgData name="Tiffany Lowe" userId="5872766c-538a-4b00-a865-bf9bbed4c064" providerId="ADAL" clId="{0D7F8660-A7FE-4C7E-9ADC-882352C6302A}" dt="2023-03-07T00:08:36.059" v="613"/>
          <ac:spMkLst>
            <pc:docMk/>
            <pc:sldMk cId="353699134" sldId="290"/>
            <ac:spMk id="2" creationId="{09A8D413-A5BC-B6B4-D6D2-B0B6720B600B}"/>
          </ac:spMkLst>
        </pc:spChg>
        <pc:picChg chg="add">
          <ac:chgData name="Tiffany Lowe" userId="5872766c-538a-4b00-a865-bf9bbed4c064" providerId="ADAL" clId="{0D7F8660-A7FE-4C7E-9ADC-882352C6302A}" dt="2023-03-06T19:55:43.294" v="125" actId="22"/>
          <ac:picMkLst>
            <pc:docMk/>
            <pc:sldMk cId="353699134" sldId="290"/>
            <ac:picMk id="4" creationId="{1167FE81-8405-4F37-5063-A7BAD5F1B4E6}"/>
          </ac:picMkLst>
        </pc:picChg>
      </pc:sldChg>
      <pc:sldChg chg="addSp new mod">
        <pc:chgData name="Tiffany Lowe" userId="5872766c-538a-4b00-a865-bf9bbed4c064" providerId="ADAL" clId="{0D7F8660-A7FE-4C7E-9ADC-882352C6302A}" dt="2023-03-06T20:01:01.968" v="127" actId="22"/>
        <pc:sldMkLst>
          <pc:docMk/>
          <pc:sldMk cId="3467799795" sldId="291"/>
        </pc:sldMkLst>
        <pc:picChg chg="add">
          <ac:chgData name="Tiffany Lowe" userId="5872766c-538a-4b00-a865-bf9bbed4c064" providerId="ADAL" clId="{0D7F8660-A7FE-4C7E-9ADC-882352C6302A}" dt="2023-03-06T20:01:01.968" v="127" actId="22"/>
          <ac:picMkLst>
            <pc:docMk/>
            <pc:sldMk cId="3467799795" sldId="291"/>
            <ac:picMk id="3" creationId="{33F4537C-C7FC-8166-91FE-4D38FC31AC51}"/>
          </ac:picMkLst>
        </pc:picChg>
      </pc:sldChg>
      <pc:sldChg chg="addSp new mod">
        <pc:chgData name="Tiffany Lowe" userId="5872766c-538a-4b00-a865-bf9bbed4c064" providerId="ADAL" clId="{0D7F8660-A7FE-4C7E-9ADC-882352C6302A}" dt="2023-03-06T20:01:27.316" v="129" actId="22"/>
        <pc:sldMkLst>
          <pc:docMk/>
          <pc:sldMk cId="87698696" sldId="292"/>
        </pc:sldMkLst>
        <pc:picChg chg="add">
          <ac:chgData name="Tiffany Lowe" userId="5872766c-538a-4b00-a865-bf9bbed4c064" providerId="ADAL" clId="{0D7F8660-A7FE-4C7E-9ADC-882352C6302A}" dt="2023-03-06T20:01:27.316" v="129" actId="22"/>
          <ac:picMkLst>
            <pc:docMk/>
            <pc:sldMk cId="87698696" sldId="292"/>
            <ac:picMk id="3" creationId="{1709BFC9-A7A5-1AE7-5CC3-714AA8FC8288}"/>
          </ac:picMkLst>
        </pc:picChg>
      </pc:sldChg>
      <pc:sldChg chg="addSp new mod">
        <pc:chgData name="Tiffany Lowe" userId="5872766c-538a-4b00-a865-bf9bbed4c064" providerId="ADAL" clId="{0D7F8660-A7FE-4C7E-9ADC-882352C6302A}" dt="2023-03-06T20:03:32.426" v="131" actId="22"/>
        <pc:sldMkLst>
          <pc:docMk/>
          <pc:sldMk cId="903813126" sldId="293"/>
        </pc:sldMkLst>
        <pc:picChg chg="add">
          <ac:chgData name="Tiffany Lowe" userId="5872766c-538a-4b00-a865-bf9bbed4c064" providerId="ADAL" clId="{0D7F8660-A7FE-4C7E-9ADC-882352C6302A}" dt="2023-03-06T20:03:32.426" v="131" actId="22"/>
          <ac:picMkLst>
            <pc:docMk/>
            <pc:sldMk cId="903813126" sldId="293"/>
            <ac:picMk id="3" creationId="{08C96160-65DD-3EF3-D3F0-0EFC002B63B8}"/>
          </ac:picMkLst>
        </pc:picChg>
      </pc:sldChg>
      <pc:sldChg chg="addSp new mod">
        <pc:chgData name="Tiffany Lowe" userId="5872766c-538a-4b00-a865-bf9bbed4c064" providerId="ADAL" clId="{0D7F8660-A7FE-4C7E-9ADC-882352C6302A}" dt="2023-03-06T20:05:16.805" v="135" actId="22"/>
        <pc:sldMkLst>
          <pc:docMk/>
          <pc:sldMk cId="2201158271" sldId="294"/>
        </pc:sldMkLst>
        <pc:picChg chg="add">
          <ac:chgData name="Tiffany Lowe" userId="5872766c-538a-4b00-a865-bf9bbed4c064" providerId="ADAL" clId="{0D7F8660-A7FE-4C7E-9ADC-882352C6302A}" dt="2023-03-06T20:05:16.805" v="135" actId="22"/>
          <ac:picMkLst>
            <pc:docMk/>
            <pc:sldMk cId="2201158271" sldId="294"/>
            <ac:picMk id="3" creationId="{860338FE-1653-65BB-F24D-89FF0EB373BB}"/>
          </ac:picMkLst>
        </pc:picChg>
      </pc:sldChg>
      <pc:sldChg chg="addSp modSp new mod">
        <pc:chgData name="Tiffany Lowe" userId="5872766c-538a-4b00-a865-bf9bbed4c064" providerId="ADAL" clId="{0D7F8660-A7FE-4C7E-9ADC-882352C6302A}" dt="2023-03-07T00:08:36.059" v="613"/>
        <pc:sldMkLst>
          <pc:docMk/>
          <pc:sldMk cId="2158972038" sldId="295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2158972038" sldId="295"/>
            <ac:spMk id="2" creationId="{DE2494E2-6A5F-DE63-C250-BC7A01151CC3}"/>
          </ac:spMkLst>
        </pc:spChg>
        <pc:spChg chg="add mod">
          <ac:chgData name="Tiffany Lowe" userId="5872766c-538a-4b00-a865-bf9bbed4c064" providerId="ADAL" clId="{0D7F8660-A7FE-4C7E-9ADC-882352C6302A}" dt="2023-03-07T00:04:56.441" v="548" actId="1076"/>
          <ac:spMkLst>
            <pc:docMk/>
            <pc:sldMk cId="2158972038" sldId="295"/>
            <ac:spMk id="3" creationId="{90E65C9F-8C2D-78C6-8DA0-A82CBB42BC51}"/>
          </ac:spMkLst>
        </pc:spChg>
      </pc:sldChg>
      <pc:sldChg chg="new del">
        <pc:chgData name="Tiffany Lowe" userId="5872766c-538a-4b00-a865-bf9bbed4c064" providerId="ADAL" clId="{0D7F8660-A7FE-4C7E-9ADC-882352C6302A}" dt="2023-03-06T20:05:11.461" v="134" actId="2696"/>
        <pc:sldMkLst>
          <pc:docMk/>
          <pc:sldMk cId="2588083283" sldId="295"/>
        </pc:sldMkLst>
      </pc:sldChg>
      <pc:sldChg chg="addSp modSp new mod">
        <pc:chgData name="Tiffany Lowe" userId="5872766c-538a-4b00-a865-bf9bbed4c064" providerId="ADAL" clId="{0D7F8660-A7FE-4C7E-9ADC-882352C6302A}" dt="2023-03-07T00:08:36.059" v="613"/>
        <pc:sldMkLst>
          <pc:docMk/>
          <pc:sldMk cId="459128015" sldId="296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459128015" sldId="296"/>
            <ac:spMk id="2" creationId="{2F67BE3C-E7C7-8D45-E0FF-DF6A5BC7F940}"/>
          </ac:spMkLst>
        </pc:spChg>
        <pc:spChg chg="add mod">
          <ac:chgData name="Tiffany Lowe" userId="5872766c-538a-4b00-a865-bf9bbed4c064" providerId="ADAL" clId="{0D7F8660-A7FE-4C7E-9ADC-882352C6302A}" dt="2023-03-07T00:05:06.210" v="549" actId="255"/>
          <ac:spMkLst>
            <pc:docMk/>
            <pc:sldMk cId="459128015" sldId="296"/>
            <ac:spMk id="3" creationId="{996EE82C-EC36-7183-1CC9-1B5620A04FA1}"/>
          </ac:spMkLst>
        </pc:spChg>
      </pc:sldChg>
      <pc:sldChg chg="addSp new mod">
        <pc:chgData name="Tiffany Lowe" userId="5872766c-538a-4b00-a865-bf9bbed4c064" providerId="ADAL" clId="{0D7F8660-A7FE-4C7E-9ADC-882352C6302A}" dt="2023-03-06T20:08:57.114" v="161" actId="22"/>
        <pc:sldMkLst>
          <pc:docMk/>
          <pc:sldMk cId="3589080851" sldId="297"/>
        </pc:sldMkLst>
        <pc:picChg chg="add">
          <ac:chgData name="Tiffany Lowe" userId="5872766c-538a-4b00-a865-bf9bbed4c064" providerId="ADAL" clId="{0D7F8660-A7FE-4C7E-9ADC-882352C6302A}" dt="2023-03-06T20:08:57.114" v="161" actId="22"/>
          <ac:picMkLst>
            <pc:docMk/>
            <pc:sldMk cId="3589080851" sldId="297"/>
            <ac:picMk id="3" creationId="{90A094AE-B168-1FF3-B191-C83A98B87249}"/>
          </ac:picMkLst>
        </pc:picChg>
      </pc:sldChg>
      <pc:sldChg chg="addSp new mod">
        <pc:chgData name="Tiffany Lowe" userId="5872766c-538a-4b00-a865-bf9bbed4c064" providerId="ADAL" clId="{0D7F8660-A7FE-4C7E-9ADC-882352C6302A}" dt="2023-03-06T20:09:27.704" v="163" actId="22"/>
        <pc:sldMkLst>
          <pc:docMk/>
          <pc:sldMk cId="3617112404" sldId="298"/>
        </pc:sldMkLst>
        <pc:picChg chg="add">
          <ac:chgData name="Tiffany Lowe" userId="5872766c-538a-4b00-a865-bf9bbed4c064" providerId="ADAL" clId="{0D7F8660-A7FE-4C7E-9ADC-882352C6302A}" dt="2023-03-06T20:09:27.704" v="163" actId="22"/>
          <ac:picMkLst>
            <pc:docMk/>
            <pc:sldMk cId="3617112404" sldId="298"/>
            <ac:picMk id="3" creationId="{7C6BF01B-A472-17FC-DE50-5C361EBD97B3}"/>
          </ac:picMkLst>
        </pc:picChg>
      </pc:sldChg>
      <pc:sldChg chg="addSp new mod">
        <pc:chgData name="Tiffany Lowe" userId="5872766c-538a-4b00-a865-bf9bbed4c064" providerId="ADAL" clId="{0D7F8660-A7FE-4C7E-9ADC-882352C6302A}" dt="2023-03-06T23:09:36.822" v="165" actId="22"/>
        <pc:sldMkLst>
          <pc:docMk/>
          <pc:sldMk cId="1366666551" sldId="299"/>
        </pc:sldMkLst>
        <pc:picChg chg="add">
          <ac:chgData name="Tiffany Lowe" userId="5872766c-538a-4b00-a865-bf9bbed4c064" providerId="ADAL" clId="{0D7F8660-A7FE-4C7E-9ADC-882352C6302A}" dt="2023-03-06T23:09:36.822" v="165" actId="22"/>
          <ac:picMkLst>
            <pc:docMk/>
            <pc:sldMk cId="1366666551" sldId="299"/>
            <ac:picMk id="3" creationId="{B4F13024-58C0-8CF5-3FA2-897C2D65D902}"/>
          </ac:picMkLst>
        </pc:picChg>
      </pc:sldChg>
      <pc:sldChg chg="addSp new mod">
        <pc:chgData name="Tiffany Lowe" userId="5872766c-538a-4b00-a865-bf9bbed4c064" providerId="ADAL" clId="{0D7F8660-A7FE-4C7E-9ADC-882352C6302A}" dt="2023-03-06T23:10:14.077" v="167" actId="22"/>
        <pc:sldMkLst>
          <pc:docMk/>
          <pc:sldMk cId="2138398430" sldId="300"/>
        </pc:sldMkLst>
        <pc:picChg chg="add">
          <ac:chgData name="Tiffany Lowe" userId="5872766c-538a-4b00-a865-bf9bbed4c064" providerId="ADAL" clId="{0D7F8660-A7FE-4C7E-9ADC-882352C6302A}" dt="2023-03-06T23:10:14.077" v="167" actId="22"/>
          <ac:picMkLst>
            <pc:docMk/>
            <pc:sldMk cId="2138398430" sldId="300"/>
            <ac:picMk id="3" creationId="{FE1ABF90-4B34-2380-A5CD-939700804515}"/>
          </ac:picMkLst>
        </pc:picChg>
      </pc:sldChg>
      <pc:sldChg chg="addSp new mod">
        <pc:chgData name="Tiffany Lowe" userId="5872766c-538a-4b00-a865-bf9bbed4c064" providerId="ADAL" clId="{0D7F8660-A7FE-4C7E-9ADC-882352C6302A}" dt="2023-03-06T23:10:39.784" v="169" actId="22"/>
        <pc:sldMkLst>
          <pc:docMk/>
          <pc:sldMk cId="975098229" sldId="301"/>
        </pc:sldMkLst>
        <pc:picChg chg="add">
          <ac:chgData name="Tiffany Lowe" userId="5872766c-538a-4b00-a865-bf9bbed4c064" providerId="ADAL" clId="{0D7F8660-A7FE-4C7E-9ADC-882352C6302A}" dt="2023-03-06T23:10:39.784" v="169" actId="22"/>
          <ac:picMkLst>
            <pc:docMk/>
            <pc:sldMk cId="975098229" sldId="301"/>
            <ac:picMk id="3" creationId="{47974B9E-0E7F-4866-32DE-DD769168B3D0}"/>
          </ac:picMkLst>
        </pc:picChg>
      </pc:sldChg>
      <pc:sldChg chg="addSp new mod">
        <pc:chgData name="Tiffany Lowe" userId="5872766c-538a-4b00-a865-bf9bbed4c064" providerId="ADAL" clId="{0D7F8660-A7FE-4C7E-9ADC-882352C6302A}" dt="2023-03-06T23:11:03.483" v="171" actId="22"/>
        <pc:sldMkLst>
          <pc:docMk/>
          <pc:sldMk cId="4190194846" sldId="302"/>
        </pc:sldMkLst>
        <pc:picChg chg="add">
          <ac:chgData name="Tiffany Lowe" userId="5872766c-538a-4b00-a865-bf9bbed4c064" providerId="ADAL" clId="{0D7F8660-A7FE-4C7E-9ADC-882352C6302A}" dt="2023-03-06T23:11:03.483" v="171" actId="22"/>
          <ac:picMkLst>
            <pc:docMk/>
            <pc:sldMk cId="4190194846" sldId="302"/>
            <ac:picMk id="3" creationId="{5A7E3DF4-BA2F-CDA5-ADF9-EF11098F7AE1}"/>
          </ac:picMkLst>
        </pc:picChg>
      </pc:sldChg>
      <pc:sldChg chg="addSp new mod">
        <pc:chgData name="Tiffany Lowe" userId="5872766c-538a-4b00-a865-bf9bbed4c064" providerId="ADAL" clId="{0D7F8660-A7FE-4C7E-9ADC-882352C6302A}" dt="2023-03-06T23:11:40.189" v="173" actId="22"/>
        <pc:sldMkLst>
          <pc:docMk/>
          <pc:sldMk cId="196505615" sldId="303"/>
        </pc:sldMkLst>
        <pc:picChg chg="add">
          <ac:chgData name="Tiffany Lowe" userId="5872766c-538a-4b00-a865-bf9bbed4c064" providerId="ADAL" clId="{0D7F8660-A7FE-4C7E-9ADC-882352C6302A}" dt="2023-03-06T23:11:40.189" v="173" actId="22"/>
          <ac:picMkLst>
            <pc:docMk/>
            <pc:sldMk cId="196505615" sldId="303"/>
            <ac:picMk id="3" creationId="{6E33B23B-34DD-D41E-4420-A3DE7B983686}"/>
          </ac:picMkLst>
        </pc:picChg>
      </pc:sldChg>
      <pc:sldChg chg="addSp new mod">
        <pc:chgData name="Tiffany Lowe" userId="5872766c-538a-4b00-a865-bf9bbed4c064" providerId="ADAL" clId="{0D7F8660-A7FE-4C7E-9ADC-882352C6302A}" dt="2023-03-06T23:12:24.994" v="175" actId="22"/>
        <pc:sldMkLst>
          <pc:docMk/>
          <pc:sldMk cId="1699465454" sldId="304"/>
        </pc:sldMkLst>
        <pc:picChg chg="add">
          <ac:chgData name="Tiffany Lowe" userId="5872766c-538a-4b00-a865-bf9bbed4c064" providerId="ADAL" clId="{0D7F8660-A7FE-4C7E-9ADC-882352C6302A}" dt="2023-03-06T23:12:24.994" v="175" actId="22"/>
          <ac:picMkLst>
            <pc:docMk/>
            <pc:sldMk cId="1699465454" sldId="304"/>
            <ac:picMk id="3" creationId="{9CB45991-26DE-9AD6-253B-E48A8319F2C3}"/>
          </ac:picMkLst>
        </pc:picChg>
      </pc:sldChg>
      <pc:sldChg chg="addSp new mod">
        <pc:chgData name="Tiffany Lowe" userId="5872766c-538a-4b00-a865-bf9bbed4c064" providerId="ADAL" clId="{0D7F8660-A7FE-4C7E-9ADC-882352C6302A}" dt="2023-03-06T23:12:52.642" v="177" actId="22"/>
        <pc:sldMkLst>
          <pc:docMk/>
          <pc:sldMk cId="1758255014" sldId="305"/>
        </pc:sldMkLst>
        <pc:picChg chg="add">
          <ac:chgData name="Tiffany Lowe" userId="5872766c-538a-4b00-a865-bf9bbed4c064" providerId="ADAL" clId="{0D7F8660-A7FE-4C7E-9ADC-882352C6302A}" dt="2023-03-06T23:12:52.642" v="177" actId="22"/>
          <ac:picMkLst>
            <pc:docMk/>
            <pc:sldMk cId="1758255014" sldId="305"/>
            <ac:picMk id="3" creationId="{009855F0-4A39-F375-FEA7-B84451DAE05C}"/>
          </ac:picMkLst>
        </pc:picChg>
      </pc:sldChg>
      <pc:sldChg chg="addSp new mod">
        <pc:chgData name="Tiffany Lowe" userId="5872766c-538a-4b00-a865-bf9bbed4c064" providerId="ADAL" clId="{0D7F8660-A7FE-4C7E-9ADC-882352C6302A}" dt="2023-03-06T23:13:29.505" v="179" actId="22"/>
        <pc:sldMkLst>
          <pc:docMk/>
          <pc:sldMk cId="2880414584" sldId="306"/>
        </pc:sldMkLst>
        <pc:picChg chg="add">
          <ac:chgData name="Tiffany Lowe" userId="5872766c-538a-4b00-a865-bf9bbed4c064" providerId="ADAL" clId="{0D7F8660-A7FE-4C7E-9ADC-882352C6302A}" dt="2023-03-06T23:13:29.505" v="179" actId="22"/>
          <ac:picMkLst>
            <pc:docMk/>
            <pc:sldMk cId="2880414584" sldId="306"/>
            <ac:picMk id="3" creationId="{083A3382-03EA-D003-9819-FA57A46856DF}"/>
          </ac:picMkLst>
        </pc:picChg>
      </pc:sldChg>
      <pc:sldChg chg="addSp delSp new mod">
        <pc:chgData name="Tiffany Lowe" userId="5872766c-538a-4b00-a865-bf9bbed4c064" providerId="ADAL" clId="{0D7F8660-A7FE-4C7E-9ADC-882352C6302A}" dt="2023-03-06T23:14:50.764" v="183" actId="22"/>
        <pc:sldMkLst>
          <pc:docMk/>
          <pc:sldMk cId="4177232608" sldId="307"/>
        </pc:sldMkLst>
        <pc:picChg chg="add del">
          <ac:chgData name="Tiffany Lowe" userId="5872766c-538a-4b00-a865-bf9bbed4c064" providerId="ADAL" clId="{0D7F8660-A7FE-4C7E-9ADC-882352C6302A}" dt="2023-03-06T23:14:25.898" v="182" actId="22"/>
          <ac:picMkLst>
            <pc:docMk/>
            <pc:sldMk cId="4177232608" sldId="307"/>
            <ac:picMk id="3" creationId="{84926F57-5D55-3D5C-343C-FD3AEC26EDDE}"/>
          </ac:picMkLst>
        </pc:picChg>
        <pc:picChg chg="add">
          <ac:chgData name="Tiffany Lowe" userId="5872766c-538a-4b00-a865-bf9bbed4c064" providerId="ADAL" clId="{0D7F8660-A7FE-4C7E-9ADC-882352C6302A}" dt="2023-03-06T23:14:50.764" v="183" actId="22"/>
          <ac:picMkLst>
            <pc:docMk/>
            <pc:sldMk cId="4177232608" sldId="307"/>
            <ac:picMk id="5" creationId="{D9BF80F4-4C01-42D9-CD13-655422D4AFDC}"/>
          </ac:picMkLst>
        </pc:picChg>
      </pc:sldChg>
      <pc:sldChg chg="addSp new mod">
        <pc:chgData name="Tiffany Lowe" userId="5872766c-538a-4b00-a865-bf9bbed4c064" providerId="ADAL" clId="{0D7F8660-A7FE-4C7E-9ADC-882352C6302A}" dt="2023-03-06T23:15:35.802" v="185" actId="22"/>
        <pc:sldMkLst>
          <pc:docMk/>
          <pc:sldMk cId="2354647131" sldId="308"/>
        </pc:sldMkLst>
        <pc:picChg chg="add">
          <ac:chgData name="Tiffany Lowe" userId="5872766c-538a-4b00-a865-bf9bbed4c064" providerId="ADAL" clId="{0D7F8660-A7FE-4C7E-9ADC-882352C6302A}" dt="2023-03-06T23:15:35.802" v="185" actId="22"/>
          <ac:picMkLst>
            <pc:docMk/>
            <pc:sldMk cId="2354647131" sldId="308"/>
            <ac:picMk id="3" creationId="{30429773-56C6-C16C-14F4-41F76059B72B}"/>
          </ac:picMkLst>
        </pc:picChg>
      </pc:sldChg>
      <pc:sldChg chg="addSp new mod">
        <pc:chgData name="Tiffany Lowe" userId="5872766c-538a-4b00-a865-bf9bbed4c064" providerId="ADAL" clId="{0D7F8660-A7FE-4C7E-9ADC-882352C6302A}" dt="2023-03-06T23:16:04.319" v="187" actId="22"/>
        <pc:sldMkLst>
          <pc:docMk/>
          <pc:sldMk cId="4079848516" sldId="309"/>
        </pc:sldMkLst>
        <pc:picChg chg="add">
          <ac:chgData name="Tiffany Lowe" userId="5872766c-538a-4b00-a865-bf9bbed4c064" providerId="ADAL" clId="{0D7F8660-A7FE-4C7E-9ADC-882352C6302A}" dt="2023-03-06T23:16:04.319" v="187" actId="22"/>
          <ac:picMkLst>
            <pc:docMk/>
            <pc:sldMk cId="4079848516" sldId="309"/>
            <ac:picMk id="3" creationId="{D6983223-016C-3172-2C2D-2C5D3430775C}"/>
          </ac:picMkLst>
        </pc:picChg>
      </pc:sldChg>
      <pc:sldChg chg="addSp new mod">
        <pc:chgData name="Tiffany Lowe" userId="5872766c-538a-4b00-a865-bf9bbed4c064" providerId="ADAL" clId="{0D7F8660-A7FE-4C7E-9ADC-882352C6302A}" dt="2023-03-06T23:16:44.825" v="189" actId="22"/>
        <pc:sldMkLst>
          <pc:docMk/>
          <pc:sldMk cId="1023523" sldId="310"/>
        </pc:sldMkLst>
        <pc:picChg chg="add">
          <ac:chgData name="Tiffany Lowe" userId="5872766c-538a-4b00-a865-bf9bbed4c064" providerId="ADAL" clId="{0D7F8660-A7FE-4C7E-9ADC-882352C6302A}" dt="2023-03-06T23:16:44.825" v="189" actId="22"/>
          <ac:picMkLst>
            <pc:docMk/>
            <pc:sldMk cId="1023523" sldId="310"/>
            <ac:picMk id="3" creationId="{96303E1E-E358-BE40-E2F6-482CBF7A42EA}"/>
          </ac:picMkLst>
        </pc:picChg>
      </pc:sldChg>
      <pc:sldChg chg="addSp new mod">
        <pc:chgData name="Tiffany Lowe" userId="5872766c-538a-4b00-a865-bf9bbed4c064" providerId="ADAL" clId="{0D7F8660-A7FE-4C7E-9ADC-882352C6302A}" dt="2023-03-06T23:17:17.432" v="191" actId="22"/>
        <pc:sldMkLst>
          <pc:docMk/>
          <pc:sldMk cId="3798997641" sldId="311"/>
        </pc:sldMkLst>
        <pc:picChg chg="add">
          <ac:chgData name="Tiffany Lowe" userId="5872766c-538a-4b00-a865-bf9bbed4c064" providerId="ADAL" clId="{0D7F8660-A7FE-4C7E-9ADC-882352C6302A}" dt="2023-03-06T23:17:17.432" v="191" actId="22"/>
          <ac:picMkLst>
            <pc:docMk/>
            <pc:sldMk cId="3798997641" sldId="311"/>
            <ac:picMk id="3" creationId="{42B2BF0A-3694-68F2-2E92-9658AF237500}"/>
          </ac:picMkLst>
        </pc:picChg>
      </pc:sldChg>
      <pc:sldChg chg="addSp new mod">
        <pc:chgData name="Tiffany Lowe" userId="5872766c-538a-4b00-a865-bf9bbed4c064" providerId="ADAL" clId="{0D7F8660-A7FE-4C7E-9ADC-882352C6302A}" dt="2023-03-06T23:18:01.583" v="193" actId="22"/>
        <pc:sldMkLst>
          <pc:docMk/>
          <pc:sldMk cId="2277316879" sldId="312"/>
        </pc:sldMkLst>
        <pc:picChg chg="add">
          <ac:chgData name="Tiffany Lowe" userId="5872766c-538a-4b00-a865-bf9bbed4c064" providerId="ADAL" clId="{0D7F8660-A7FE-4C7E-9ADC-882352C6302A}" dt="2023-03-06T23:18:01.583" v="193" actId="22"/>
          <ac:picMkLst>
            <pc:docMk/>
            <pc:sldMk cId="2277316879" sldId="312"/>
            <ac:picMk id="3" creationId="{07AE4EEC-37D8-8EF5-25B6-0C1AF9F55A0F}"/>
          </ac:picMkLst>
        </pc:picChg>
      </pc:sldChg>
      <pc:sldChg chg="addSp new mod">
        <pc:chgData name="Tiffany Lowe" userId="5872766c-538a-4b00-a865-bf9bbed4c064" providerId="ADAL" clId="{0D7F8660-A7FE-4C7E-9ADC-882352C6302A}" dt="2023-03-06T23:18:28.849" v="195" actId="22"/>
        <pc:sldMkLst>
          <pc:docMk/>
          <pc:sldMk cId="2190494745" sldId="313"/>
        </pc:sldMkLst>
        <pc:picChg chg="add">
          <ac:chgData name="Tiffany Lowe" userId="5872766c-538a-4b00-a865-bf9bbed4c064" providerId="ADAL" clId="{0D7F8660-A7FE-4C7E-9ADC-882352C6302A}" dt="2023-03-06T23:18:28.849" v="195" actId="22"/>
          <ac:picMkLst>
            <pc:docMk/>
            <pc:sldMk cId="2190494745" sldId="313"/>
            <ac:picMk id="3" creationId="{720D5170-47BC-0EAF-1657-F7B169A31854}"/>
          </ac:picMkLst>
        </pc:picChg>
      </pc:sldChg>
      <pc:sldChg chg="addSp new mod">
        <pc:chgData name="Tiffany Lowe" userId="5872766c-538a-4b00-a865-bf9bbed4c064" providerId="ADAL" clId="{0D7F8660-A7FE-4C7E-9ADC-882352C6302A}" dt="2023-03-06T23:18:53.086" v="197" actId="22"/>
        <pc:sldMkLst>
          <pc:docMk/>
          <pc:sldMk cId="637222248" sldId="314"/>
        </pc:sldMkLst>
        <pc:picChg chg="add">
          <ac:chgData name="Tiffany Lowe" userId="5872766c-538a-4b00-a865-bf9bbed4c064" providerId="ADAL" clId="{0D7F8660-A7FE-4C7E-9ADC-882352C6302A}" dt="2023-03-06T23:18:53.086" v="197" actId="22"/>
          <ac:picMkLst>
            <pc:docMk/>
            <pc:sldMk cId="637222248" sldId="314"/>
            <ac:picMk id="3" creationId="{D21F2FAF-C0DB-7CBE-8F3E-F690102ACD12}"/>
          </ac:picMkLst>
        </pc:picChg>
      </pc:sldChg>
      <pc:sldChg chg="addSp new mod">
        <pc:chgData name="Tiffany Lowe" userId="5872766c-538a-4b00-a865-bf9bbed4c064" providerId="ADAL" clId="{0D7F8660-A7FE-4C7E-9ADC-882352C6302A}" dt="2023-03-06T23:19:27.749" v="199" actId="22"/>
        <pc:sldMkLst>
          <pc:docMk/>
          <pc:sldMk cId="2405063490" sldId="315"/>
        </pc:sldMkLst>
        <pc:picChg chg="add">
          <ac:chgData name="Tiffany Lowe" userId="5872766c-538a-4b00-a865-bf9bbed4c064" providerId="ADAL" clId="{0D7F8660-A7FE-4C7E-9ADC-882352C6302A}" dt="2023-03-06T23:19:27.749" v="199" actId="22"/>
          <ac:picMkLst>
            <pc:docMk/>
            <pc:sldMk cId="2405063490" sldId="315"/>
            <ac:picMk id="3" creationId="{C2A2F06B-C800-3E6C-A2A5-39AA6BC7EB00}"/>
          </ac:picMkLst>
        </pc:picChg>
      </pc:sldChg>
      <pc:sldChg chg="addSp new mod">
        <pc:chgData name="Tiffany Lowe" userId="5872766c-538a-4b00-a865-bf9bbed4c064" providerId="ADAL" clId="{0D7F8660-A7FE-4C7E-9ADC-882352C6302A}" dt="2023-03-06T23:19:46.782" v="201" actId="22"/>
        <pc:sldMkLst>
          <pc:docMk/>
          <pc:sldMk cId="2619350886" sldId="316"/>
        </pc:sldMkLst>
        <pc:picChg chg="add">
          <ac:chgData name="Tiffany Lowe" userId="5872766c-538a-4b00-a865-bf9bbed4c064" providerId="ADAL" clId="{0D7F8660-A7FE-4C7E-9ADC-882352C6302A}" dt="2023-03-06T23:19:46.782" v="201" actId="22"/>
          <ac:picMkLst>
            <pc:docMk/>
            <pc:sldMk cId="2619350886" sldId="316"/>
            <ac:picMk id="3" creationId="{5E7E05EC-8FDC-CBEA-910D-07720CBFC77A}"/>
          </ac:picMkLst>
        </pc:picChg>
      </pc:sldChg>
      <pc:sldChg chg="addSp new mod">
        <pc:chgData name="Tiffany Lowe" userId="5872766c-538a-4b00-a865-bf9bbed4c064" providerId="ADAL" clId="{0D7F8660-A7FE-4C7E-9ADC-882352C6302A}" dt="2023-03-06T23:20:15.105" v="203" actId="22"/>
        <pc:sldMkLst>
          <pc:docMk/>
          <pc:sldMk cId="1460103814" sldId="317"/>
        </pc:sldMkLst>
        <pc:picChg chg="add">
          <ac:chgData name="Tiffany Lowe" userId="5872766c-538a-4b00-a865-bf9bbed4c064" providerId="ADAL" clId="{0D7F8660-A7FE-4C7E-9ADC-882352C6302A}" dt="2023-03-06T23:20:15.105" v="203" actId="22"/>
          <ac:picMkLst>
            <pc:docMk/>
            <pc:sldMk cId="1460103814" sldId="317"/>
            <ac:picMk id="3" creationId="{CCCB2D2B-DA99-E6AD-95B6-D386EF570E44}"/>
          </ac:picMkLst>
        </pc:picChg>
      </pc:sldChg>
      <pc:sldChg chg="addSp new mod">
        <pc:chgData name="Tiffany Lowe" userId="5872766c-538a-4b00-a865-bf9bbed4c064" providerId="ADAL" clId="{0D7F8660-A7FE-4C7E-9ADC-882352C6302A}" dt="2023-03-06T23:20:48.804" v="205" actId="22"/>
        <pc:sldMkLst>
          <pc:docMk/>
          <pc:sldMk cId="87064919" sldId="318"/>
        </pc:sldMkLst>
        <pc:picChg chg="add">
          <ac:chgData name="Tiffany Lowe" userId="5872766c-538a-4b00-a865-bf9bbed4c064" providerId="ADAL" clId="{0D7F8660-A7FE-4C7E-9ADC-882352C6302A}" dt="2023-03-06T23:20:48.804" v="205" actId="22"/>
          <ac:picMkLst>
            <pc:docMk/>
            <pc:sldMk cId="87064919" sldId="318"/>
            <ac:picMk id="3" creationId="{F4AA3D54-BE8A-A9C6-8E79-3D21371DBA43}"/>
          </ac:picMkLst>
        </pc:picChg>
      </pc:sldChg>
      <pc:sldChg chg="add del">
        <pc:chgData name="Tiffany Lowe" userId="5872766c-538a-4b00-a865-bf9bbed4c064" providerId="ADAL" clId="{0D7F8660-A7FE-4C7E-9ADC-882352C6302A}" dt="2023-03-06T23:22:16.063" v="207" actId="2696"/>
        <pc:sldMkLst>
          <pc:docMk/>
          <pc:sldMk cId="2184190854" sldId="319"/>
        </pc:sldMkLst>
      </pc:sldChg>
      <pc:sldChg chg="modSp mod">
        <pc:chgData name="Tiffany Lowe" userId="5872766c-538a-4b00-a865-bf9bbed4c064" providerId="ADAL" clId="{0D7F8660-A7FE-4C7E-9ADC-882352C6302A}" dt="2023-03-07T00:08:36.059" v="613"/>
        <pc:sldMkLst>
          <pc:docMk/>
          <pc:sldMk cId="4121271555" sldId="319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4121271555" sldId="319"/>
            <ac:spMk id="2" creationId="{2F67BE3C-E7C7-8D45-E0FF-DF6A5BC7F940}"/>
          </ac:spMkLst>
        </pc:spChg>
        <pc:spChg chg="mod">
          <ac:chgData name="Tiffany Lowe" userId="5872766c-538a-4b00-a865-bf9bbed4c064" providerId="ADAL" clId="{0D7F8660-A7FE-4C7E-9ADC-882352C6302A}" dt="2023-03-07T00:05:40.721" v="584" actId="1076"/>
          <ac:spMkLst>
            <pc:docMk/>
            <pc:sldMk cId="4121271555" sldId="319"/>
            <ac:spMk id="3" creationId="{996EE82C-EC36-7183-1CC9-1B5620A04FA1}"/>
          </ac:spMkLst>
        </pc:spChg>
      </pc:sldChg>
      <pc:sldChg chg="addSp new mod">
        <pc:chgData name="Tiffany Lowe" userId="5872766c-538a-4b00-a865-bf9bbed4c064" providerId="ADAL" clId="{0D7F8660-A7FE-4C7E-9ADC-882352C6302A}" dt="2023-03-06T23:23:08.378" v="213" actId="22"/>
        <pc:sldMkLst>
          <pc:docMk/>
          <pc:sldMk cId="752045348" sldId="320"/>
        </pc:sldMkLst>
        <pc:picChg chg="add">
          <ac:chgData name="Tiffany Lowe" userId="5872766c-538a-4b00-a865-bf9bbed4c064" providerId="ADAL" clId="{0D7F8660-A7FE-4C7E-9ADC-882352C6302A}" dt="2023-03-06T23:23:08.378" v="213" actId="22"/>
          <ac:picMkLst>
            <pc:docMk/>
            <pc:sldMk cId="752045348" sldId="320"/>
            <ac:picMk id="3" creationId="{6F9BA201-161E-2F78-EAED-2BF221E2F7B3}"/>
          </ac:picMkLst>
        </pc:picChg>
      </pc:sldChg>
      <pc:sldChg chg="addSp delSp new mod modClrScheme chgLayout">
        <pc:chgData name="Tiffany Lowe" userId="5872766c-538a-4b00-a865-bf9bbed4c064" providerId="ADAL" clId="{0D7F8660-A7FE-4C7E-9ADC-882352C6302A}" dt="2023-03-06T23:23:50.127" v="216" actId="22"/>
        <pc:sldMkLst>
          <pc:docMk/>
          <pc:sldMk cId="3574192954" sldId="321"/>
        </pc:sldMkLst>
        <pc:spChg chg="del">
          <ac:chgData name="Tiffany Lowe" userId="5872766c-538a-4b00-a865-bf9bbed4c064" providerId="ADAL" clId="{0D7F8660-A7FE-4C7E-9ADC-882352C6302A}" dt="2023-03-06T23:23:27.996" v="215" actId="700"/>
          <ac:spMkLst>
            <pc:docMk/>
            <pc:sldMk cId="3574192954" sldId="321"/>
            <ac:spMk id="2" creationId="{83919C85-278D-2B87-78C9-E2B76CF58EE4}"/>
          </ac:spMkLst>
        </pc:spChg>
        <pc:picChg chg="add">
          <ac:chgData name="Tiffany Lowe" userId="5872766c-538a-4b00-a865-bf9bbed4c064" providerId="ADAL" clId="{0D7F8660-A7FE-4C7E-9ADC-882352C6302A}" dt="2023-03-06T23:23:50.127" v="216" actId="22"/>
          <ac:picMkLst>
            <pc:docMk/>
            <pc:sldMk cId="3574192954" sldId="321"/>
            <ac:picMk id="4" creationId="{C1FACA83-9AD9-B4F0-997A-D1FE9B9DA722}"/>
          </ac:picMkLst>
        </pc:picChg>
      </pc:sldChg>
      <pc:sldChg chg="modSp mod">
        <pc:chgData name="Tiffany Lowe" userId="5872766c-538a-4b00-a865-bf9bbed4c064" providerId="ADAL" clId="{0D7F8660-A7FE-4C7E-9ADC-882352C6302A}" dt="2023-03-07T00:08:36.059" v="613"/>
        <pc:sldMkLst>
          <pc:docMk/>
          <pc:sldMk cId="102104791" sldId="322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102104791" sldId="322"/>
            <ac:spMk id="2" creationId="{2F67BE3C-E7C7-8D45-E0FF-DF6A5BC7F940}"/>
          </ac:spMkLst>
        </pc:spChg>
        <pc:spChg chg="mod">
          <ac:chgData name="Tiffany Lowe" userId="5872766c-538a-4b00-a865-bf9bbed4c064" providerId="ADAL" clId="{0D7F8660-A7FE-4C7E-9ADC-882352C6302A}" dt="2023-03-07T00:06:06.193" v="606" actId="255"/>
          <ac:spMkLst>
            <pc:docMk/>
            <pc:sldMk cId="102104791" sldId="322"/>
            <ac:spMk id="3" creationId="{996EE82C-EC36-7183-1CC9-1B5620A04FA1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26:42.366" v="221" actId="22"/>
        <pc:sldMkLst>
          <pc:docMk/>
          <pc:sldMk cId="4088318160" sldId="323"/>
        </pc:sldMkLst>
        <pc:spChg chg="del">
          <ac:chgData name="Tiffany Lowe" userId="5872766c-538a-4b00-a865-bf9bbed4c064" providerId="ADAL" clId="{0D7F8660-A7FE-4C7E-9ADC-882352C6302A}" dt="2023-03-06T23:26:40.836" v="220" actId="700"/>
          <ac:spMkLst>
            <pc:docMk/>
            <pc:sldMk cId="4088318160" sldId="323"/>
            <ac:spMk id="2" creationId="{615FB469-8A86-0CC5-F7B8-8E1159C4AB87}"/>
          </ac:spMkLst>
        </pc:spChg>
        <pc:picChg chg="add">
          <ac:chgData name="Tiffany Lowe" userId="5872766c-538a-4b00-a865-bf9bbed4c064" providerId="ADAL" clId="{0D7F8660-A7FE-4C7E-9ADC-882352C6302A}" dt="2023-03-06T23:26:42.366" v="221" actId="22"/>
          <ac:picMkLst>
            <pc:docMk/>
            <pc:sldMk cId="4088318160" sldId="323"/>
            <ac:picMk id="4" creationId="{84170709-A6E5-14AE-9623-113952C5AD1F}"/>
          </ac:picMkLst>
        </pc:picChg>
      </pc:sldChg>
      <pc:sldChg chg="modSp add ord">
        <pc:chgData name="Tiffany Lowe" userId="5872766c-538a-4b00-a865-bf9bbed4c064" providerId="ADAL" clId="{0D7F8660-A7FE-4C7E-9ADC-882352C6302A}" dt="2023-03-07T00:08:36.059" v="613"/>
        <pc:sldMkLst>
          <pc:docMk/>
          <pc:sldMk cId="1822630020" sldId="324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1822630020" sldId="324"/>
            <ac:spMk id="2" creationId="{2F67BE3C-E7C7-8D45-E0FF-DF6A5BC7F940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27:44.179" v="227" actId="22"/>
        <pc:sldMkLst>
          <pc:docMk/>
          <pc:sldMk cId="948785840" sldId="325"/>
        </pc:sldMkLst>
        <pc:spChg chg="del">
          <ac:chgData name="Tiffany Lowe" userId="5872766c-538a-4b00-a865-bf9bbed4c064" providerId="ADAL" clId="{0D7F8660-A7FE-4C7E-9ADC-882352C6302A}" dt="2023-03-06T23:27:42.879" v="226" actId="700"/>
          <ac:spMkLst>
            <pc:docMk/>
            <pc:sldMk cId="948785840" sldId="325"/>
            <ac:spMk id="2" creationId="{CC635AC3-3E2A-1D04-F4B9-962D13165307}"/>
          </ac:spMkLst>
        </pc:spChg>
        <pc:picChg chg="add">
          <ac:chgData name="Tiffany Lowe" userId="5872766c-538a-4b00-a865-bf9bbed4c064" providerId="ADAL" clId="{0D7F8660-A7FE-4C7E-9ADC-882352C6302A}" dt="2023-03-06T23:27:44.179" v="227" actId="22"/>
          <ac:picMkLst>
            <pc:docMk/>
            <pc:sldMk cId="948785840" sldId="325"/>
            <ac:picMk id="4" creationId="{5DDEB9C2-8F80-558E-72E3-7BDE0B4922B4}"/>
          </ac:picMkLst>
        </pc:picChg>
      </pc:sldChg>
      <pc:sldChg chg="modSp mod">
        <pc:chgData name="Tiffany Lowe" userId="5872766c-538a-4b00-a865-bf9bbed4c064" providerId="ADAL" clId="{0D7F8660-A7FE-4C7E-9ADC-882352C6302A}" dt="2023-03-07T00:08:36.059" v="613"/>
        <pc:sldMkLst>
          <pc:docMk/>
          <pc:sldMk cId="1932091265" sldId="326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1932091265" sldId="326"/>
            <ac:spMk id="2" creationId="{2F67BE3C-E7C7-8D45-E0FF-DF6A5BC7F940}"/>
          </ac:spMkLst>
        </pc:spChg>
        <pc:spChg chg="mod">
          <ac:chgData name="Tiffany Lowe" userId="5872766c-538a-4b00-a865-bf9bbed4c064" providerId="ADAL" clId="{0D7F8660-A7FE-4C7E-9ADC-882352C6302A}" dt="2023-03-06T23:28:30.956" v="229" actId="20577"/>
          <ac:spMkLst>
            <pc:docMk/>
            <pc:sldMk cId="1932091265" sldId="326"/>
            <ac:spMk id="3" creationId="{996EE82C-EC36-7183-1CC9-1B5620A04FA1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29:02.906" v="232" actId="22"/>
        <pc:sldMkLst>
          <pc:docMk/>
          <pc:sldMk cId="2190144484" sldId="327"/>
        </pc:sldMkLst>
        <pc:spChg chg="del">
          <ac:chgData name="Tiffany Lowe" userId="5872766c-538a-4b00-a865-bf9bbed4c064" providerId="ADAL" clId="{0D7F8660-A7FE-4C7E-9ADC-882352C6302A}" dt="2023-03-06T23:29:01.821" v="231" actId="700"/>
          <ac:spMkLst>
            <pc:docMk/>
            <pc:sldMk cId="2190144484" sldId="327"/>
            <ac:spMk id="2" creationId="{62E1B896-02A4-91FD-BDAE-21B8C069AF6D}"/>
          </ac:spMkLst>
        </pc:spChg>
        <pc:picChg chg="add">
          <ac:chgData name="Tiffany Lowe" userId="5872766c-538a-4b00-a865-bf9bbed4c064" providerId="ADAL" clId="{0D7F8660-A7FE-4C7E-9ADC-882352C6302A}" dt="2023-03-06T23:29:02.906" v="232" actId="22"/>
          <ac:picMkLst>
            <pc:docMk/>
            <pc:sldMk cId="2190144484" sldId="327"/>
            <ac:picMk id="4" creationId="{B178B24D-FC46-CBAF-AEA8-7DF5286C6143}"/>
          </ac:picMkLst>
        </pc:picChg>
      </pc:sldChg>
      <pc:sldChg chg="addSp new mod">
        <pc:chgData name="Tiffany Lowe" userId="5872766c-538a-4b00-a865-bf9bbed4c064" providerId="ADAL" clId="{0D7F8660-A7FE-4C7E-9ADC-882352C6302A}" dt="2023-03-06T23:29:34.043" v="234" actId="22"/>
        <pc:sldMkLst>
          <pc:docMk/>
          <pc:sldMk cId="2045266646" sldId="328"/>
        </pc:sldMkLst>
        <pc:picChg chg="add">
          <ac:chgData name="Tiffany Lowe" userId="5872766c-538a-4b00-a865-bf9bbed4c064" providerId="ADAL" clId="{0D7F8660-A7FE-4C7E-9ADC-882352C6302A}" dt="2023-03-06T23:29:34.043" v="234" actId="22"/>
          <ac:picMkLst>
            <pc:docMk/>
            <pc:sldMk cId="2045266646" sldId="328"/>
            <ac:picMk id="3" creationId="{D6080AD2-BFAA-617A-BAC9-9178199D9C0B}"/>
          </ac:picMkLst>
        </pc:picChg>
      </pc:sldChg>
      <pc:sldChg chg="addSp new mod">
        <pc:chgData name="Tiffany Lowe" userId="5872766c-538a-4b00-a865-bf9bbed4c064" providerId="ADAL" clId="{0D7F8660-A7FE-4C7E-9ADC-882352C6302A}" dt="2023-03-06T23:30:02.746" v="236" actId="22"/>
        <pc:sldMkLst>
          <pc:docMk/>
          <pc:sldMk cId="771549596" sldId="329"/>
        </pc:sldMkLst>
        <pc:picChg chg="add">
          <ac:chgData name="Tiffany Lowe" userId="5872766c-538a-4b00-a865-bf9bbed4c064" providerId="ADAL" clId="{0D7F8660-A7FE-4C7E-9ADC-882352C6302A}" dt="2023-03-06T23:30:02.746" v="236" actId="22"/>
          <ac:picMkLst>
            <pc:docMk/>
            <pc:sldMk cId="771549596" sldId="329"/>
            <ac:picMk id="3" creationId="{0FEA84D2-0AB3-D1FD-CB26-97BCDE50B914}"/>
          </ac:picMkLst>
        </pc:picChg>
      </pc:sldChg>
      <pc:sldChg chg="addSp new mod">
        <pc:chgData name="Tiffany Lowe" userId="5872766c-538a-4b00-a865-bf9bbed4c064" providerId="ADAL" clId="{0D7F8660-A7FE-4C7E-9ADC-882352C6302A}" dt="2023-03-06T23:30:36.534" v="238" actId="22"/>
        <pc:sldMkLst>
          <pc:docMk/>
          <pc:sldMk cId="1197365224" sldId="330"/>
        </pc:sldMkLst>
        <pc:picChg chg="add">
          <ac:chgData name="Tiffany Lowe" userId="5872766c-538a-4b00-a865-bf9bbed4c064" providerId="ADAL" clId="{0D7F8660-A7FE-4C7E-9ADC-882352C6302A}" dt="2023-03-06T23:30:36.534" v="238" actId="22"/>
          <ac:picMkLst>
            <pc:docMk/>
            <pc:sldMk cId="1197365224" sldId="330"/>
            <ac:picMk id="3" creationId="{A6A7FE87-54F9-E440-E9FC-D6D837411F04}"/>
          </ac:picMkLst>
        </pc:picChg>
      </pc:sldChg>
      <pc:sldChg chg="modSp">
        <pc:chgData name="Tiffany Lowe" userId="5872766c-538a-4b00-a865-bf9bbed4c064" providerId="ADAL" clId="{0D7F8660-A7FE-4C7E-9ADC-882352C6302A}" dt="2023-03-07T00:08:36.059" v="613"/>
        <pc:sldMkLst>
          <pc:docMk/>
          <pc:sldMk cId="2292966468" sldId="331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2292966468" sldId="331"/>
            <ac:spMk id="2" creationId="{2F67BE3C-E7C7-8D45-E0FF-DF6A5BC7F940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41:31.135" v="241" actId="22"/>
        <pc:sldMkLst>
          <pc:docMk/>
          <pc:sldMk cId="647411422" sldId="332"/>
        </pc:sldMkLst>
        <pc:spChg chg="del">
          <ac:chgData name="Tiffany Lowe" userId="5872766c-538a-4b00-a865-bf9bbed4c064" providerId="ADAL" clId="{0D7F8660-A7FE-4C7E-9ADC-882352C6302A}" dt="2023-03-06T23:41:12.699" v="240" actId="700"/>
          <ac:spMkLst>
            <pc:docMk/>
            <pc:sldMk cId="647411422" sldId="332"/>
            <ac:spMk id="2" creationId="{B126D349-9DDA-9573-038B-BE03A8033723}"/>
          </ac:spMkLst>
        </pc:spChg>
        <pc:picChg chg="add">
          <ac:chgData name="Tiffany Lowe" userId="5872766c-538a-4b00-a865-bf9bbed4c064" providerId="ADAL" clId="{0D7F8660-A7FE-4C7E-9ADC-882352C6302A}" dt="2023-03-06T23:41:31.135" v="241" actId="22"/>
          <ac:picMkLst>
            <pc:docMk/>
            <pc:sldMk cId="647411422" sldId="332"/>
            <ac:picMk id="4" creationId="{98EDC773-F149-63F7-5F34-070923232F7B}"/>
          </ac:picMkLst>
        </pc:picChg>
      </pc:sldChg>
      <pc:sldChg chg="modSp mod">
        <pc:chgData name="Tiffany Lowe" userId="5872766c-538a-4b00-a865-bf9bbed4c064" providerId="ADAL" clId="{0D7F8660-A7FE-4C7E-9ADC-882352C6302A}" dt="2023-03-07T00:08:36.059" v="613"/>
        <pc:sldMkLst>
          <pc:docMk/>
          <pc:sldMk cId="3993658017" sldId="333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3993658017" sldId="333"/>
            <ac:spMk id="2" creationId="{2F67BE3C-E7C7-8D45-E0FF-DF6A5BC7F940}"/>
          </ac:spMkLst>
        </pc:spChg>
        <pc:spChg chg="mod">
          <ac:chgData name="Tiffany Lowe" userId="5872766c-538a-4b00-a865-bf9bbed4c064" providerId="ADAL" clId="{0D7F8660-A7FE-4C7E-9ADC-882352C6302A}" dt="2023-03-06T23:41:57.633" v="243" actId="20577"/>
          <ac:spMkLst>
            <pc:docMk/>
            <pc:sldMk cId="3993658017" sldId="333"/>
            <ac:spMk id="3" creationId="{996EE82C-EC36-7183-1CC9-1B5620A04FA1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42:54.796" v="246" actId="22"/>
        <pc:sldMkLst>
          <pc:docMk/>
          <pc:sldMk cId="2062649870" sldId="334"/>
        </pc:sldMkLst>
        <pc:spChg chg="del">
          <ac:chgData name="Tiffany Lowe" userId="5872766c-538a-4b00-a865-bf9bbed4c064" providerId="ADAL" clId="{0D7F8660-A7FE-4C7E-9ADC-882352C6302A}" dt="2023-03-06T23:42:22.804" v="245" actId="700"/>
          <ac:spMkLst>
            <pc:docMk/>
            <pc:sldMk cId="2062649870" sldId="334"/>
            <ac:spMk id="2" creationId="{F0F53C06-01E8-3953-3226-4A04C17723FF}"/>
          </ac:spMkLst>
        </pc:spChg>
        <pc:picChg chg="add">
          <ac:chgData name="Tiffany Lowe" userId="5872766c-538a-4b00-a865-bf9bbed4c064" providerId="ADAL" clId="{0D7F8660-A7FE-4C7E-9ADC-882352C6302A}" dt="2023-03-06T23:42:54.796" v="246" actId="22"/>
          <ac:picMkLst>
            <pc:docMk/>
            <pc:sldMk cId="2062649870" sldId="334"/>
            <ac:picMk id="4" creationId="{E0A6E450-4E58-B799-7A4E-9DDAA6D9976B}"/>
          </ac:picMkLst>
        </pc:picChg>
      </pc:sldChg>
      <pc:sldChg chg="modSp">
        <pc:chgData name="Tiffany Lowe" userId="5872766c-538a-4b00-a865-bf9bbed4c064" providerId="ADAL" clId="{0D7F8660-A7FE-4C7E-9ADC-882352C6302A}" dt="2023-03-07T00:08:36.059" v="613"/>
        <pc:sldMkLst>
          <pc:docMk/>
          <pc:sldMk cId="806780165" sldId="335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806780165" sldId="335"/>
            <ac:spMk id="2" creationId="{2F67BE3C-E7C7-8D45-E0FF-DF6A5BC7F940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43:50.326" v="249" actId="22"/>
        <pc:sldMkLst>
          <pc:docMk/>
          <pc:sldMk cId="1162086094" sldId="336"/>
        </pc:sldMkLst>
        <pc:spChg chg="del">
          <ac:chgData name="Tiffany Lowe" userId="5872766c-538a-4b00-a865-bf9bbed4c064" providerId="ADAL" clId="{0D7F8660-A7FE-4C7E-9ADC-882352C6302A}" dt="2023-03-06T23:43:32.942" v="248" actId="700"/>
          <ac:spMkLst>
            <pc:docMk/>
            <pc:sldMk cId="1162086094" sldId="336"/>
            <ac:spMk id="2" creationId="{FAA16C16-1558-FA76-EE25-983DA0BFAAD0}"/>
          </ac:spMkLst>
        </pc:spChg>
        <pc:picChg chg="add">
          <ac:chgData name="Tiffany Lowe" userId="5872766c-538a-4b00-a865-bf9bbed4c064" providerId="ADAL" clId="{0D7F8660-A7FE-4C7E-9ADC-882352C6302A}" dt="2023-03-06T23:43:50.326" v="249" actId="22"/>
          <ac:picMkLst>
            <pc:docMk/>
            <pc:sldMk cId="1162086094" sldId="336"/>
            <ac:picMk id="4" creationId="{A8340C81-2F86-C3AB-2354-3F668F6D267F}"/>
          </ac:picMkLst>
        </pc:picChg>
      </pc:sldChg>
      <pc:sldChg chg="modSp mod">
        <pc:chgData name="Tiffany Lowe" userId="5872766c-538a-4b00-a865-bf9bbed4c064" providerId="ADAL" clId="{0D7F8660-A7FE-4C7E-9ADC-882352C6302A}" dt="2023-03-07T00:09:29.023" v="814" actId="1076"/>
        <pc:sldMkLst>
          <pc:docMk/>
          <pc:sldMk cId="452727776" sldId="337"/>
        </pc:sldMkLst>
        <pc:spChg chg="mod">
          <ac:chgData name="Tiffany Lowe" userId="5872766c-538a-4b00-a865-bf9bbed4c064" providerId="ADAL" clId="{0D7F8660-A7FE-4C7E-9ADC-882352C6302A}" dt="2023-03-07T00:09:09.110" v="646" actId="20577"/>
          <ac:spMkLst>
            <pc:docMk/>
            <pc:sldMk cId="452727776" sldId="337"/>
            <ac:spMk id="2" creationId="{2F67BE3C-E7C7-8D45-E0FF-DF6A5BC7F940}"/>
          </ac:spMkLst>
        </pc:spChg>
        <pc:spChg chg="mod">
          <ac:chgData name="Tiffany Lowe" userId="5872766c-538a-4b00-a865-bf9bbed4c064" providerId="ADAL" clId="{0D7F8660-A7FE-4C7E-9ADC-882352C6302A}" dt="2023-03-07T00:09:29.023" v="814" actId="1076"/>
          <ac:spMkLst>
            <pc:docMk/>
            <pc:sldMk cId="452727776" sldId="337"/>
            <ac:spMk id="3" creationId="{996EE82C-EC36-7183-1CC9-1B5620A04FA1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46:25.893" v="446" actId="22"/>
        <pc:sldMkLst>
          <pc:docMk/>
          <pc:sldMk cId="2375067448" sldId="338"/>
        </pc:sldMkLst>
        <pc:spChg chg="del">
          <ac:chgData name="Tiffany Lowe" userId="5872766c-538a-4b00-a865-bf9bbed4c064" providerId="ADAL" clId="{0D7F8660-A7FE-4C7E-9ADC-882352C6302A}" dt="2023-03-06T23:46:24.414" v="445" actId="700"/>
          <ac:spMkLst>
            <pc:docMk/>
            <pc:sldMk cId="2375067448" sldId="338"/>
            <ac:spMk id="2" creationId="{BBB5252E-EFBA-80DF-FC9A-3343A7273CE0}"/>
          </ac:spMkLst>
        </pc:spChg>
        <pc:picChg chg="add">
          <ac:chgData name="Tiffany Lowe" userId="5872766c-538a-4b00-a865-bf9bbed4c064" providerId="ADAL" clId="{0D7F8660-A7FE-4C7E-9ADC-882352C6302A}" dt="2023-03-06T23:46:25.893" v="446" actId="22"/>
          <ac:picMkLst>
            <pc:docMk/>
            <pc:sldMk cId="2375067448" sldId="338"/>
            <ac:picMk id="4" creationId="{DA05AF64-829F-FA03-1FA9-DE143439E754}"/>
          </ac:picMkLst>
        </pc:picChg>
      </pc:sldChg>
      <pc:sldChg chg="modSp mod">
        <pc:chgData name="Tiffany Lowe" userId="5872766c-538a-4b00-a865-bf9bbed4c064" providerId="ADAL" clId="{0D7F8660-A7FE-4C7E-9ADC-882352C6302A}" dt="2023-03-07T00:08:36.059" v="613"/>
        <pc:sldMkLst>
          <pc:docMk/>
          <pc:sldMk cId="3954402183" sldId="339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3954402183" sldId="339"/>
            <ac:spMk id="2" creationId="{2F67BE3C-E7C7-8D45-E0FF-DF6A5BC7F940}"/>
          </ac:spMkLst>
        </pc:spChg>
        <pc:spChg chg="mod">
          <ac:chgData name="Tiffany Lowe" userId="5872766c-538a-4b00-a865-bf9bbed4c064" providerId="ADAL" clId="{0D7F8660-A7FE-4C7E-9ADC-882352C6302A}" dt="2023-03-06T23:46:48.089" v="448" actId="20577"/>
          <ac:spMkLst>
            <pc:docMk/>
            <pc:sldMk cId="3954402183" sldId="339"/>
            <ac:spMk id="3" creationId="{996EE82C-EC36-7183-1CC9-1B5620A04FA1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48:04.694" v="451" actId="22"/>
        <pc:sldMkLst>
          <pc:docMk/>
          <pc:sldMk cId="2036000794" sldId="340"/>
        </pc:sldMkLst>
        <pc:spChg chg="del">
          <ac:chgData name="Tiffany Lowe" userId="5872766c-538a-4b00-a865-bf9bbed4c064" providerId="ADAL" clId="{0D7F8660-A7FE-4C7E-9ADC-882352C6302A}" dt="2023-03-06T23:47:32.181" v="450" actId="700"/>
          <ac:spMkLst>
            <pc:docMk/>
            <pc:sldMk cId="2036000794" sldId="340"/>
            <ac:spMk id="2" creationId="{E25B4B78-1AB4-C3FD-AA00-010946C38710}"/>
          </ac:spMkLst>
        </pc:spChg>
        <pc:picChg chg="add">
          <ac:chgData name="Tiffany Lowe" userId="5872766c-538a-4b00-a865-bf9bbed4c064" providerId="ADAL" clId="{0D7F8660-A7FE-4C7E-9ADC-882352C6302A}" dt="2023-03-06T23:48:04.694" v="451" actId="22"/>
          <ac:picMkLst>
            <pc:docMk/>
            <pc:sldMk cId="2036000794" sldId="340"/>
            <ac:picMk id="4" creationId="{84DE11DB-640A-C5C0-2C07-8E2E435AF596}"/>
          </ac:picMkLst>
        </pc:picChg>
      </pc:sldChg>
      <pc:sldChg chg="modSp">
        <pc:chgData name="Tiffany Lowe" userId="5872766c-538a-4b00-a865-bf9bbed4c064" providerId="ADAL" clId="{0D7F8660-A7FE-4C7E-9ADC-882352C6302A}" dt="2023-03-07T00:08:36.059" v="613"/>
        <pc:sldMkLst>
          <pc:docMk/>
          <pc:sldMk cId="1861137114" sldId="341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1861137114" sldId="341"/>
            <ac:spMk id="2" creationId="{2F67BE3C-E7C7-8D45-E0FF-DF6A5BC7F940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48:54.790" v="454" actId="22"/>
        <pc:sldMkLst>
          <pc:docMk/>
          <pc:sldMk cId="2510448820" sldId="342"/>
        </pc:sldMkLst>
        <pc:spChg chg="del">
          <ac:chgData name="Tiffany Lowe" userId="5872766c-538a-4b00-a865-bf9bbed4c064" providerId="ADAL" clId="{0D7F8660-A7FE-4C7E-9ADC-882352C6302A}" dt="2023-03-06T23:48:53.596" v="453" actId="700"/>
          <ac:spMkLst>
            <pc:docMk/>
            <pc:sldMk cId="2510448820" sldId="342"/>
            <ac:spMk id="2" creationId="{64CEC991-9FE3-2B75-3116-9C490372CAFA}"/>
          </ac:spMkLst>
        </pc:spChg>
        <pc:picChg chg="add">
          <ac:chgData name="Tiffany Lowe" userId="5872766c-538a-4b00-a865-bf9bbed4c064" providerId="ADAL" clId="{0D7F8660-A7FE-4C7E-9ADC-882352C6302A}" dt="2023-03-06T23:48:54.790" v="454" actId="22"/>
          <ac:picMkLst>
            <pc:docMk/>
            <pc:sldMk cId="2510448820" sldId="342"/>
            <ac:picMk id="4" creationId="{395A2B59-27AA-10A1-0480-D229E92BED83}"/>
          </ac:picMkLst>
        </pc:picChg>
      </pc:sldChg>
      <pc:sldChg chg="modSp">
        <pc:chgData name="Tiffany Lowe" userId="5872766c-538a-4b00-a865-bf9bbed4c064" providerId="ADAL" clId="{0D7F8660-A7FE-4C7E-9ADC-882352C6302A}" dt="2023-03-07T00:08:36.059" v="613"/>
        <pc:sldMkLst>
          <pc:docMk/>
          <pc:sldMk cId="4123744641" sldId="343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4123744641" sldId="343"/>
            <ac:spMk id="2" creationId="{2F67BE3C-E7C7-8D45-E0FF-DF6A5BC7F940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49:57.458" v="457" actId="22"/>
        <pc:sldMkLst>
          <pc:docMk/>
          <pc:sldMk cId="2761712354" sldId="344"/>
        </pc:sldMkLst>
        <pc:spChg chg="del">
          <ac:chgData name="Tiffany Lowe" userId="5872766c-538a-4b00-a865-bf9bbed4c064" providerId="ADAL" clId="{0D7F8660-A7FE-4C7E-9ADC-882352C6302A}" dt="2023-03-06T23:49:56.400" v="456" actId="700"/>
          <ac:spMkLst>
            <pc:docMk/>
            <pc:sldMk cId="2761712354" sldId="344"/>
            <ac:spMk id="2" creationId="{AB5F8E58-9CB3-EF71-A199-93565414F8FC}"/>
          </ac:spMkLst>
        </pc:spChg>
        <pc:picChg chg="add">
          <ac:chgData name="Tiffany Lowe" userId="5872766c-538a-4b00-a865-bf9bbed4c064" providerId="ADAL" clId="{0D7F8660-A7FE-4C7E-9ADC-882352C6302A}" dt="2023-03-06T23:49:57.458" v="457" actId="22"/>
          <ac:picMkLst>
            <pc:docMk/>
            <pc:sldMk cId="2761712354" sldId="344"/>
            <ac:picMk id="4" creationId="{081E500E-3567-2697-5D44-172213A4B14D}"/>
          </ac:picMkLst>
        </pc:picChg>
      </pc:sldChg>
      <pc:sldChg chg="modSp">
        <pc:chgData name="Tiffany Lowe" userId="5872766c-538a-4b00-a865-bf9bbed4c064" providerId="ADAL" clId="{0D7F8660-A7FE-4C7E-9ADC-882352C6302A}" dt="2023-03-07T00:08:36.059" v="613"/>
        <pc:sldMkLst>
          <pc:docMk/>
          <pc:sldMk cId="2413348109" sldId="345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2413348109" sldId="345"/>
            <ac:spMk id="2" creationId="{2F67BE3C-E7C7-8D45-E0FF-DF6A5BC7F940}"/>
          </ac:spMkLst>
        </pc:spChg>
      </pc:sldChg>
      <pc:sldChg chg="addSp delSp new mod modClrScheme chgLayout">
        <pc:chgData name="Tiffany Lowe" userId="5872766c-538a-4b00-a865-bf9bbed4c064" providerId="ADAL" clId="{0D7F8660-A7FE-4C7E-9ADC-882352C6302A}" dt="2023-03-06T23:51:10.045" v="460" actId="22"/>
        <pc:sldMkLst>
          <pc:docMk/>
          <pc:sldMk cId="1170954878" sldId="346"/>
        </pc:sldMkLst>
        <pc:spChg chg="del">
          <ac:chgData name="Tiffany Lowe" userId="5872766c-538a-4b00-a865-bf9bbed4c064" providerId="ADAL" clId="{0D7F8660-A7FE-4C7E-9ADC-882352C6302A}" dt="2023-03-06T23:51:08.373" v="459" actId="700"/>
          <ac:spMkLst>
            <pc:docMk/>
            <pc:sldMk cId="1170954878" sldId="346"/>
            <ac:spMk id="2" creationId="{2EE134C4-694C-C2F8-E8F1-9D4A089B2DC8}"/>
          </ac:spMkLst>
        </pc:spChg>
        <pc:picChg chg="add">
          <ac:chgData name="Tiffany Lowe" userId="5872766c-538a-4b00-a865-bf9bbed4c064" providerId="ADAL" clId="{0D7F8660-A7FE-4C7E-9ADC-882352C6302A}" dt="2023-03-06T23:51:10.045" v="460" actId="22"/>
          <ac:picMkLst>
            <pc:docMk/>
            <pc:sldMk cId="1170954878" sldId="346"/>
            <ac:picMk id="4" creationId="{FF3607B6-D2E2-E119-3921-50C633FB9612}"/>
          </ac:picMkLst>
        </pc:picChg>
      </pc:sldChg>
      <pc:sldChg chg="addSp modSp mod">
        <pc:chgData name="Tiffany Lowe" userId="5872766c-538a-4b00-a865-bf9bbed4c064" providerId="ADAL" clId="{0D7F8660-A7FE-4C7E-9ADC-882352C6302A}" dt="2023-03-07T00:08:36.059" v="613"/>
        <pc:sldMkLst>
          <pc:docMk/>
          <pc:sldMk cId="808025104" sldId="347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808025104" sldId="347"/>
            <ac:spMk id="2" creationId="{2F67BE3C-E7C7-8D45-E0FF-DF6A5BC7F940}"/>
          </ac:spMkLst>
        </pc:spChg>
        <pc:picChg chg="add">
          <ac:chgData name="Tiffany Lowe" userId="5872766c-538a-4b00-a865-bf9bbed4c064" providerId="ADAL" clId="{0D7F8660-A7FE-4C7E-9ADC-882352C6302A}" dt="2023-03-06T23:52:52.307" v="461" actId="22"/>
          <ac:picMkLst>
            <pc:docMk/>
            <pc:sldMk cId="808025104" sldId="347"/>
            <ac:picMk id="5" creationId="{D02756D3-E614-F03B-0DD1-D18792587C77}"/>
          </ac:picMkLst>
        </pc:picChg>
      </pc:sldChg>
      <pc:sldChg chg="modSp">
        <pc:chgData name="Tiffany Lowe" userId="5872766c-538a-4b00-a865-bf9bbed4c064" providerId="ADAL" clId="{0D7F8660-A7FE-4C7E-9ADC-882352C6302A}" dt="2023-03-07T00:08:36.059" v="613"/>
        <pc:sldMkLst>
          <pc:docMk/>
          <pc:sldMk cId="1364360293" sldId="348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1364360293" sldId="348"/>
            <ac:spMk id="2" creationId="{2F67BE3C-E7C7-8D45-E0FF-DF6A5BC7F940}"/>
          </ac:spMkLst>
        </pc:spChg>
      </pc:sldChg>
      <pc:sldChg chg="modSp mod">
        <pc:chgData name="Tiffany Lowe" userId="5872766c-538a-4b00-a865-bf9bbed4c064" providerId="ADAL" clId="{0D7F8660-A7FE-4C7E-9ADC-882352C6302A}" dt="2023-03-07T00:08:36.059" v="613"/>
        <pc:sldMkLst>
          <pc:docMk/>
          <pc:sldMk cId="1950826533" sldId="349"/>
        </pc:sldMkLst>
        <pc:spChg chg="mod">
          <ac:chgData name="Tiffany Lowe" userId="5872766c-538a-4b00-a865-bf9bbed4c064" providerId="ADAL" clId="{0D7F8660-A7FE-4C7E-9ADC-882352C6302A}" dt="2023-03-07T00:08:36.059" v="613"/>
          <ac:spMkLst>
            <pc:docMk/>
            <pc:sldMk cId="1950826533" sldId="349"/>
            <ac:spMk id="2" creationId="{2F67BE3C-E7C7-8D45-E0FF-DF6A5BC7F940}"/>
          </ac:spMkLst>
        </pc:spChg>
        <pc:spChg chg="mod">
          <ac:chgData name="Tiffany Lowe" userId="5872766c-538a-4b00-a865-bf9bbed4c064" providerId="ADAL" clId="{0D7F8660-A7FE-4C7E-9ADC-882352C6302A}" dt="2023-03-06T23:53:17.447" v="463" actId="20577"/>
          <ac:spMkLst>
            <pc:docMk/>
            <pc:sldMk cId="1950826533" sldId="349"/>
            <ac:spMk id="3" creationId="{996EE82C-EC36-7183-1CC9-1B5620A04FA1}"/>
          </ac:spMkLst>
        </pc:spChg>
      </pc:sldChg>
      <pc:sldChg chg="addSp new mod">
        <pc:chgData name="Tiffany Lowe" userId="5872766c-538a-4b00-a865-bf9bbed4c064" providerId="ADAL" clId="{0D7F8660-A7FE-4C7E-9ADC-882352C6302A}" dt="2023-03-06T23:59:43.328" v="468" actId="22"/>
        <pc:sldMkLst>
          <pc:docMk/>
          <pc:sldMk cId="1291164880" sldId="350"/>
        </pc:sldMkLst>
        <pc:picChg chg="add">
          <ac:chgData name="Tiffany Lowe" userId="5872766c-538a-4b00-a865-bf9bbed4c064" providerId="ADAL" clId="{0D7F8660-A7FE-4C7E-9ADC-882352C6302A}" dt="2023-03-06T23:59:43.328" v="468" actId="22"/>
          <ac:picMkLst>
            <pc:docMk/>
            <pc:sldMk cId="1291164880" sldId="350"/>
            <ac:picMk id="3" creationId="{17E8C773-6072-4719-7533-D3D9B1E5604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3CB29-1C3A-490A-B4F7-80D0A73B305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FA636-9314-4057-B949-DE4654487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4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FA636-9314-4057-B949-DE465448763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7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6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5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05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79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4861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58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4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5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9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1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8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A3803-F683-47DB-8DE8-C3892FF0A0C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2ED7D0-2189-43AF-BD71-850D2C111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6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629938-E405-55D0-959F-19D7B493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Combating Medicare Parts C&amp;D Fraud Waste &amp; Abuse</a:t>
            </a:r>
          </a:p>
        </p:txBody>
      </p:sp>
      <p:pic>
        <p:nvPicPr>
          <p:cNvPr id="7" name="Picture 6" descr="Graphical user interface, text, application&#10;&#10;Female doctor">
            <a:extLst>
              <a:ext uri="{FF2B5EF4-FFF2-40B4-BE49-F238E27FC236}">
                <a16:creationId xmlns:a16="http://schemas.microsoft.com/office/drawing/2014/main" id="{939F6B14-1B2D-46B2-AA43-83F0AA932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0"/>
            <a:ext cx="12192000" cy="68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0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3B747-3779-AAF8-092F-C9EAF83F6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7"/>
            <a:ext cx="12192000" cy="6839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6B211-ED44-0C35-EA7C-EDEE453F2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214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A5063-2E8B-FAD5-C906-DB3C1D66B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9"/>
            <a:ext cx="12192000" cy="6837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9B522-EDF6-96EB-552C-7600C9389C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83608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F0E54-E304-2533-E541-F8FF6BF2A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12"/>
            <a:ext cx="12192000" cy="6822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4BBEF-5186-B288-2FEA-E72D429A56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00570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9436B1-8BD6-4B60-A787-765C629FC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13"/>
            <a:ext cx="12192000" cy="6811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0F979-50E5-6D6E-559D-1B94023474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87972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8B143-359D-A5E6-1DFC-97CE1B62D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1"/>
            <a:ext cx="12192000" cy="6833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7EAB1-11F7-4582-9DAA-036E26D66D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91974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0CB62-EB9A-4186-C652-50E382CCD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"/>
            <a:ext cx="12192000" cy="6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229BC-FB0E-2180-7706-FB58064EA4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73554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AB300-2E9B-1826-5A1F-5B631D693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3"/>
            <a:ext cx="12192000" cy="6845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7372C-E1A0-940F-14D9-67107A5D59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20023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537F4-C888-1098-57D1-D77D82B25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9"/>
            <a:ext cx="12192000" cy="6823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2C2FF-4AA3-A5E4-5691-40A3EC7B2F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418361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8C773-6072-4719-7533-D3D9B1E5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C8C72-66B3-C1AC-1039-B62FF8D816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29116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FFB55-16AF-E37F-1FD0-549543CC0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5"/>
            <a:ext cx="12192000" cy="6849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2D2C3-FF3E-1343-B97F-C74E75CB0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12"/>
            <a:ext cx="12192000" cy="6822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E18C69-7E47-3D8E-29F2-B3EB0155E9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82274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93B2D-7D22-7204-1D72-853A4751A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B7536-E318-3602-89D2-24774CF3B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9"/>
            <a:ext cx="12192000" cy="683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3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4D3DC-92F0-B0B0-E3B8-6D237889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26"/>
            <a:ext cx="12192000" cy="6806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EEEA2-2EC1-ECC8-4006-1C043AD5E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"/>
            <a:ext cx="12192000" cy="6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8E420-2462-C841-1AFA-BC0336A2A6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8921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5F67A-8C57-1DD5-FFE2-CABE14FD7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1823985"/>
            <a:ext cx="6591300" cy="50340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1B3095-DDB1-9992-0488-98FB220C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5037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3CC81C-821E-F027-576C-DFF3EBF57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12"/>
            <a:ext cx="12192000" cy="6822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60E43-1C45-1999-ABD3-03A193ABA5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095152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30421-5C0D-1698-F332-ACF6A4E32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9"/>
            <a:ext cx="12192000" cy="6843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B5CC1-849D-FB67-ED45-2ABD348FD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21968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CE630-6693-D0EC-D0D8-1C5123E87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879620"/>
            <a:ext cx="7258050" cy="48307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758C5A0-002D-F286-5158-8EB4DAA6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915259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5C878-3B6F-EBDC-590B-E227B5A4C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9"/>
            <a:ext cx="12192000" cy="6843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189FF-199F-1A7D-21A6-53B3939E84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16735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BFC4-7B31-AA89-E7F0-A9F896DA5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4"/>
            <a:ext cx="12192000" cy="6842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934CA2-9B27-77A0-4435-22107274A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410203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B866-FBF8-AFFE-7527-B699D46B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D1A28-3F22-F19D-F1E5-014120003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90688"/>
            <a:ext cx="86868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5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51CF8-5A6F-5EF7-EC8F-CB5977DE6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" y="0"/>
            <a:ext cx="121894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8F7FA-3CA4-F71C-4089-91C1100F9D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52198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98734-2A53-576D-8C72-580B3D4EE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2" y="1966912"/>
            <a:ext cx="8715375" cy="29241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81F5377-3E73-EA4A-A475-EEF7BD67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75805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ACA69-B2A4-4FAC-8FFA-08001757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0"/>
            <a:ext cx="12192000" cy="6832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5C313-8309-CDF4-78CC-BA8FA9A370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slide3</a:t>
            </a:r>
          </a:p>
        </p:txBody>
      </p:sp>
    </p:spTree>
    <p:extLst>
      <p:ext uri="{BB962C8B-B14F-4D97-AF65-F5344CB8AC3E}">
        <p14:creationId xmlns:p14="http://schemas.microsoft.com/office/powerpoint/2010/main" val="716683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4AF09-259B-2A7F-79D5-23ECCFAA1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69"/>
            <a:ext cx="12192000" cy="6812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9ED229-EF57-480E-551B-1AA5684698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19712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3BF10-18A5-8C4B-F0E5-59CBFCD8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210DC-81DC-924F-E240-416EAA531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985962"/>
            <a:ext cx="86677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4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B7C4A-ECDA-E6AF-3AA5-97BCBFE51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59"/>
            <a:ext cx="12192000" cy="6823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2E58F-86D4-25C8-82AE-17D382F79E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255084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C2F6B-289D-D188-A71E-BE38014FF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2" y="1981200"/>
            <a:ext cx="8715375" cy="2895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6BF42E-737F-1AB9-2B8A-BD3F1CC5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4205680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EC949-7AFC-F379-01E0-91DA6867C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3"/>
            <a:ext cx="12192000" cy="6845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F1299F-DC9A-BFE0-2B4D-0EE53FDFBE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072114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D413-A5BC-B6B4-D6D2-B0B6720B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7FE81-8405-4F37-5063-A7BAD5F1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2128837"/>
            <a:ext cx="87439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9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4537C-C7FC-8166-91FE-4D38FC31A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45"/>
            <a:ext cx="12192000" cy="6826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480BF1-AAC4-7269-1907-6FC445AD6E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467799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09BFC9-A7A5-1AE7-5CC3-714AA8FC8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9"/>
            <a:ext cx="12192000" cy="6847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70975-4224-0516-478F-8901CB4DC1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87698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96160-65DD-3EF3-D3F0-0EFC002B6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10"/>
            <a:ext cx="12192000" cy="6797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1EA3AA-FC4B-90D7-541F-F69D4D556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903813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94E2-6A5F-DE63-C250-BC7A0115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Correct Answer Is…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E65C9F-8C2D-78C6-8DA0-A82CBB42BC51}"/>
              </a:ext>
            </a:extLst>
          </p:cNvPr>
          <p:cNvSpPr/>
          <p:nvPr/>
        </p:nvSpPr>
        <p:spPr>
          <a:xfrm>
            <a:off x="2000053" y="2300140"/>
            <a:ext cx="81918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972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370CC-6B0E-ED90-01C4-F4BC22B74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0"/>
            <a:ext cx="12192000" cy="6816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07AE8-7CDE-3F18-812D-61F743256D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89779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338FE-1653-65BB-F24D-89FF0EB37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"/>
            <a:ext cx="12192000" cy="6851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64684-4572-08ED-74EB-624D716A9B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01158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Correct Answer Is…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658219" y="2967335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59128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094AE-B168-1FF3-B191-C83A98B87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7"/>
            <a:ext cx="12192000" cy="6839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EC118A-265A-278D-F9B2-7A45048FD6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589080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BF01B-A472-17FC-DE50-5C361EBD9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4"/>
            <a:ext cx="12192000" cy="6844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9F4EFD-2205-702D-4281-C7C7AD0F6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617112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13024-58C0-8CF5-3FA2-897C2D65D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10"/>
            <a:ext cx="12192000" cy="6797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1CA289-BFC0-269E-D7F3-AEF45DB393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366666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ABF90-4B34-2380-A5CD-939700804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9"/>
            <a:ext cx="12192000" cy="6823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93A522-C10F-095C-CE79-7431BF37B9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138398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74B9E-0E7F-4866-32DE-DD769168B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91"/>
            <a:ext cx="12192000" cy="6827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D1D43D-AB86-4E88-8DD3-233726BB65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975098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E3DF4-BA2F-CDA5-ADF9-EF11098F7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E098B-8881-517A-E71B-48D2821A75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190194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3B23B-34DD-D41E-4420-A3DE7B983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6"/>
            <a:ext cx="12192000" cy="6824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980D-8929-ED2B-AF40-97067F0CD6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96505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45991-26DE-9AD6-253B-E48A8319F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97"/>
            <a:ext cx="12192000" cy="6782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A3EF0-670C-83B1-A978-A2527183B7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69946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F6E9B-9097-5429-FB8B-CBC6563EC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"/>
            <a:ext cx="12192000" cy="6851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F60860-EAC4-7188-52B7-EC52525114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60773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855F0-4A39-F375-FEA7-B84451DA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"/>
            <a:ext cx="12192000" cy="6850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3DFA8-00C5-63A2-E7F1-51C2D11AF6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758255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A3382-03EA-D003-9819-FA57A468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23"/>
            <a:ext cx="12192000" cy="6812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22D078-1067-FAE3-5BE0-99EE6544EF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880414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BF80F4-4C01-42D9-CD13-655422D4A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6"/>
            <a:ext cx="12192000" cy="6824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754EE-EBBA-E2DC-F07A-A08FCFDCD6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4177232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29773-56C6-C16C-14F4-41F76059B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71"/>
            <a:ext cx="12192000" cy="6800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A2E4D-2794-5674-2C6B-3CBA998C68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354647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83223-016C-3172-2C2D-2C5D34307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68"/>
            <a:ext cx="12192000" cy="6831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BA4652-646C-F7EB-C8AC-D7491927FE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4079848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03E1E-E358-BE40-E2F6-482CBF7A4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" y="0"/>
            <a:ext cx="121911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12AE3-4BDD-6CD9-D770-2EF6E6F4AA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0235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2BF0A-3694-68F2-2E92-9658AF237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53"/>
            <a:ext cx="12192000" cy="6802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67D64-B746-2E5A-B650-7B9C805B76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798997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E4EEC-37D8-8EF5-25B6-0C1AF9F5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" y="0"/>
            <a:ext cx="121818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D041A2-3C60-4222-6F12-005C0D7194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22773168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D5170-47BC-0EAF-1657-F7B169A31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98"/>
            <a:ext cx="12192000" cy="6809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C0341D-7F45-72F7-6026-E0E084BC0A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1904947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F2FAF-C0DB-7CBE-8F3E-F690102AC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"/>
            <a:ext cx="12192000" cy="6839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49C268-2213-6554-D1C0-3B43732096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63722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82C83-142B-0700-2411-F99B1AEF4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44"/>
            <a:ext cx="12192000" cy="681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9300C3-0F63-E482-58EC-745424B68F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9510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2F06B-C800-3E6C-A2A5-39AA6BC7E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9"/>
            <a:ext cx="12192000" cy="6843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8D96D-C979-F1C5-6B99-AEF994EDAC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405063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E05EC-8FDC-CBEA-910D-07720CBF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23"/>
            <a:ext cx="12192000" cy="6812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AFE98A-3375-778C-9C06-B50F6C3C16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2619350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A3D54-BE8A-A9C6-8E79-3D21371DB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2000" cy="68381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B8F27A-3DEC-BDEF-9DD9-22ABF64831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87064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B2D2B-DA99-E6AD-95B6-D386EF570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" y="0"/>
            <a:ext cx="121869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BA7B0-81ED-82A4-A341-7DE8E2F2BC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14601038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9BA201-161E-2F78-EAED-2BF221E2F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2000" cy="68381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DC87CE-864B-FC1C-E0DA-5EBAA6F693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7520453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Correct Answer Is…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4255272" y="2967335"/>
            <a:ext cx="31824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21271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FACA83-9AD9-B4F0-997A-D1FE9B9DA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57"/>
            <a:ext cx="12192000" cy="680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6E41E-A86A-AE5A-2B37-E93B5E92D3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35741929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Correct Answer Is…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658219" y="2967335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21047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170709-A6E5-14AE-9623-113952C5A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10"/>
            <a:ext cx="12192000" cy="6797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33131-5769-68C7-44C8-73591917EC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40883181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809703" y="296733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2263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EE8F6-1768-E172-ABBA-864DE60EB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"/>
            <a:ext cx="12192000" cy="6855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D6BB-5500-4280-38ED-5805D1DCDB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27341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DEB9C2-8F80-558E-72E3-7BDE0B492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7"/>
            <a:ext cx="12192000" cy="6839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7271B-814C-6C02-65CB-E17CFA8985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948785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834550" y="2967335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0912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78B24D-FC46-CBAF-AEA8-7DF5286C6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45"/>
            <a:ext cx="12192000" cy="6826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91D69-0CA5-2288-3913-089AE6514F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1901444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80AD2-BFAA-617A-BAC9-9178199D9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6"/>
            <a:ext cx="12192000" cy="6828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6188AD-6166-AB32-261D-E744D30E4B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20452666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A84D2-0AB3-D1FD-CB26-97BCDE50B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6"/>
            <a:ext cx="12192000" cy="6824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A6A15B-CEF7-2BF0-55A6-2EE96D3E69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7715495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7FE87-54F9-E440-E9FC-D6D837411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16"/>
            <a:ext cx="12192000" cy="6805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DFE14-CC4D-C9D1-133D-A928071526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11973652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809703" y="296733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929664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EDC773-F149-63F7-5F34-070923232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0"/>
            <a:ext cx="12192000" cy="6832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5A1406-6553-0A31-C105-A66A8580AC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6474114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834550" y="2967335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6580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A6E450-4E58-B799-7A4E-9DDAA6D9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"/>
            <a:ext cx="12192000" cy="6839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9BC563-F170-6A18-558A-89D1B78665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206264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FC838-263A-5FE2-1E65-0DF9EC4DB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94"/>
            <a:ext cx="12192000" cy="6802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E23753-8E8F-AF10-AD52-5E9013D41C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58392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809703" y="296733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067801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340C81-2F86-C3AB-2354-3F668F6D2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" y="0"/>
            <a:ext cx="121835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55281-464E-F737-C87F-D02E4E1624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11620860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Correct Answer Is…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-332045" y="2967335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7277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05AF64-829F-FA03-1FA9-DE143439E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1"/>
            <a:ext cx="12192000" cy="6833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E076B-F879-03FF-013B-3F6033AC0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23750674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793673" y="296733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44021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DE11DB-640A-C5C0-2C07-8E2E435AF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"/>
            <a:ext cx="12192000" cy="6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0A4D3-5F80-2D85-4B3F-AD3791F89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20360007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793673" y="296733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1371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A2B59-27AA-10A1-0480-D229E92BE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9"/>
            <a:ext cx="12192000" cy="6832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FF8B4-5552-846D-5394-7D7DB1D81F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87</a:t>
            </a:r>
          </a:p>
        </p:txBody>
      </p:sp>
    </p:spTree>
    <p:extLst>
      <p:ext uri="{BB962C8B-B14F-4D97-AF65-F5344CB8AC3E}">
        <p14:creationId xmlns:p14="http://schemas.microsoft.com/office/powerpoint/2010/main" val="25104488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793673" y="296733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37446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1E500E-3567-2697-5D44-172213A4B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3"/>
            <a:ext cx="12192000" cy="683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C4152D-65AF-C338-4943-A79E6ACB34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276171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57CAC9-657F-859B-9B8D-E13D8C07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2"/>
            <a:ext cx="12192000" cy="6821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FE66A-D039-61B7-0391-CA03807B53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527865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793673" y="296733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3481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607B6-D2E2-E119-3921-50C633FB9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89"/>
            <a:ext cx="12192000" cy="6759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93305E-B292-6D50-8DAB-65EC340C27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11709548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793673" y="296733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3602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793673" y="296733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756D3-E614-F03B-0DD1-D1879258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16"/>
            <a:ext cx="12192000" cy="6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251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E3C-E7C7-8D45-E0FF-DF6A5BC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EE82C-EC36-7183-1CC9-1B5620A04FA1}"/>
              </a:ext>
            </a:extLst>
          </p:cNvPr>
          <p:cNvSpPr/>
          <p:nvPr/>
        </p:nvSpPr>
        <p:spPr>
          <a:xfrm>
            <a:off x="5785658" y="2967335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5082653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4702</TotalTime>
  <Words>141</Words>
  <Application>Microsoft Office PowerPoint</Application>
  <PresentationFormat>Widescreen</PresentationFormat>
  <Paragraphs>112</Paragraphs>
  <Slides>94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Trebuchet MS</vt:lpstr>
      <vt:lpstr>Wingdings 3</vt:lpstr>
      <vt:lpstr>Facet</vt:lpstr>
      <vt:lpstr>Combating Medicare Parts C&amp;D Fraud Waste &amp; Abuse</vt:lpstr>
      <vt:lpstr>2</vt:lpstr>
      <vt:lpstr>slide3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Examples</vt:lpstr>
      <vt:lpstr>22</vt:lpstr>
      <vt:lpstr>23</vt:lpstr>
      <vt:lpstr>Examples</vt:lpstr>
      <vt:lpstr>25</vt:lpstr>
      <vt:lpstr>26</vt:lpstr>
      <vt:lpstr>Examples</vt:lpstr>
      <vt:lpstr>28</vt:lpstr>
      <vt:lpstr>Example</vt:lpstr>
      <vt:lpstr>30</vt:lpstr>
      <vt:lpstr>Example</vt:lpstr>
      <vt:lpstr>32</vt:lpstr>
      <vt:lpstr>Example</vt:lpstr>
      <vt:lpstr>34</vt:lpstr>
      <vt:lpstr>Example</vt:lpstr>
      <vt:lpstr>36</vt:lpstr>
      <vt:lpstr>37</vt:lpstr>
      <vt:lpstr>38</vt:lpstr>
      <vt:lpstr>The Correct Answer Is…</vt:lpstr>
      <vt:lpstr>40</vt:lpstr>
      <vt:lpstr>The Correct Answer Is…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  <vt:lpstr>51</vt:lpstr>
      <vt:lpstr>52</vt:lpstr>
      <vt:lpstr>53</vt:lpstr>
      <vt:lpstr>54</vt:lpstr>
      <vt:lpstr>55</vt:lpstr>
      <vt:lpstr>56</vt:lpstr>
      <vt:lpstr>57</vt:lpstr>
      <vt:lpstr>58</vt:lpstr>
      <vt:lpstr>59</vt:lpstr>
      <vt:lpstr>60</vt:lpstr>
      <vt:lpstr>61</vt:lpstr>
      <vt:lpstr>62</vt:lpstr>
      <vt:lpstr>63</vt:lpstr>
      <vt:lpstr>64</vt:lpstr>
      <vt:lpstr>The Correct Answer Is… </vt:lpstr>
      <vt:lpstr>66</vt:lpstr>
      <vt:lpstr>The Correct Answer Is… </vt:lpstr>
      <vt:lpstr>68</vt:lpstr>
      <vt:lpstr>Answer </vt:lpstr>
      <vt:lpstr>70</vt:lpstr>
      <vt:lpstr>Answer </vt:lpstr>
      <vt:lpstr>72</vt:lpstr>
      <vt:lpstr>73</vt:lpstr>
      <vt:lpstr>74</vt:lpstr>
      <vt:lpstr>75</vt:lpstr>
      <vt:lpstr>Answer </vt:lpstr>
      <vt:lpstr>77</vt:lpstr>
      <vt:lpstr>Answer </vt:lpstr>
      <vt:lpstr>79</vt:lpstr>
      <vt:lpstr>Answer </vt:lpstr>
      <vt:lpstr>81</vt:lpstr>
      <vt:lpstr>The Correct Answer Is… </vt:lpstr>
      <vt:lpstr>83</vt:lpstr>
      <vt:lpstr>Answer </vt:lpstr>
      <vt:lpstr>85</vt:lpstr>
      <vt:lpstr>Answer </vt:lpstr>
      <vt:lpstr>87</vt:lpstr>
      <vt:lpstr>Answer </vt:lpstr>
      <vt:lpstr>89</vt:lpstr>
      <vt:lpstr>Answer </vt:lpstr>
      <vt:lpstr>91</vt:lpstr>
      <vt:lpstr>Answer </vt:lpstr>
      <vt:lpstr>Answer </vt:lpstr>
      <vt:lpstr>Answer </vt:lpstr>
    </vt:vector>
  </TitlesOfParts>
  <Company>Centene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Lowe</dc:creator>
  <cp:lastModifiedBy>Joe S. Morse</cp:lastModifiedBy>
  <cp:revision>3</cp:revision>
  <dcterms:created xsi:type="dcterms:W3CDTF">2023-03-06T18:05:44Z</dcterms:created>
  <dcterms:modified xsi:type="dcterms:W3CDTF">2023-03-13T20:29:00Z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a776955-85f6-4fec-9553-96dd3e0373c4_Enabled">
    <vt:lpwstr>true</vt:lpwstr>
  </property>
  <property fmtid="{D5CDD505-2E9C-101B-9397-08002B2CF9AE}" pid="3" name="MSIP_Label_5a776955-85f6-4fec-9553-96dd3e0373c4_SetDate">
    <vt:lpwstr>2023-03-06T18:05:44Z</vt:lpwstr>
  </property>
  <property fmtid="{D5CDD505-2E9C-101B-9397-08002B2CF9AE}" pid="4" name="MSIP_Label_5a776955-85f6-4fec-9553-96dd3e0373c4_Method">
    <vt:lpwstr>Standard</vt:lpwstr>
  </property>
  <property fmtid="{D5CDD505-2E9C-101B-9397-08002B2CF9AE}" pid="5" name="MSIP_Label_5a776955-85f6-4fec-9553-96dd3e0373c4_Name">
    <vt:lpwstr>Confidential</vt:lpwstr>
  </property>
  <property fmtid="{D5CDD505-2E9C-101B-9397-08002B2CF9AE}" pid="6" name="MSIP_Label_5a776955-85f6-4fec-9553-96dd3e0373c4_SiteId">
    <vt:lpwstr>f45ccc07-e57e-4d15-bf6f-f6cbccd2d395</vt:lpwstr>
  </property>
  <property fmtid="{D5CDD505-2E9C-101B-9397-08002B2CF9AE}" pid="7" name="MSIP_Label_5a776955-85f6-4fec-9553-96dd3e0373c4_ActionId">
    <vt:lpwstr>a5098a93-d56e-4160-89e2-7397f1b0f05e</vt:lpwstr>
  </property>
  <property fmtid="{D5CDD505-2E9C-101B-9397-08002B2CF9AE}" pid="8" name="MSIP_Label_5a776955-85f6-4fec-9553-96dd3e0373c4_ContentBits">
    <vt:lpwstr>0</vt:lpwstr>
  </property>
</Properties>
</file>